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2" autoAdjust="0"/>
    <p:restoredTop sz="94750" autoAdjust="0"/>
  </p:normalViewPr>
  <p:slideViewPr>
    <p:cSldViewPr>
      <p:cViewPr varScale="1">
        <p:scale>
          <a:sx n="48" d="100"/>
          <a:sy n="48" d="100"/>
        </p:scale>
        <p:origin x="-1140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10F4D-0F48-43DA-8619-165500576E35}" type="datetimeFigureOut">
              <a:rPr lang="ru-RU" smtClean="0"/>
              <a:t>08.11.2014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82EAF-79E9-4BB3-86C6-C7B8DD4A34E4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10F4D-0F48-43DA-8619-165500576E35}" type="datetimeFigureOut">
              <a:rPr lang="ru-RU" smtClean="0"/>
              <a:t>08.11.2014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82EAF-79E9-4BB3-86C6-C7B8DD4A34E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10F4D-0F48-43DA-8619-165500576E35}" type="datetimeFigureOut">
              <a:rPr lang="ru-RU" smtClean="0"/>
              <a:t>08.11.2014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82EAF-79E9-4BB3-86C6-C7B8DD4A34E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10F4D-0F48-43DA-8619-165500576E35}" type="datetimeFigureOut">
              <a:rPr lang="ru-RU" smtClean="0"/>
              <a:t>08.11.2014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82EAF-79E9-4BB3-86C6-C7B8DD4A34E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10F4D-0F48-43DA-8619-165500576E35}" type="datetimeFigureOut">
              <a:rPr lang="ru-RU" smtClean="0"/>
              <a:t>08.11.2014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1C582EAF-79E9-4BB3-86C6-C7B8DD4A34E4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10F4D-0F48-43DA-8619-165500576E35}" type="datetimeFigureOut">
              <a:rPr lang="ru-RU" smtClean="0"/>
              <a:t>08.11.2014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82EAF-79E9-4BB3-86C6-C7B8DD4A34E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10F4D-0F48-43DA-8619-165500576E35}" type="datetimeFigureOut">
              <a:rPr lang="ru-RU" smtClean="0"/>
              <a:t>08.11.2014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82EAF-79E9-4BB3-86C6-C7B8DD4A34E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10F4D-0F48-43DA-8619-165500576E35}" type="datetimeFigureOut">
              <a:rPr lang="ru-RU" smtClean="0"/>
              <a:t>08.11.2014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82EAF-79E9-4BB3-86C6-C7B8DD4A34E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10F4D-0F48-43DA-8619-165500576E35}" type="datetimeFigureOut">
              <a:rPr lang="ru-RU" smtClean="0"/>
              <a:t>08.11.2014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82EAF-79E9-4BB3-86C6-C7B8DD4A34E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10F4D-0F48-43DA-8619-165500576E35}" type="datetimeFigureOut">
              <a:rPr lang="ru-RU" smtClean="0"/>
              <a:t>08.11.2014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82EAF-79E9-4BB3-86C6-C7B8DD4A34E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10F4D-0F48-43DA-8619-165500576E35}" type="datetimeFigureOut">
              <a:rPr lang="ru-RU" smtClean="0"/>
              <a:t>08.11.2014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582EAF-79E9-4BB3-86C6-C7B8DD4A34E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CE10F4D-0F48-43DA-8619-165500576E35}" type="datetimeFigureOut">
              <a:rPr lang="ru-RU" smtClean="0"/>
              <a:t>08.11.2014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1C582EAF-79E9-4BB3-86C6-C7B8DD4A34E4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ransition spd="slow"/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sz="6000" i="1" dirty="0" smtClean="0">
                <a:solidFill>
                  <a:schemeClr val="tx2">
                    <a:lumMod val="75000"/>
                  </a:schemeClr>
                </a:solidFill>
              </a:rPr>
              <a:t>Маруся </a:t>
            </a:r>
            <a:r>
              <a:rPr lang="ru-RU" sz="6000" i="1" dirty="0" err="1" smtClean="0">
                <a:solidFill>
                  <a:schemeClr val="tx2">
                    <a:lumMod val="75000"/>
                  </a:schemeClr>
                </a:solidFill>
              </a:rPr>
              <a:t>Чурай</a:t>
            </a:r>
            <a:r>
              <a:rPr lang="ru-RU" sz="6000" i="1" dirty="0" smtClean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6000" i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6000" i="1" dirty="0" smtClean="0">
                <a:solidFill>
                  <a:schemeClr val="tx2">
                    <a:lumMod val="75000"/>
                  </a:schemeClr>
                </a:solidFill>
              </a:rPr>
              <a:t>(</a:t>
            </a:r>
            <a:r>
              <a:rPr lang="ru-RU" sz="6000" i="1" dirty="0" err="1" smtClean="0">
                <a:solidFill>
                  <a:schemeClr val="tx2">
                    <a:lumMod val="75000"/>
                  </a:schemeClr>
                </a:solidFill>
              </a:rPr>
              <a:t>д</a:t>
            </a:r>
            <a:r>
              <a:rPr lang="uk-UA" sz="6000" i="1" dirty="0" err="1" smtClean="0">
                <a:solidFill>
                  <a:schemeClr val="tx2">
                    <a:lumMod val="75000"/>
                  </a:schemeClr>
                </a:solidFill>
              </a:rPr>
              <a:t>івчина</a:t>
            </a:r>
            <a:r>
              <a:rPr lang="uk-UA" sz="6000" i="1" dirty="0" smtClean="0">
                <a:solidFill>
                  <a:schemeClr val="tx2">
                    <a:lumMod val="75000"/>
                  </a:schemeClr>
                </a:solidFill>
              </a:rPr>
              <a:t> з легенди)</a:t>
            </a:r>
            <a:r>
              <a:rPr lang="ru-RU" sz="6000" i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endParaRPr lang="ru-RU" sz="6000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uk-UA" sz="40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( 1625 -1653 )</a:t>
            </a:r>
            <a:endParaRPr lang="ru-RU" sz="40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</p:spTree>
  </p:cSld>
  <p:clrMapOvr>
    <a:masterClrMapping/>
  </p:clrMapOvr>
  <p:transition spd="slow">
    <p:circl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Хто така Маруся Чурай 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Маруся </a:t>
            </a:r>
            <a:r>
              <a:rPr lang="ru-RU" dirty="0" err="1" smtClean="0"/>
              <a:t>Чурай</a:t>
            </a:r>
            <a:r>
              <a:rPr lang="ru-RU" dirty="0" smtClean="0"/>
              <a:t>— </a:t>
            </a:r>
            <a:r>
              <a:rPr lang="ru-RU" dirty="0" err="1" smtClean="0"/>
              <a:t>напівлегендарна</a:t>
            </a:r>
            <a:r>
              <a:rPr lang="ru-RU" dirty="0" smtClean="0"/>
              <a:t> </a:t>
            </a:r>
            <a:r>
              <a:rPr lang="ru-RU" dirty="0" err="1" smtClean="0"/>
              <a:t>українська</a:t>
            </a:r>
            <a:r>
              <a:rPr lang="ru-RU" dirty="0" smtClean="0"/>
              <a:t> народна </a:t>
            </a:r>
            <a:r>
              <a:rPr lang="ru-RU" dirty="0" err="1" smtClean="0"/>
              <a:t>співачка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поетеса</a:t>
            </a:r>
            <a:r>
              <a:rPr lang="ru-RU" dirty="0" smtClean="0"/>
              <a:t> </a:t>
            </a:r>
            <a:r>
              <a:rPr lang="ru-RU" dirty="0" err="1" smtClean="0"/>
              <a:t>часів</a:t>
            </a:r>
            <a:r>
              <a:rPr lang="ru-RU" dirty="0" smtClean="0"/>
              <a:t> </a:t>
            </a:r>
            <a:r>
              <a:rPr lang="ru-RU" dirty="0" err="1" smtClean="0"/>
              <a:t>Хмельниччини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smtClean="0"/>
              <a:t>за </a:t>
            </a:r>
            <a:r>
              <a:rPr lang="ru-RU" dirty="0" err="1" smtClean="0"/>
              <a:t>переказами</a:t>
            </a:r>
            <a:r>
              <a:rPr lang="ru-RU" dirty="0" smtClean="0"/>
              <a:t> жила в </a:t>
            </a:r>
            <a:r>
              <a:rPr lang="ru-RU" dirty="0" err="1" smtClean="0"/>
              <a:t>Полтаві</a:t>
            </a:r>
            <a:r>
              <a:rPr lang="ru-RU" dirty="0" smtClean="0"/>
              <a:t>.</a:t>
            </a:r>
          </a:p>
          <a:p>
            <a:r>
              <a:rPr lang="ru-RU" dirty="0" smtClean="0"/>
              <a:t>Маруся </a:t>
            </a:r>
            <a:r>
              <a:rPr lang="ru-RU" dirty="0" err="1" smtClean="0"/>
              <a:t>Чурай</a:t>
            </a:r>
            <a:r>
              <a:rPr lang="ru-RU" dirty="0" smtClean="0"/>
              <a:t> </a:t>
            </a:r>
            <a:r>
              <a:rPr lang="ru-RU" dirty="0" err="1" smtClean="0"/>
              <a:t>народилася</a:t>
            </a: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smtClean="0"/>
              <a:t>у </a:t>
            </a:r>
            <a:r>
              <a:rPr lang="ru-RU" dirty="0" smtClean="0"/>
              <a:t>1625 </a:t>
            </a:r>
            <a:r>
              <a:rPr lang="ru-RU" dirty="0" err="1" smtClean="0"/>
              <a:t>році</a:t>
            </a:r>
            <a:r>
              <a:rPr lang="ru-RU" dirty="0" smtClean="0"/>
              <a:t> у </a:t>
            </a:r>
            <a:r>
              <a:rPr lang="ru-RU" dirty="0" err="1" smtClean="0"/>
              <a:t>сім'ї</a:t>
            </a:r>
            <a:r>
              <a:rPr lang="ru-RU" dirty="0" smtClean="0"/>
              <a:t> </a:t>
            </a:r>
            <a:r>
              <a:rPr lang="ru-RU" dirty="0" err="1" smtClean="0"/>
              <a:t>козацького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сотника </a:t>
            </a:r>
            <a:r>
              <a:rPr lang="ru-RU" dirty="0" err="1" smtClean="0"/>
              <a:t>Гордія</a:t>
            </a:r>
            <a:r>
              <a:rPr lang="ru-RU" dirty="0" smtClean="0"/>
              <a:t>.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смерті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батька, </a:t>
            </a:r>
            <a:r>
              <a:rPr lang="ru-RU" dirty="0" err="1" smtClean="0"/>
              <a:t>який</a:t>
            </a:r>
            <a:r>
              <a:rPr lang="ru-RU" dirty="0" smtClean="0"/>
              <a:t> у 1648 </a:t>
            </a:r>
            <a:r>
              <a:rPr lang="ru-RU" dirty="0" err="1" smtClean="0"/>
              <a:t>році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err="1" smtClean="0"/>
              <a:t>спалений</a:t>
            </a:r>
            <a:r>
              <a:rPr lang="ru-RU" dirty="0" smtClean="0"/>
              <a:t> як </a:t>
            </a:r>
            <a:r>
              <a:rPr lang="ru-RU" dirty="0" err="1" smtClean="0"/>
              <a:t>бунтівник</a:t>
            </a:r>
            <a:r>
              <a:rPr lang="ru-RU" dirty="0" smtClean="0"/>
              <a:t> </a:t>
            </a:r>
            <a:r>
              <a:rPr lang="ru-RU" dirty="0" smtClean="0"/>
              <a:t>у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err="1" smtClean="0"/>
              <a:t>Варшаві</a:t>
            </a:r>
            <a:r>
              <a:rPr lang="ru-RU" dirty="0" smtClean="0"/>
              <a:t> , </a:t>
            </a:r>
            <a:r>
              <a:rPr lang="ru-RU" dirty="0" err="1" smtClean="0"/>
              <a:t>залишилася</a:t>
            </a:r>
            <a:r>
              <a:rPr lang="ru-RU" dirty="0" smtClean="0"/>
              <a:t> </a:t>
            </a:r>
            <a:r>
              <a:rPr lang="ru-RU" dirty="0" err="1" smtClean="0"/>
              <a:t>жити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err="1" smtClean="0"/>
              <a:t>матір'ю</a:t>
            </a:r>
            <a:r>
              <a:rPr lang="ru-RU" dirty="0" smtClean="0"/>
              <a:t> у </a:t>
            </a:r>
            <a:r>
              <a:rPr lang="ru-RU" dirty="0" err="1" smtClean="0"/>
              <a:t>Полтаві</a:t>
            </a:r>
            <a:r>
              <a:rPr lang="ru-RU" dirty="0" smtClean="0"/>
              <a:t>. </a:t>
            </a:r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796788" y="3244334"/>
            <a:ext cx="242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/>
              <a:t> </a:t>
            </a:r>
          </a:p>
        </p:txBody>
      </p:sp>
      <p:pic>
        <p:nvPicPr>
          <p:cNvPr id="5" name="Рисунок 4" descr="images (2)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86446" y="2928934"/>
            <a:ext cx="3024206" cy="3666849"/>
          </a:xfrm>
          <a:prstGeom prst="rect">
            <a:avLst/>
          </a:prstGeom>
        </p:spPr>
      </p:pic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Історія кохання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 smtClean="0"/>
              <a:t>Дівчина</a:t>
            </a:r>
            <a:r>
              <a:rPr lang="ru-RU" dirty="0" smtClean="0"/>
              <a:t> мала </a:t>
            </a:r>
            <a:r>
              <a:rPr lang="ru-RU" dirty="0" err="1" smtClean="0"/>
              <a:t>багато</a:t>
            </a:r>
            <a:r>
              <a:rPr lang="ru-RU" dirty="0" smtClean="0"/>
              <a:t> </a:t>
            </a:r>
            <a:r>
              <a:rPr lang="ru-RU" dirty="0" err="1" smtClean="0"/>
              <a:t>залицяльників</a:t>
            </a:r>
            <a:r>
              <a:rPr lang="ru-RU" dirty="0" smtClean="0"/>
              <a:t>, </a:t>
            </a:r>
            <a:r>
              <a:rPr lang="ru-RU" dirty="0" err="1" smtClean="0"/>
              <a:t>серед</a:t>
            </a:r>
            <a:r>
              <a:rPr lang="ru-RU" dirty="0" smtClean="0"/>
              <a:t>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був</a:t>
            </a:r>
            <a:r>
              <a:rPr lang="ru-RU" dirty="0" smtClean="0"/>
              <a:t> </a:t>
            </a:r>
            <a:r>
              <a:rPr lang="ru-RU" dirty="0" err="1" smtClean="0"/>
              <a:t>молодий</a:t>
            </a:r>
            <a:r>
              <a:rPr lang="ru-RU" dirty="0" smtClean="0"/>
              <a:t> </a:t>
            </a:r>
            <a:r>
              <a:rPr lang="ru-RU" dirty="0" err="1" smtClean="0"/>
              <a:t>козак</a:t>
            </a:r>
            <a:r>
              <a:rPr lang="ru-RU" dirty="0" smtClean="0"/>
              <a:t> </a:t>
            </a:r>
            <a:r>
              <a:rPr lang="ru-RU" dirty="0" err="1" smtClean="0"/>
              <a:t>Іван</a:t>
            </a:r>
            <a:r>
              <a:rPr lang="ru-RU" dirty="0" smtClean="0"/>
              <a:t> </a:t>
            </a:r>
            <a:r>
              <a:rPr lang="ru-RU" dirty="0" err="1" smtClean="0"/>
              <a:t>Іскра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своє</a:t>
            </a:r>
            <a:r>
              <a:rPr lang="ru-RU" dirty="0" smtClean="0"/>
              <a:t> </a:t>
            </a:r>
            <a:r>
              <a:rPr lang="ru-RU" dirty="0" err="1" smtClean="0"/>
              <a:t>серце</a:t>
            </a:r>
            <a:r>
              <a:rPr lang="ru-RU" dirty="0" smtClean="0"/>
              <a:t> 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 smtClean="0"/>
              <a:t>                         вона </a:t>
            </a:r>
            <a:r>
              <a:rPr lang="ru-RU" dirty="0" err="1" smtClean="0"/>
              <a:t>віддала</a:t>
            </a:r>
            <a:r>
              <a:rPr lang="ru-RU" dirty="0" smtClean="0"/>
              <a:t> </a:t>
            </a:r>
            <a:r>
              <a:rPr lang="ru-RU" dirty="0" err="1" smtClean="0"/>
              <a:t>Грицю</a:t>
            </a:r>
            <a:r>
              <a:rPr lang="ru-RU" dirty="0" smtClean="0"/>
              <a:t> Бобренку 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 smtClean="0"/>
              <a:t>                        (</a:t>
            </a:r>
            <a:r>
              <a:rPr lang="ru-RU" dirty="0" err="1" smtClean="0"/>
              <a:t>ГрицьОстапенко</a:t>
            </a:r>
            <a:r>
              <a:rPr lang="ru-RU" dirty="0" smtClean="0"/>
              <a:t>),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яким</a:t>
            </a:r>
            <a:r>
              <a:rPr lang="ru-RU" dirty="0" smtClean="0"/>
              <a:t> </a:t>
            </a:r>
            <a:r>
              <a:rPr lang="ru-RU" dirty="0" err="1" smtClean="0"/>
              <a:t>згодом</a:t>
            </a:r>
            <a:r>
              <a:rPr lang="ru-RU" dirty="0" smtClean="0"/>
              <a:t> 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 smtClean="0"/>
              <a:t>                         </a:t>
            </a:r>
            <a:r>
              <a:rPr lang="ru-RU" dirty="0" err="1" smtClean="0"/>
              <a:t>таємно</a:t>
            </a:r>
            <a:r>
              <a:rPr lang="ru-RU" dirty="0" smtClean="0"/>
              <a:t> </a:t>
            </a:r>
            <a:r>
              <a:rPr lang="ru-RU" dirty="0" err="1" smtClean="0"/>
              <a:t>заручилася</a:t>
            </a:r>
            <a:r>
              <a:rPr lang="ru-RU" dirty="0" smtClean="0"/>
              <a:t>.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спалахом</a:t>
            </a:r>
            <a:r>
              <a:rPr lang="ru-RU" dirty="0" smtClean="0"/>
              <a:t> 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 smtClean="0"/>
              <a:t>                         </a:t>
            </a:r>
            <a:r>
              <a:rPr lang="ru-RU" dirty="0" err="1" smtClean="0"/>
              <a:t>Хмельниччини</a:t>
            </a:r>
            <a:r>
              <a:rPr lang="ru-RU" dirty="0" smtClean="0"/>
              <a:t> </a:t>
            </a:r>
            <a:r>
              <a:rPr lang="ru-RU" dirty="0" smtClean="0"/>
              <a:t>у 1648 </a:t>
            </a:r>
            <a:r>
              <a:rPr lang="ru-RU" dirty="0" err="1" smtClean="0"/>
              <a:t>році</a:t>
            </a:r>
            <a:r>
              <a:rPr lang="ru-RU" dirty="0" smtClean="0"/>
              <a:t> </a:t>
            </a:r>
            <a:r>
              <a:rPr lang="ru-RU" dirty="0" err="1" smtClean="0"/>
              <a:t>Гриць</a:t>
            </a:r>
            <a:r>
              <a:rPr lang="ru-RU" dirty="0" smtClean="0"/>
              <a:t> 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 smtClean="0"/>
              <a:t>                          </a:t>
            </a:r>
            <a:r>
              <a:rPr lang="ru-RU" dirty="0" err="1" smtClean="0"/>
              <a:t>вирушив</a:t>
            </a:r>
            <a:r>
              <a:rPr lang="ru-RU" dirty="0" smtClean="0"/>
              <a:t> </a:t>
            </a:r>
            <a:r>
              <a:rPr lang="ru-RU" dirty="0" smtClean="0"/>
              <a:t>на </a:t>
            </a:r>
            <a:r>
              <a:rPr lang="ru-RU" dirty="0" err="1" smtClean="0"/>
              <a:t>війну</a:t>
            </a:r>
            <a:r>
              <a:rPr lang="ru-RU" dirty="0" smtClean="0"/>
              <a:t>. </a:t>
            </a:r>
            <a:r>
              <a:rPr lang="ru-RU" dirty="0" err="1" smtClean="0"/>
              <a:t>Дівчина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 smtClean="0"/>
              <a:t>                         </a:t>
            </a:r>
            <a:r>
              <a:rPr lang="ru-RU" dirty="0" err="1" smtClean="0"/>
              <a:t>чекала</a:t>
            </a:r>
            <a:r>
              <a:rPr lang="ru-RU" dirty="0" smtClean="0"/>
              <a:t> на </a:t>
            </a:r>
            <a:r>
              <a:rPr lang="ru-RU" dirty="0" err="1" smtClean="0"/>
              <a:t>нього</a:t>
            </a:r>
            <a:r>
              <a:rPr lang="ru-RU" dirty="0" smtClean="0"/>
              <a:t> 4 роки.</a:t>
            </a:r>
          </a:p>
          <a:p>
            <a:endParaRPr lang="ru-RU" dirty="0"/>
          </a:p>
        </p:txBody>
      </p:sp>
      <p:pic>
        <p:nvPicPr>
          <p:cNvPr id="6" name="Рисунок 5" descr="DSCN02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5720" y="2571744"/>
            <a:ext cx="2857520" cy="4023593"/>
          </a:xfrm>
          <a:prstGeom prst="rect">
            <a:avLst/>
          </a:prstGeom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Зрада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err="1" smtClean="0"/>
              <a:t>Проте</a:t>
            </a:r>
            <a:r>
              <a:rPr lang="ru-RU" dirty="0" smtClean="0"/>
              <a:t> </a:t>
            </a:r>
            <a:r>
              <a:rPr lang="ru-RU" dirty="0" smtClean="0"/>
              <a:t>коли </a:t>
            </a:r>
            <a:r>
              <a:rPr lang="ru-RU" dirty="0" err="1" smtClean="0"/>
              <a:t>Гриць</a:t>
            </a:r>
            <a:r>
              <a:rPr lang="ru-RU" dirty="0" smtClean="0"/>
              <a:t> </a:t>
            </a:r>
            <a:r>
              <a:rPr lang="ru-RU" dirty="0" err="1" smtClean="0"/>
              <a:t>повернувся</a:t>
            </a:r>
            <a:r>
              <a:rPr lang="ru-RU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до </a:t>
            </a:r>
            <a:r>
              <a:rPr lang="ru-RU" dirty="0" err="1" smtClean="0"/>
              <a:t>Полтави</a:t>
            </a:r>
            <a:r>
              <a:rPr lang="ru-RU" dirty="0" smtClean="0"/>
              <a:t>,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вже</a:t>
            </a:r>
            <a:r>
              <a:rPr lang="ru-RU" dirty="0" smtClean="0"/>
              <a:t> не </a:t>
            </a:r>
            <a:r>
              <a:rPr lang="ru-RU" dirty="0" err="1" smtClean="0"/>
              <a:t>звертав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err="1" smtClean="0"/>
              <a:t>уваги</a:t>
            </a:r>
            <a:r>
              <a:rPr lang="ru-RU" dirty="0" smtClean="0"/>
              <a:t> на Марусю, </a:t>
            </a:r>
            <a:r>
              <a:rPr lang="ru-RU" dirty="0" err="1" smtClean="0"/>
              <a:t>бо</a:t>
            </a:r>
            <a:r>
              <a:rPr lang="ru-RU" dirty="0" smtClean="0"/>
              <a:t> </a:t>
            </a:r>
            <a:r>
              <a:rPr lang="ru-RU" dirty="0" err="1" smtClean="0"/>
              <a:t>покохав</a:t>
            </a:r>
            <a:r>
              <a:rPr lang="ru-RU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іншу</a:t>
            </a:r>
            <a:r>
              <a:rPr lang="ru-RU" dirty="0" smtClean="0"/>
              <a:t>, </a:t>
            </a:r>
            <a:r>
              <a:rPr lang="ru-RU" dirty="0" err="1" smtClean="0"/>
              <a:t>Ганусю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заможньої</a:t>
            </a:r>
            <a:r>
              <a:rPr lang="ru-RU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полтавської</a:t>
            </a:r>
            <a:r>
              <a:rPr lang="ru-RU" dirty="0" smtClean="0"/>
              <a:t> </a:t>
            </a:r>
            <a:r>
              <a:rPr lang="ru-RU" dirty="0" err="1" smtClean="0"/>
              <a:t>сім'ї</a:t>
            </a:r>
            <a:r>
              <a:rPr lang="ru-RU" dirty="0" smtClean="0"/>
              <a:t>. </a:t>
            </a:r>
            <a:r>
              <a:rPr lang="ru-RU" dirty="0" err="1" smtClean="0"/>
              <a:t>Зраджена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err="1" smtClean="0"/>
              <a:t>дівчина</a:t>
            </a:r>
            <a:r>
              <a:rPr lang="ru-RU" dirty="0" smtClean="0"/>
              <a:t> не </a:t>
            </a:r>
            <a:r>
              <a:rPr lang="ru-RU" dirty="0" err="1" smtClean="0"/>
              <a:t>витримала</a:t>
            </a:r>
            <a:r>
              <a:rPr lang="ru-RU" dirty="0" smtClean="0"/>
              <a:t> </a:t>
            </a:r>
            <a:r>
              <a:rPr lang="ru-RU" dirty="0" err="1" smtClean="0"/>
              <a:t>втрати</a:t>
            </a:r>
            <a:r>
              <a:rPr lang="ru-RU" dirty="0" smtClean="0"/>
              <a:t>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та </a:t>
            </a:r>
            <a:r>
              <a:rPr lang="ru-RU" dirty="0" err="1" smtClean="0"/>
              <a:t>вирішила</a:t>
            </a:r>
            <a:r>
              <a:rPr lang="ru-RU" dirty="0" smtClean="0"/>
              <a:t> </a:t>
            </a:r>
            <a:r>
              <a:rPr lang="ru-RU" dirty="0" err="1" smtClean="0"/>
              <a:t>отруїти</a:t>
            </a:r>
            <a:r>
              <a:rPr lang="ru-RU" dirty="0" smtClean="0"/>
              <a:t> </a:t>
            </a:r>
            <a:r>
              <a:rPr lang="ru-RU" dirty="0" smtClean="0"/>
              <a:t>себе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err="1" smtClean="0"/>
              <a:t>зіллям</a:t>
            </a:r>
            <a:r>
              <a:rPr lang="ru-RU" dirty="0" smtClean="0"/>
              <a:t> ,яке ненароком </a:t>
            </a:r>
            <a:r>
              <a:rPr lang="ru-RU" dirty="0" err="1" smtClean="0"/>
              <a:t>випив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err="1" smtClean="0"/>
              <a:t>Гриць</a:t>
            </a:r>
            <a:r>
              <a:rPr lang="ru-RU" dirty="0" smtClean="0"/>
              <a:t>.</a:t>
            </a:r>
          </a:p>
          <a:p>
            <a:pPr>
              <a:buNone/>
            </a:pPr>
            <a:r>
              <a:rPr lang="uk-UA" dirty="0" smtClean="0"/>
              <a:t>У цей час Маруся написала твір</a:t>
            </a:r>
          </a:p>
          <a:p>
            <a:pPr>
              <a:buNone/>
            </a:pPr>
            <a:r>
              <a:rPr lang="uk-UA" dirty="0" smtClean="0"/>
              <a:t> “ Ой не ходи Грицю “</a:t>
            </a:r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 descr="загруженное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57818" y="1071546"/>
            <a:ext cx="3400444" cy="5132746"/>
          </a:xfrm>
          <a:prstGeom prst="rect">
            <a:avLst/>
          </a:prstGeom>
        </p:spPr>
      </p:pic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0" u="sng" dirty="0" smtClean="0"/>
              <a:t>Іван Іскра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                         </a:t>
            </a:r>
            <a:r>
              <a:rPr lang="ru-RU" dirty="0" err="1" smtClean="0"/>
              <a:t>Влітку</a:t>
            </a:r>
            <a:r>
              <a:rPr lang="ru-RU" dirty="0" smtClean="0"/>
              <a:t> </a:t>
            </a:r>
            <a:r>
              <a:rPr lang="ru-RU" dirty="0" smtClean="0"/>
              <a:t>1652 року </a:t>
            </a:r>
            <a:r>
              <a:rPr lang="ru-RU" dirty="0" err="1" smtClean="0"/>
              <a:t>полтавський</a:t>
            </a:r>
            <a:r>
              <a:rPr lang="ru-RU" dirty="0" smtClean="0"/>
              <a:t> суд        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                          засудив Марусю </a:t>
            </a:r>
            <a:r>
              <a:rPr lang="ru-RU" dirty="0" smtClean="0"/>
              <a:t>до </a:t>
            </a:r>
            <a:r>
              <a:rPr lang="ru-RU" dirty="0" err="1" smtClean="0"/>
              <a:t>страти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                          </a:t>
            </a:r>
            <a:r>
              <a:rPr lang="ru-RU" dirty="0" err="1" smtClean="0"/>
              <a:t>було</a:t>
            </a:r>
            <a:r>
              <a:rPr lang="ru-RU" dirty="0" smtClean="0"/>
              <a:t> </a:t>
            </a:r>
            <a:r>
              <a:rPr lang="ru-RU" dirty="0" err="1" smtClean="0"/>
              <a:t>амністовано</a:t>
            </a:r>
            <a:r>
              <a:rPr lang="ru-RU" dirty="0" smtClean="0"/>
              <a:t> </a:t>
            </a:r>
            <a:r>
              <a:rPr lang="ru-RU" dirty="0" err="1" smtClean="0"/>
              <a:t>універсалом</a:t>
            </a:r>
            <a:r>
              <a:rPr lang="ru-RU" dirty="0" smtClean="0"/>
              <a:t>  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                          Богдана </a:t>
            </a:r>
            <a:r>
              <a:rPr lang="ru-RU" dirty="0" err="1" smtClean="0"/>
              <a:t>Хмельницького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                          </a:t>
            </a:r>
            <a:r>
              <a:rPr lang="ru-RU" dirty="0" err="1" smtClean="0"/>
              <a:t>приніс</a:t>
            </a:r>
            <a:r>
              <a:rPr lang="ru-RU" dirty="0" smtClean="0"/>
              <a:t> </a:t>
            </a:r>
            <a:r>
              <a:rPr lang="ru-RU" dirty="0" err="1" smtClean="0"/>
              <a:t>Іван</a:t>
            </a:r>
            <a:r>
              <a:rPr lang="ru-RU" dirty="0" smtClean="0"/>
              <a:t> </a:t>
            </a:r>
            <a:r>
              <a:rPr lang="ru-RU" dirty="0" err="1" smtClean="0"/>
              <a:t>Іскра</a:t>
            </a:r>
            <a:r>
              <a:rPr lang="ru-RU" dirty="0" smtClean="0"/>
              <a:t>, де </a:t>
            </a:r>
            <a:r>
              <a:rPr lang="ru-RU" dirty="0" err="1" smtClean="0"/>
              <a:t>зазначалося</a:t>
            </a: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smtClean="0"/>
              <a:t>                             </a:t>
            </a:r>
            <a:r>
              <a:rPr lang="ru-RU" dirty="0" err="1" smtClean="0"/>
              <a:t>дарувати</a:t>
            </a:r>
            <a:r>
              <a:rPr lang="ru-RU" dirty="0" smtClean="0"/>
              <a:t> </a:t>
            </a:r>
            <a:r>
              <a:rPr lang="ru-RU" dirty="0" err="1" smtClean="0"/>
              <a:t>їй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«за заслуги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                          батька та </a:t>
            </a:r>
            <a:r>
              <a:rPr lang="ru-RU" dirty="0" err="1" smtClean="0"/>
              <a:t>солодкі</a:t>
            </a:r>
            <a:r>
              <a:rPr lang="ru-RU" dirty="0" smtClean="0"/>
              <a:t> </a:t>
            </a:r>
            <a:r>
              <a:rPr lang="ru-RU" dirty="0" err="1" smtClean="0"/>
              <a:t>пісні</a:t>
            </a:r>
            <a:r>
              <a:rPr lang="ru-RU" dirty="0" smtClean="0"/>
              <a:t>». Померла 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                          у </a:t>
            </a:r>
            <a:r>
              <a:rPr lang="ru-RU" dirty="0" err="1" smtClean="0"/>
              <a:t>віці</a:t>
            </a:r>
            <a:r>
              <a:rPr lang="ru-RU" dirty="0" smtClean="0"/>
              <a:t> 28 </a:t>
            </a:r>
            <a:r>
              <a:rPr lang="ru-RU" dirty="0" err="1" smtClean="0"/>
              <a:t>років</a:t>
            </a:r>
            <a:r>
              <a:rPr lang="ru-RU" dirty="0" smtClean="0"/>
              <a:t>, не </a:t>
            </a:r>
            <a:r>
              <a:rPr lang="ru-RU" dirty="0" err="1" smtClean="0"/>
              <a:t>перенісши</a:t>
            </a: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                            </a:t>
            </a:r>
            <a:r>
              <a:rPr lang="ru-RU" dirty="0" err="1" smtClean="0"/>
              <a:t>смерті</a:t>
            </a:r>
            <a:r>
              <a:rPr lang="ru-RU" dirty="0" smtClean="0"/>
              <a:t> </a:t>
            </a:r>
            <a:r>
              <a:rPr lang="ru-RU" dirty="0" err="1" smtClean="0"/>
              <a:t>коханого</a:t>
            </a:r>
            <a:r>
              <a:rPr lang="ru-RU" dirty="0" smtClean="0"/>
              <a:t> .</a:t>
            </a:r>
          </a:p>
          <a:p>
            <a:endParaRPr lang="ru-RU" dirty="0"/>
          </a:p>
        </p:txBody>
      </p:sp>
      <p:pic>
        <p:nvPicPr>
          <p:cNvPr id="4" name="Рисунок 3" descr="171279255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1714488"/>
            <a:ext cx="2735462" cy="4643446"/>
          </a:xfrm>
          <a:prstGeom prst="rect">
            <a:avLst/>
          </a:prstGeom>
        </p:spPr>
      </p:pic>
    </p:spTree>
  </p:cSld>
  <p:clrMapOvr>
    <a:masterClrMapping/>
  </p:clrMapOvr>
  <p:transition spd="slow">
    <p:wheel spokes="8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err="1" smtClean="0"/>
              <a:t>Творчість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b="1" dirty="0" smtClean="0"/>
              <a:t>«</a:t>
            </a:r>
            <a:r>
              <a:rPr lang="ru-RU" b="1" dirty="0" err="1" smtClean="0"/>
              <a:t>Віють</a:t>
            </a:r>
            <a:r>
              <a:rPr lang="ru-RU" b="1" dirty="0" smtClean="0"/>
              <a:t> </a:t>
            </a:r>
            <a:r>
              <a:rPr lang="ru-RU" b="1" dirty="0" err="1" smtClean="0"/>
              <a:t>вітри</a:t>
            </a:r>
            <a:r>
              <a:rPr lang="ru-RU" b="1" dirty="0" smtClean="0"/>
              <a:t>»</a:t>
            </a:r>
          </a:p>
          <a:p>
            <a:r>
              <a:rPr lang="ru-RU" b="1" dirty="0" smtClean="0"/>
              <a:t>«Ой не ходи, </a:t>
            </a:r>
            <a:r>
              <a:rPr lang="ru-RU" b="1" dirty="0" err="1" smtClean="0"/>
              <a:t>Грицю</a:t>
            </a:r>
            <a:r>
              <a:rPr lang="ru-RU" b="1" dirty="0" smtClean="0"/>
              <a:t>»</a:t>
            </a:r>
          </a:p>
          <a:p>
            <a:r>
              <a:rPr lang="ru-RU" b="1" dirty="0" smtClean="0"/>
              <a:t>«</a:t>
            </a:r>
            <a:r>
              <a:rPr lang="ru-RU" b="1" dirty="0" err="1" smtClean="0"/>
              <a:t>Грицю</a:t>
            </a:r>
            <a:r>
              <a:rPr lang="ru-RU" b="1" dirty="0" smtClean="0"/>
              <a:t>, </a:t>
            </a:r>
            <a:r>
              <a:rPr lang="ru-RU" b="1" dirty="0" err="1" smtClean="0"/>
              <a:t>Грицю</a:t>
            </a:r>
            <a:r>
              <a:rPr lang="ru-RU" b="1" dirty="0" smtClean="0"/>
              <a:t>, до </a:t>
            </a:r>
            <a:r>
              <a:rPr lang="ru-RU" b="1" dirty="0" err="1" smtClean="0"/>
              <a:t>роботи</a:t>
            </a:r>
            <a:r>
              <a:rPr lang="ru-RU" b="1" dirty="0" smtClean="0"/>
              <a:t>»</a:t>
            </a:r>
          </a:p>
          <a:p>
            <a:r>
              <a:rPr lang="ru-RU" b="1" dirty="0" smtClean="0"/>
              <a:t>«</a:t>
            </a:r>
            <a:r>
              <a:rPr lang="ru-RU" b="1" dirty="0" err="1" smtClean="0"/>
              <a:t>Сидить</a:t>
            </a:r>
            <a:r>
              <a:rPr lang="ru-RU" b="1" dirty="0" smtClean="0"/>
              <a:t> </a:t>
            </a:r>
            <a:r>
              <a:rPr lang="ru-RU" b="1" dirty="0" err="1" smtClean="0"/>
              <a:t>голуб</a:t>
            </a:r>
            <a:r>
              <a:rPr lang="ru-RU" b="1" dirty="0" smtClean="0"/>
              <a:t> на </a:t>
            </a:r>
            <a:r>
              <a:rPr lang="ru-RU" b="1" dirty="0" err="1" smtClean="0"/>
              <a:t>березі</a:t>
            </a:r>
            <a:r>
              <a:rPr lang="ru-RU" b="1" dirty="0" smtClean="0"/>
              <a:t>»</a:t>
            </a:r>
          </a:p>
          <a:p>
            <a:r>
              <a:rPr lang="ru-RU" b="1" dirty="0" smtClean="0"/>
              <a:t>«</a:t>
            </a:r>
            <a:r>
              <a:rPr lang="ru-RU" b="1" dirty="0" err="1" smtClean="0"/>
              <a:t>Засвіт</a:t>
            </a:r>
            <a:r>
              <a:rPr lang="ru-RU" b="1" dirty="0" smtClean="0"/>
              <a:t> встали </a:t>
            </a:r>
            <a:r>
              <a:rPr lang="ru-RU" b="1" dirty="0" err="1" smtClean="0"/>
              <a:t>козаченьки</a:t>
            </a:r>
            <a:r>
              <a:rPr lang="ru-RU" b="1" dirty="0" smtClean="0"/>
              <a:t>» </a:t>
            </a:r>
          </a:p>
          <a:p>
            <a:r>
              <a:rPr lang="ru-RU" b="1" dirty="0" smtClean="0"/>
              <a:t>«</a:t>
            </a:r>
            <a:r>
              <a:rPr lang="ru-RU" b="1" dirty="0" err="1" smtClean="0"/>
              <a:t>Котилися</a:t>
            </a:r>
            <a:r>
              <a:rPr lang="ru-RU" b="1" dirty="0" smtClean="0"/>
              <a:t> вози </a:t>
            </a:r>
            <a:r>
              <a:rPr lang="ru-RU" b="1" dirty="0" err="1" smtClean="0"/>
              <a:t>з</a:t>
            </a:r>
            <a:r>
              <a:rPr lang="ru-RU" b="1" dirty="0" smtClean="0"/>
              <a:t> гори»</a:t>
            </a:r>
          </a:p>
          <a:p>
            <a:r>
              <a:rPr lang="ru-RU" b="1" dirty="0" smtClean="0"/>
              <a:t>«</a:t>
            </a:r>
            <a:r>
              <a:rPr lang="ru-RU" b="1" dirty="0" err="1" smtClean="0"/>
              <a:t>Ішов</a:t>
            </a:r>
            <a:r>
              <a:rPr lang="ru-RU" b="1" dirty="0" smtClean="0"/>
              <a:t> </a:t>
            </a:r>
            <a:r>
              <a:rPr lang="ru-RU" b="1" dirty="0" err="1" smtClean="0"/>
              <a:t>милий</a:t>
            </a:r>
            <a:r>
              <a:rPr lang="ru-RU" b="1" dirty="0" smtClean="0"/>
              <a:t> </a:t>
            </a:r>
            <a:r>
              <a:rPr lang="ru-RU" b="1" dirty="0" err="1" smtClean="0"/>
              <a:t>горонькою</a:t>
            </a:r>
            <a:r>
              <a:rPr lang="ru-RU" b="1" dirty="0" smtClean="0"/>
              <a:t>»</a:t>
            </a:r>
          </a:p>
          <a:p>
            <a:pPr>
              <a:buNone/>
            </a:pP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Образ у </a:t>
            </a:r>
            <a:r>
              <a:rPr lang="ru-RU" dirty="0" err="1" smtClean="0"/>
              <a:t>культурі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14 </a:t>
            </a:r>
            <a:r>
              <a:rPr lang="ru-RU" b="1" dirty="0" err="1" smtClean="0"/>
              <a:t>квітня</a:t>
            </a:r>
            <a:r>
              <a:rPr lang="ru-RU" b="1" dirty="0" smtClean="0"/>
              <a:t> 2006 року </a:t>
            </a:r>
            <a:r>
              <a:rPr lang="ru-RU" b="1" dirty="0" smtClean="0"/>
              <a:t>у </a:t>
            </a:r>
            <a:r>
              <a:rPr lang="ru-RU" b="1" dirty="0" err="1" smtClean="0"/>
              <a:t>Полтаві</a:t>
            </a:r>
            <a:r>
              <a:rPr lang="ru-RU" b="1" dirty="0" smtClean="0"/>
              <a:t> перед </a:t>
            </a:r>
            <a:r>
              <a:rPr lang="ru-RU" b="1" dirty="0" err="1" smtClean="0"/>
              <a:t>Полтавським</a:t>
            </a:r>
            <a:r>
              <a:rPr lang="ru-RU" b="1" dirty="0" smtClean="0"/>
              <a:t> </a:t>
            </a:r>
            <a:r>
              <a:rPr lang="ru-RU" b="1" dirty="0" err="1" smtClean="0"/>
              <a:t>академічним</a:t>
            </a:r>
            <a:r>
              <a:rPr lang="ru-RU" b="1" dirty="0" smtClean="0"/>
              <a:t> </a:t>
            </a:r>
            <a:r>
              <a:rPr lang="ru-RU" b="1" dirty="0" err="1" smtClean="0"/>
              <a:t>обласним</a:t>
            </a:r>
            <a:r>
              <a:rPr lang="ru-RU" b="1" dirty="0" smtClean="0"/>
              <a:t> </a:t>
            </a:r>
            <a:r>
              <a:rPr lang="ru-RU" b="1" dirty="0" err="1" smtClean="0"/>
              <a:t>музично-драматичним</a:t>
            </a:r>
            <a:r>
              <a:rPr lang="ru-RU" b="1" dirty="0" smtClean="0"/>
              <a:t> театром </a:t>
            </a:r>
            <a:r>
              <a:rPr lang="ru-RU" b="1" dirty="0" err="1" smtClean="0"/>
              <a:t>ім</a:t>
            </a:r>
            <a:r>
              <a:rPr lang="ru-RU" b="1" dirty="0" smtClean="0"/>
              <a:t>. Гоголя на </a:t>
            </a:r>
            <a:r>
              <a:rPr lang="ru-RU" b="1" dirty="0" err="1" smtClean="0"/>
              <a:t>Театральній</a:t>
            </a:r>
            <a:r>
              <a:rPr lang="ru-RU" b="1" dirty="0" smtClean="0"/>
              <a:t> </a:t>
            </a:r>
            <a:r>
              <a:rPr lang="ru-RU" b="1" dirty="0" err="1" smtClean="0"/>
              <a:t>площі</a:t>
            </a:r>
            <a:r>
              <a:rPr lang="ru-RU" b="1" dirty="0" smtClean="0"/>
              <a:t> </a:t>
            </a:r>
            <a:r>
              <a:rPr lang="ru-RU" b="1" dirty="0" err="1" smtClean="0"/>
              <a:t>було</a:t>
            </a:r>
            <a:r>
              <a:rPr lang="ru-RU" b="1" dirty="0" smtClean="0"/>
              <a:t> </a:t>
            </a:r>
            <a:r>
              <a:rPr lang="ru-RU" b="1" dirty="0" err="1" smtClean="0"/>
              <a:t>встановлено</a:t>
            </a:r>
            <a:r>
              <a:rPr lang="ru-RU" b="1" dirty="0" smtClean="0"/>
              <a:t> </a:t>
            </a:r>
            <a:r>
              <a:rPr lang="ru-RU" b="1" dirty="0" err="1" smtClean="0"/>
              <a:t>символічний</a:t>
            </a:r>
            <a:r>
              <a:rPr lang="ru-RU" b="1" dirty="0" smtClean="0"/>
              <a:t> </a:t>
            </a:r>
            <a:r>
              <a:rPr lang="ru-RU" b="1" dirty="0" smtClean="0"/>
              <a:t>                                                                монумент                                                                </a:t>
            </a:r>
            <a:r>
              <a:rPr lang="ru-RU" b="1" dirty="0" err="1" smtClean="0"/>
              <a:t>Пам'ятник</a:t>
            </a:r>
            <a:r>
              <a:rPr lang="ru-RU" b="1" dirty="0" smtClean="0"/>
              <a:t>                                                               </a:t>
            </a:r>
            <a:r>
              <a:rPr lang="ru-RU" b="1" dirty="0" err="1" smtClean="0"/>
              <a:t>Марусі</a:t>
            </a:r>
            <a:r>
              <a:rPr lang="ru-RU" b="1" dirty="0" smtClean="0"/>
              <a:t> </a:t>
            </a:r>
            <a:r>
              <a:rPr lang="ru-RU" b="1" dirty="0" err="1" smtClean="0"/>
              <a:t>Чурай</a:t>
            </a:r>
            <a:endParaRPr lang="ru-RU" b="1" dirty="0" smtClean="0"/>
          </a:p>
          <a:p>
            <a:endParaRPr lang="ru-RU" dirty="0"/>
          </a:p>
        </p:txBody>
      </p:sp>
      <p:pic>
        <p:nvPicPr>
          <p:cNvPr id="6" name="Рисунок 5" descr="0_6af65_6e9da3b_XL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57686" y="3543296"/>
            <a:ext cx="4419605" cy="3314704"/>
          </a:xfrm>
          <a:prstGeom prst="rect">
            <a:avLst/>
          </a:prstGeom>
        </p:spPr>
      </p:pic>
    </p:spTree>
  </p:cSld>
  <p:clrMapOvr>
    <a:masterClrMapping/>
  </p:clrMapOvr>
  <p:transition spd="slow">
    <p:comb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 smtClean="0"/>
              <a:t>Пам'ятник</a:t>
            </a:r>
            <a:r>
              <a:rPr lang="ru-RU" dirty="0" smtClean="0"/>
              <a:t>                                                               </a:t>
            </a:r>
            <a:r>
              <a:rPr lang="ru-RU" dirty="0" err="1" smtClean="0"/>
              <a:t>Марусі</a:t>
            </a:r>
            <a:r>
              <a:rPr lang="ru-RU" dirty="0" smtClean="0"/>
              <a:t> </a:t>
            </a:r>
            <a:r>
              <a:rPr lang="ru-RU" dirty="0" err="1" smtClean="0"/>
              <a:t>Чурай</a:t>
            </a:r>
            <a:endParaRPr lang="ru-RU" dirty="0"/>
          </a:p>
        </p:txBody>
      </p:sp>
      <p:pic>
        <p:nvPicPr>
          <p:cNvPr id="4" name="Содержимое 3" descr="0_37754_38673b63_L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06303" y="1600200"/>
            <a:ext cx="3531394" cy="4708525"/>
          </a:xfrm>
        </p:spPr>
      </p:pic>
    </p:spTree>
  </p:cSld>
  <p:clrMapOvr>
    <a:masterClrMapping/>
  </p:clrMapOvr>
  <p:transition spd="slow">
    <p:strips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uk-UA" sz="4400" i="1" dirty="0" smtClean="0">
                <a:solidFill>
                  <a:schemeClr val="tx2">
                    <a:lumMod val="90000"/>
                  </a:schemeClr>
                </a:solidFill>
              </a:rPr>
              <a:t>Підготувала </a:t>
            </a:r>
          </a:p>
          <a:p>
            <a:pPr>
              <a:buNone/>
            </a:pPr>
            <a:r>
              <a:rPr lang="uk-UA" sz="4400" i="1" dirty="0" smtClean="0">
                <a:solidFill>
                  <a:schemeClr val="tx2">
                    <a:lumMod val="90000"/>
                  </a:schemeClr>
                </a:solidFill>
              </a:rPr>
              <a:t> </a:t>
            </a:r>
            <a:r>
              <a:rPr lang="uk-UA" sz="4400" i="1" dirty="0" smtClean="0">
                <a:solidFill>
                  <a:schemeClr val="tx2">
                    <a:lumMod val="90000"/>
                  </a:schemeClr>
                </a:solidFill>
              </a:rPr>
              <a:t>          </a:t>
            </a:r>
          </a:p>
          <a:p>
            <a:pPr>
              <a:buNone/>
            </a:pPr>
            <a:r>
              <a:rPr lang="uk-UA" sz="4400" i="1" dirty="0" smtClean="0">
                <a:solidFill>
                  <a:schemeClr val="tx2">
                    <a:lumMod val="90000"/>
                  </a:schemeClr>
                </a:solidFill>
              </a:rPr>
              <a:t>         Учениця 8 –Б класу  </a:t>
            </a:r>
          </a:p>
          <a:p>
            <a:pPr>
              <a:buNone/>
            </a:pPr>
            <a:r>
              <a:rPr lang="uk-UA" sz="4400" i="1" dirty="0" smtClean="0">
                <a:solidFill>
                  <a:schemeClr val="tx2">
                    <a:lumMod val="90000"/>
                  </a:schemeClr>
                </a:solidFill>
              </a:rPr>
              <a:t> </a:t>
            </a:r>
            <a:r>
              <a:rPr lang="uk-UA" sz="4400" i="1" dirty="0" smtClean="0">
                <a:solidFill>
                  <a:schemeClr val="tx2">
                    <a:lumMod val="90000"/>
                  </a:schemeClr>
                </a:solidFill>
              </a:rPr>
              <a:t>                              </a:t>
            </a:r>
          </a:p>
          <a:p>
            <a:pPr>
              <a:buNone/>
            </a:pPr>
            <a:r>
              <a:rPr lang="uk-UA" sz="4400" i="1" dirty="0" smtClean="0">
                <a:solidFill>
                  <a:schemeClr val="tx2">
                    <a:lumMod val="90000"/>
                  </a:schemeClr>
                </a:solidFill>
              </a:rPr>
              <a:t>                            </a:t>
            </a:r>
            <a:r>
              <a:rPr lang="uk-UA" sz="4400" i="1" dirty="0" err="1" smtClean="0">
                <a:solidFill>
                  <a:schemeClr val="tx2">
                    <a:lumMod val="90000"/>
                  </a:schemeClr>
                </a:solidFill>
              </a:rPr>
              <a:t>Зіброва</a:t>
            </a:r>
            <a:r>
              <a:rPr lang="uk-UA" sz="4400" i="1" dirty="0" smtClean="0">
                <a:solidFill>
                  <a:schemeClr val="tx2">
                    <a:lumMod val="90000"/>
                  </a:schemeClr>
                </a:solidFill>
              </a:rPr>
              <a:t>  Віра</a:t>
            </a:r>
            <a:endParaRPr lang="ru-RU" sz="4400" i="1" dirty="0">
              <a:solidFill>
                <a:schemeClr val="tx2">
                  <a:lumMod val="90000"/>
                </a:schemeClr>
              </a:solidFill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152</TotalTime>
  <Words>327</Words>
  <Application>Microsoft Office PowerPoint</Application>
  <PresentationFormat>Экран (4:3)</PresentationFormat>
  <Paragraphs>59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Апекс</vt:lpstr>
      <vt:lpstr>Маруся Чурай (дівчина з легенди) </vt:lpstr>
      <vt:lpstr>Хто така Маруся Чурай ?</vt:lpstr>
      <vt:lpstr>Історія кохання</vt:lpstr>
      <vt:lpstr>Зрада</vt:lpstr>
      <vt:lpstr>Іван Іскра </vt:lpstr>
      <vt:lpstr> Творчість </vt:lpstr>
      <vt:lpstr>Образ у культурі </vt:lpstr>
      <vt:lpstr>Пам'ятник                                                               Марусі Чурай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Маруся Чурай (дівчина з легенди)</dc:title>
  <dc:creator>Версавия</dc:creator>
  <cp:lastModifiedBy>Версавия</cp:lastModifiedBy>
  <cp:revision>16</cp:revision>
  <dcterms:created xsi:type="dcterms:W3CDTF">2014-11-08T14:28:55Z</dcterms:created>
  <dcterms:modified xsi:type="dcterms:W3CDTF">2014-11-08T17:01:31Z</dcterms:modified>
</cp:coreProperties>
</file>