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АБСТРАКТНЫЕ\Темный\D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09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09ADEFF-57AA-4E46-B82F-B415F96CF832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26A8482-6833-4016-A5BA-2FD8F619B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АБСТРАКТНЫЕ\Темный\DarkSli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ransition spd="slow"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4000504"/>
            <a:ext cx="5572132" cy="2197097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П</a:t>
            </a:r>
            <a:r>
              <a:rPr lang="uk-UA" sz="2800" dirty="0" smtClean="0"/>
              <a:t>і</a:t>
            </a:r>
            <a:r>
              <a:rPr lang="ru-RU" sz="2800" dirty="0" err="1" smtClean="0"/>
              <a:t>дготувала</a:t>
            </a:r>
            <a:r>
              <a:rPr lang="ru-RU" sz="2800" dirty="0" smtClean="0"/>
              <a:t> </a:t>
            </a:r>
            <a:r>
              <a:rPr lang="ru-RU" sz="2800" dirty="0" err="1" smtClean="0"/>
              <a:t>учениця</a:t>
            </a:r>
            <a:r>
              <a:rPr lang="ru-RU" sz="2800" dirty="0" smtClean="0"/>
              <a:t> 11-А </a:t>
            </a:r>
            <a:r>
              <a:rPr lang="ru-RU" sz="2800" dirty="0" err="1" smtClean="0"/>
              <a:t>класу</a:t>
            </a:r>
            <a:endParaRPr lang="ru-RU" sz="2800" dirty="0" smtClean="0"/>
          </a:p>
          <a:p>
            <a:pPr>
              <a:buNone/>
            </a:pPr>
            <a:r>
              <a:rPr lang="uk-UA" sz="2800" dirty="0" err="1" smtClean="0"/>
              <a:t>Чинадіївської</a:t>
            </a:r>
            <a:r>
              <a:rPr lang="uk-UA" sz="2800" dirty="0" smtClean="0"/>
              <a:t> ЗОШ І-ІІІ ступенів</a:t>
            </a:r>
          </a:p>
          <a:p>
            <a:pPr>
              <a:buNone/>
            </a:pPr>
            <a:r>
              <a:rPr lang="uk-UA" sz="2800" dirty="0" err="1" smtClean="0"/>
              <a:t>Пехньо</a:t>
            </a:r>
            <a:r>
              <a:rPr lang="uk-UA" sz="2800" dirty="0" smtClean="0"/>
              <a:t> Олександра</a:t>
            </a:r>
            <a:endParaRPr lang="ru-RU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/>
          <a:lstStyle/>
          <a:p>
            <a:r>
              <a:rPr lang="ru-RU" b="1" dirty="0" smtClean="0">
                <a:cs typeface="Utsaah" pitchFamily="34" charset="0"/>
              </a:rPr>
              <a:t>Нестор </a:t>
            </a:r>
            <a:r>
              <a:rPr lang="ru-RU" b="1" dirty="0" err="1" smtClean="0">
                <a:cs typeface="Utsaah" pitchFamily="34" charset="0"/>
              </a:rPr>
              <a:t>Літописець</a:t>
            </a:r>
            <a:r>
              <a:rPr lang="ru-RU" b="1" dirty="0" smtClean="0">
                <a:cs typeface="Utsaah" pitchFamily="34" charset="0"/>
              </a:rPr>
              <a:t> -</a:t>
            </a:r>
            <a:br>
              <a:rPr lang="ru-RU" b="1" dirty="0" smtClean="0">
                <a:cs typeface="Utsaah" pitchFamily="34" charset="0"/>
              </a:rPr>
            </a:br>
            <a:r>
              <a:rPr lang="ru-RU" b="1" dirty="0" smtClean="0">
                <a:cs typeface="Utsaah" pitchFamily="34" charset="0"/>
              </a:rPr>
              <a:t> "</a:t>
            </a:r>
            <a:r>
              <a:rPr lang="ru-RU" b="1" dirty="0" err="1" smtClean="0">
                <a:cs typeface="Utsaah" pitchFamily="34" charset="0"/>
              </a:rPr>
              <a:t>батько</a:t>
            </a:r>
            <a:r>
              <a:rPr lang="ru-RU" b="1" dirty="0" smtClean="0">
                <a:cs typeface="Utsaah" pitchFamily="34" charset="0"/>
              </a:rPr>
              <a:t> </a:t>
            </a:r>
            <a:r>
              <a:rPr lang="ru-RU" b="1" dirty="0" err="1" smtClean="0">
                <a:cs typeface="Utsaah" pitchFamily="34" charset="0"/>
              </a:rPr>
              <a:t>української</a:t>
            </a:r>
            <a:r>
              <a:rPr lang="ru-RU" b="1" dirty="0" smtClean="0">
                <a:cs typeface="Utsaah" pitchFamily="34" charset="0"/>
              </a:rPr>
              <a:t> </a:t>
            </a:r>
            <a:r>
              <a:rPr lang="ru-RU" b="1" dirty="0" err="1" smtClean="0">
                <a:cs typeface="Utsaah" pitchFamily="34" charset="0"/>
              </a:rPr>
              <a:t>історії</a:t>
            </a:r>
            <a:r>
              <a:rPr lang="ru-RU" b="1" dirty="0" smtClean="0">
                <a:cs typeface="Utsaah" pitchFamily="34" charset="0"/>
              </a:rPr>
              <a:t> </a:t>
            </a:r>
            <a:br>
              <a:rPr lang="ru-RU" b="1" dirty="0" smtClean="0">
                <a:cs typeface="Utsaah" pitchFamily="34" charset="0"/>
              </a:rPr>
            </a:br>
            <a:r>
              <a:rPr lang="ru-RU" b="1" dirty="0" smtClean="0">
                <a:cs typeface="Utsaah" pitchFamily="34" charset="0"/>
              </a:rPr>
              <a:t>та </a:t>
            </a:r>
            <a:r>
              <a:rPr lang="ru-RU" b="1" dirty="0" err="1" smtClean="0">
                <a:cs typeface="Utsaah" pitchFamily="34" charset="0"/>
              </a:rPr>
              <a:t>словесності</a:t>
            </a:r>
            <a:r>
              <a:rPr lang="ru-RU" b="1" dirty="0" smtClean="0">
                <a:cs typeface="Utsaah" pitchFamily="34" charset="0"/>
              </a:rPr>
              <a:t>"</a:t>
            </a:r>
            <a:br>
              <a:rPr lang="ru-RU" b="1" dirty="0" smtClean="0">
                <a:cs typeface="Utsaah" pitchFamily="34" charset="0"/>
              </a:rPr>
            </a:br>
            <a:endParaRPr lang="ru-RU" dirty="0" smtClean="0"/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0"/>
            <a:ext cx="5715008" cy="4525963"/>
          </a:xfrm>
        </p:spPr>
        <p:txBody>
          <a:bodyPr/>
          <a:lstStyle/>
          <a:p>
            <a:r>
              <a:rPr lang="uk-UA" sz="2900" dirty="0" smtClean="0">
                <a:latin typeface="+mj-lt"/>
              </a:rPr>
              <a:t>Для цього 1097 року </a:t>
            </a:r>
          </a:p>
          <a:p>
            <a:pPr>
              <a:buNone/>
            </a:pPr>
            <a:r>
              <a:rPr lang="uk-UA" sz="2900" dirty="0" smtClean="0">
                <a:latin typeface="+mj-lt"/>
              </a:rPr>
              <a:t>    вирушив до </a:t>
            </a:r>
            <a:r>
              <a:rPr lang="uk-UA" sz="2900" dirty="0" err="1" smtClean="0">
                <a:latin typeface="+mj-lt"/>
              </a:rPr>
              <a:t>Володимир-</a:t>
            </a:r>
            <a:endParaRPr lang="uk-UA" sz="2900" dirty="0" smtClean="0">
              <a:latin typeface="+mj-lt"/>
            </a:endParaRPr>
          </a:p>
          <a:p>
            <a:pPr>
              <a:buNone/>
            </a:pPr>
            <a:r>
              <a:rPr lang="uk-UA" sz="2900" dirty="0" smtClean="0">
                <a:latin typeface="+mj-lt"/>
              </a:rPr>
              <a:t>    Волинського та </a:t>
            </a:r>
            <a:r>
              <a:rPr lang="uk-UA" sz="2900" dirty="0" err="1" smtClean="0">
                <a:latin typeface="+mj-lt"/>
              </a:rPr>
              <a:t>Зимненського</a:t>
            </a:r>
            <a:endParaRPr lang="uk-UA" sz="2900" dirty="0" smtClean="0">
              <a:latin typeface="+mj-lt"/>
            </a:endParaRPr>
          </a:p>
          <a:p>
            <a:pPr>
              <a:buNone/>
            </a:pPr>
            <a:r>
              <a:rPr lang="uk-UA" sz="2900" dirty="0" smtClean="0">
                <a:latin typeface="+mj-lt"/>
              </a:rPr>
              <a:t>    монастирів. Там він знайшов Волинський літопис. Познайомився з руськими  літописними зведеннями </a:t>
            </a:r>
            <a:r>
              <a:rPr lang="ru-RU" sz="2900" dirty="0" smtClean="0">
                <a:latin typeface="+mj-lt"/>
              </a:rPr>
              <a:t> </a:t>
            </a:r>
            <a:r>
              <a:rPr lang="ru-RU" sz="2900" dirty="0" err="1" smtClean="0">
                <a:latin typeface="+mj-lt"/>
              </a:rPr>
              <a:t>і</a:t>
            </a:r>
            <a:r>
              <a:rPr lang="ru-RU" sz="2900" dirty="0" smtClean="0">
                <a:latin typeface="+mj-lt"/>
              </a:rPr>
              <a:t> </a:t>
            </a:r>
            <a:r>
              <a:rPr lang="uk-UA" sz="2900" dirty="0" smtClean="0">
                <a:latin typeface="+mj-lt"/>
              </a:rPr>
              <a:t> сказаннями, монастирськими  записами, візантійськими  </a:t>
            </a:r>
            <a:r>
              <a:rPr lang="uk-UA" sz="2900" dirty="0" err="1" smtClean="0">
                <a:latin typeface="+mj-lt"/>
              </a:rPr>
              <a:t>хроніками</a:t>
            </a:r>
            <a:r>
              <a:rPr lang="uk-UA" sz="2900" dirty="0" smtClean="0">
                <a:latin typeface="+mj-lt"/>
              </a:rPr>
              <a:t>. Записав  цікаві розповіді старців, воїнів, мандрівників, свідків  багатьох  подій</a:t>
            </a:r>
          </a:p>
          <a:p>
            <a:endParaRPr lang="ru-RU" sz="3000" dirty="0"/>
          </a:p>
        </p:txBody>
      </p:sp>
      <p:pic>
        <p:nvPicPr>
          <p:cNvPr id="15362" name="Picture 2" descr="http://www.day.kiev.ua/sites/default/files/main/articles/24072013/10gra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14290"/>
            <a:ext cx="3571899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0"/>
            <a:ext cx="5429256" cy="5857892"/>
          </a:xfrm>
        </p:spPr>
        <p:txBody>
          <a:bodyPr/>
          <a:lstStyle/>
          <a:p>
            <a:pPr>
              <a:buNone/>
            </a:pPr>
            <a:r>
              <a:rPr lang="uk-UA" sz="3000" dirty="0" smtClean="0"/>
              <a:t>Результатом такої 20-річної важкої праці Нестора Літописця стала </a:t>
            </a:r>
            <a:r>
              <a:rPr lang="uk-UA" sz="3000" dirty="0" err="1" smtClean="0"/>
              <a:t>„Повість</a:t>
            </a:r>
            <a:r>
              <a:rPr lang="uk-UA" sz="3000" dirty="0" smtClean="0"/>
              <a:t> минулих </a:t>
            </a:r>
            <a:r>
              <a:rPr lang="uk-UA" sz="3000" dirty="0" err="1" smtClean="0"/>
              <a:t>літ”</a:t>
            </a:r>
            <a:r>
              <a:rPr lang="uk-UA" sz="3000" dirty="0" smtClean="0"/>
              <a:t>. У ній автор використовував  численні праці своїх попередників (Василя, Федора, Никона Великого), а також усні народні перекази, свідоцтва очевидців, власні спостереження, вставки з Біблії, переклади з  грецької та болгарської літератури.</a:t>
            </a:r>
            <a:endParaRPr lang="ru-RU" sz="3000" dirty="0" smtClean="0"/>
          </a:p>
          <a:p>
            <a:r>
              <a:rPr lang="uk-UA" sz="2000" dirty="0" smtClean="0"/>
              <a:t> </a:t>
            </a:r>
          </a:p>
          <a:p>
            <a:endParaRPr lang="ru-RU" dirty="0"/>
          </a:p>
        </p:txBody>
      </p:sp>
      <p:pic>
        <p:nvPicPr>
          <p:cNvPr id="14338" name="Picture 2" descr="http://buchachkolegium.at.ua/Cvit_nacii/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3500460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214422"/>
            <a:ext cx="4186238" cy="4525963"/>
          </a:xfrm>
        </p:spPr>
        <p:txBody>
          <a:bodyPr/>
          <a:lstStyle/>
          <a:p>
            <a:r>
              <a:rPr lang="uk-UA" dirty="0" smtClean="0"/>
              <a:t>Відомий скульптор Антокольський  відобразив Нестора з пером у руці,   схиленим над розкритою книгою</a:t>
            </a:r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ru-RU" dirty="0"/>
          </a:p>
        </p:txBody>
      </p:sp>
      <p:pic>
        <p:nvPicPr>
          <p:cNvPr id="13314" name="Picture 2" descr="http://upload.wikimedia.org/wikipedia/commons/f/f0/MAntokolsky_Nes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125545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0"/>
            <a:ext cx="5715008" cy="5697559"/>
          </a:xfrm>
        </p:spPr>
        <p:txBody>
          <a:bodyPr/>
          <a:lstStyle/>
          <a:p>
            <a:r>
              <a:rPr lang="uk-UA" sz="3000" i="1" dirty="0" smtClean="0"/>
              <a:t>Книга — це невичерпне джерело знань,  - </a:t>
            </a:r>
            <a:r>
              <a:rPr lang="uk-UA" sz="3000" b="1" dirty="0" smtClean="0"/>
              <a:t>писав Нестор</a:t>
            </a:r>
            <a:r>
              <a:rPr lang="uk-UA" sz="3000" i="1" dirty="0" smtClean="0"/>
              <a:t>, - відомостей про десятки і сотні подій, явищ, людей. У ній немає нічого другорядного. Тут усе надважливе. Вчитаймося в кожне слово, і воно наситить наш розум, душу, уяву одвічною загальнолюдською мудрістю, випробуваним часом, золотом чистої </a:t>
            </a:r>
            <a:r>
              <a:rPr lang="uk-UA" sz="3000" i="1" dirty="0" err="1" smtClean="0"/>
              <a:t>правди“</a:t>
            </a:r>
            <a:endParaRPr lang="uk-UA" sz="3000" b="1" dirty="0" smtClean="0">
              <a:latin typeface="Constantia" pitchFamily="18" charset="0"/>
            </a:endParaRPr>
          </a:p>
          <a:p>
            <a:endParaRPr lang="ru-RU" sz="3000" dirty="0"/>
          </a:p>
        </p:txBody>
      </p:sp>
      <p:pic>
        <p:nvPicPr>
          <p:cNvPr id="12290" name="Picture 2" descr="https://encrypted-tbn3.gstatic.com/images?q=tbn:ANd9GcT_1kOh90X_miJL7Ig2H69LagiZQBwA-JTJqhxGT1GhGOEjLVu61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3426616" cy="49291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357166"/>
            <a:ext cx="4857752" cy="4168797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У монастирській бібліотеці було знайдено опис зовнішності Нестора: </a:t>
            </a:r>
          </a:p>
          <a:p>
            <a:endParaRPr lang="ru-RU" dirty="0" smtClean="0"/>
          </a:p>
          <a:p>
            <a:pPr>
              <a:buNone/>
            </a:pPr>
            <a:r>
              <a:rPr lang="uk-UA" dirty="0" smtClean="0"/>
              <a:t>   </a:t>
            </a:r>
            <a:r>
              <a:rPr lang="uk-UA" i="1" dirty="0" err="1" smtClean="0"/>
              <a:t>„Нестор-литописец</a:t>
            </a:r>
            <a:r>
              <a:rPr lang="uk-UA" i="1" dirty="0" smtClean="0"/>
              <a:t> </a:t>
            </a:r>
            <a:r>
              <a:rPr lang="uk-UA" i="1" dirty="0" err="1" smtClean="0"/>
              <a:t>подобием</a:t>
            </a:r>
            <a:r>
              <a:rPr lang="uk-UA" i="1" dirty="0" smtClean="0"/>
              <a:t> </a:t>
            </a:r>
            <a:r>
              <a:rPr lang="uk-UA" i="1" dirty="0" err="1" smtClean="0"/>
              <a:t>сед</a:t>
            </a:r>
            <a:r>
              <a:rPr lang="uk-UA" i="1" dirty="0" smtClean="0"/>
              <a:t>, </a:t>
            </a:r>
            <a:r>
              <a:rPr lang="uk-UA" i="1" dirty="0" err="1" smtClean="0"/>
              <a:t>брада</a:t>
            </a:r>
            <a:r>
              <a:rPr lang="uk-UA" i="1" dirty="0" smtClean="0"/>
              <a:t> не </a:t>
            </a:r>
            <a:r>
              <a:rPr lang="uk-UA" i="1" dirty="0" err="1" smtClean="0"/>
              <a:t>раздвоилась</a:t>
            </a:r>
            <a:r>
              <a:rPr lang="uk-UA" i="1" dirty="0" smtClean="0"/>
              <a:t>, на плечах клобук, в </a:t>
            </a:r>
            <a:r>
              <a:rPr lang="uk-UA" i="1" dirty="0" err="1" smtClean="0"/>
              <a:t>правой</a:t>
            </a:r>
            <a:r>
              <a:rPr lang="uk-UA" i="1" dirty="0" smtClean="0"/>
              <a:t> </a:t>
            </a:r>
            <a:r>
              <a:rPr lang="uk-UA" i="1" dirty="0" err="1" smtClean="0"/>
              <a:t>руке</a:t>
            </a:r>
            <a:r>
              <a:rPr lang="uk-UA" i="1" dirty="0" smtClean="0"/>
              <a:t> перо, а в </a:t>
            </a:r>
            <a:r>
              <a:rPr lang="uk-UA" i="1" dirty="0" err="1" smtClean="0"/>
              <a:t>левой</a:t>
            </a:r>
            <a:r>
              <a:rPr lang="uk-UA" i="1" dirty="0" smtClean="0"/>
              <a:t> – </a:t>
            </a:r>
            <a:r>
              <a:rPr lang="uk-UA" i="1" dirty="0" err="1" smtClean="0"/>
              <a:t>чётки</a:t>
            </a:r>
            <a:r>
              <a:rPr lang="uk-UA" dirty="0" smtClean="0"/>
              <a:t>…”.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1266" name="AutoShape 2" descr="data:image/jpeg;base64,/9j/4AAQSkZJRgABAQAAAQABAAD/2wCEAAkGBhQSEBUUEhQVFRUUFhQUFBUXFBQXFBUXFBUVFBQUFRQXHCYeFxkjGRQVHy8gJCcpLCwsFR4xNTAqNSYrLCkBCQoKDgwOGg8PGikcHyQsLCwpLCkpLCkpKSwsLCkpKSwsLCksLCkpKSkpLCwpLCkpKSkpLCkpLCwsLCwsLCksKf/AABEIAP8AxgMBIgACEQEDEQH/xAAbAAAABwEAAAAAAAAAAAAAAAAAAQIDBQYHBP/EAD8QAAEDAQQFCAgGAgIDAQAAAAEAAhEDBAUhMRJBUXGxBiIjYYGRodETFDNScrLB8BUyQoKS4QfxYqIWc8Ik/8QAGQEAAwEBAQAAAAAAAAAAAAAAAQIDBAAF/8QAJhEAAgIBBAICAgMBAAAAAAAAAAECEQMSITEyE1FBYQQiFHGBQv/aAAwDAQACEQMRAD8Ayyy2V1Qw3OJXULlq7PB3knOSxPpT+z5wtLaMFlyZHF0j0IRTW5mJuOr7p7neSH4JV93j5LTSxHCl5pDaImXm56mz77kYuap7v33LUdBKNCEPNM7TEyv8HqbOPkiN0VPdWpIold55B8cTLfwup7qW25ap1DvC1IU07TCHnmHREyn8Eq7B3pBuqpsHetdCGjOaPmmDTEyQXNUOod6P8HqbB/ILWtFGF3lmdpiZEbqqbB/IIC7amzxC14MR6A6kfNM7REyD8LqbB/IJP4a/YP5N81sCBp9Q7l3mkdoiZB+Gv2D+TfNH+HP2D+TfNa0+kNg7gktoDYO4LvNI7REyf8Nfs/7N80Pw6p7viPNa0KQ2DuCP0Q2DuC5ZpHOETJPw5/u+I80QsD/dPgtbFnGwdybtVmboO5rfyu/SNhTeWQulGRPbBg5jNBOXt7Z++e8AoLSiTdD3Jc9L/DwqNWotCy3kwemO5vztWqALJm7FcfUdZGXUOJKGg2NXV4poGClKaGY9TIiD94pOHVl/v6pAKNFiiixvVn9E1oYpycEAEuwdwoS2tnJG1soF2zL7xKAwcjfwQFU7tyTuRByJwsPKPS2j77ERclIHBhuzu8tqQQl6KMid/H+11jUNEJ9rgAO3gmoRuauBQpzRx1nVkkuYMe3X8X9IgETguOoUWjjr6sEZaOrPw1cfBNhK0UyA0EkWkcx3wu4FPEJFobLHfC75SmAY7e3tnft+UIJV9tiu8dY+UILYuEZ3yHyaPTHcPnatYhZNybPTdn/01a1CzZu5XH1AgklKhSHAUAUQzQCDZyBpoCUkYJVMpGMh7Vv4JCVUOP3qwSSuAR943sKbgwEaRxxyAUJabS6pU57g4DINyB19q76F1GsX1XRpGQzCQ0DWF3XRcLKbdJ+LscfoEHkXwUUSrVqpaSdIt1gzjnrOaK7uWdVlQB7tNkwQY0h1h3mpTlHdzSCRn1a1VDYOZpSIGo5jHxT45KS3BKLRqtGsHNDmmQ4Ag9RSyFUORt8Ek0HHADmdUZgdWvsVvC75oUN7df31pDglk4dyQuOsIBElIoXBQWijaUYCIoo5gDki0nmO+F3Ao0m2Honn/g/5SmTFoyG+j0794+UIkL49vU+L6BBblwZnyFyePTftPzN8lrkLJLgHTbOacdmIWuTKzZexTH1EkIygSklRZQBKOEluaMmEAi4RsGI3hIDpCUHJWcHKatLtGm8kxDXHwTr8z4Lnt1AvpuaM8x1wZhBHDV1WnoWfCO/YnBayXRs7lWPxs0GaJaDGMl0TrwjqKVeN51HUmPomA8GTAJ1CASNuClKL/wANMdySvhkgxnjt71TbdRdqA35GOB1rqsLatWoGw7TkiXEg83Mxjgnb5pRzZkjZt1p4fpKgSWqNg5FU/wD9YJ2O4FaQCs35PWz0VTTBBJhpbt0jq68u9aOCrz3dmZbCgM/vWEmE40YJDylo4IIIIFdQbAhCII01BCITVtPRVJ9x/wApTpKZtp6Kp8DuBXIBk1/NAtD46vlEoJN9u6d+8DuAQW1cGZ8jdxnpT8LvoVrTSskuP2v7XcFrShl7FcfUWkkoAoFSHE60HowicUrChGSdBSEJxShOjVOzP6JNN0pqSMZ+9icpiMsuHUVxxH33ZGkBzoAktJ184EBclj0G0QDGi1z88swZBXPyvtLsGh2AxI+pPeqxWrPewul3o5GGTSRgMBiT1pHCy+OWxcatpZSaXtgyMwBlvVUq2ovfpHXMD6zt80xUtFRrQHHSadkmJ1SckmjUBcDH3/qF0MdbgnktUhupbNBpB1kSN2PYpS5+X1VtXpzp0zhAa0FuwjDHvxVcvLBxB3zt61yNct8YLSedObs3Wz12vY1zCHNcJBGRlKKyO5uVtos4DWOBYP0OEt2nrGeoq+8n+V7LTDS006h1HFroxOi76FSljaKxmmTqIpSacVMoLQlJDkAVwRRXPeHsanwO4FPSue8D0NT4XcEQGTXx7d+8cAgivYdPU+N3FBbFwZ3yJuP237XcFqzSsoub2v7XcFqzCoZexXH1HEklAFAqTHCDkC6USKErChYKE4ogUljsUjCg6jpTtJ8ff0TYbK4b3vdlmbLucXSGMBxJynqAnNFJs5tEByid6So4iYyx8tWErip0pYG5NGY1YTmpItluIxdierv1Jo0AJ2ZbMTjKUdOiJFEzojKdupPts8YEY68fFdnogGkHPGNsda4rXavRZjHbKslZFyIO+as1IGTQAOvrXI0bELRV0nE7SjYcFsWyMnLFh0ZdpT9ltLmVGvaYc1wc09YOR2hczgjmEA8G12K1ekpMqRGm0OjZISyq9yIvL0llDSedSOgfhzae6R2KeJWOWzo1rfcBRgpsFHKARwkR1pi8D0NT4SnZXNeb4ov3fUIgRlF5npqnxv8AmKCF5titUGyo8YZYOOSNblwQG7pPSdjuC1WkcBuHBZVdftOx3ylaow4DcOCz5exTH1HZSHOQDkRMqRShWkkEoAoEpTgw5FKKEbQlaGQpuKpPLC3tfaqbRlSIa47SXSR2eatN53j6KjUeMwDoz7xwb4lZxQoFz9InIySTnjPaVXGv+mTn6RbzaMAZxOWzYmbJU0wQTIBJ2dqjbTbIaBOGBO3r8ULntmlpQPvMKbjSsb5okrY8AS7cP9qs31atN27zkcVI3xbiGdwGPeq9UeTJOtaMUfkhlfwNtXQ2MFzrqp1I2LQyERBRuGCS7JKnglHRZuQFv0LRoaqrSP3NxHAjtWguKx+wVyx7XDAtcHA7itZs1qD6bXjJzQ7dOrvwWfLHezRie1C9JLJTbnCUcqQ7HGuXPeZ6F+4fME4CmbyPQv3DiEUAy29TNeqdtR/zFBItp6V/xu+YoLciAV0+0/a75StSpflG4cFll0npP2u+UrUqR5o3Dgs+XsUx8CnImFJe5Ja5SLfA6g4QjpAkgAEk6guulddR2rRG13lmuEuiO9PL9ANJdAcA0aUg68E1Vtxpz6RrmgCZLHNy1CcD3qdstzeiPNgyA0zgYkmBGrnHw2LvZTOALYGRAdLcdo+811eznNLgxa+77daHyZDR+Vs4Abd52qOpvjXuWw3lyIslbOkWOy0mN0Dvho0T2hUy9/8AGVZhJoVGVQP0uIp1NeonRPeFeLXBCTfJUq9pkLtuu3aDHRgc1H2yx1KTiyqxzHD9LgQfHMJttSE7gmqE8jTsftlqLz9+K50TCjTJUhXKxLU7TKQ7PxRMcmFWzHTkgAjQhKOg25rS+S75sjOrSH/Y+azQrQORtp0rNHuucD24jio5eC2F70ThKVKbLkA5QRZjrSmb1PQP3D5gnGlMXq7oXft+ZqZAMutJ57vidxKCK0/nd8TuJQWwgLuYdMNzuBWl0q3NG4cFmV0npRud8pWk0n81u4cFmy8lcS2FPeg1yMnBEApFgxVXRSvN4ye7vJ4rjISazoY47Gk9wldudSojb/5d12P0KVQQMHEtY7HYJGr6q18mb1qVbPTqOI0i2SQ0CTpOacB1ALHar5lavyTon8OpRmaZwn3nPI3Zp8qqKozRpuidfb6g909i5q14vmTGGUty24/VMuJbEiAC4icWgBstxnDPwS3VmmZwIkbQYAJ3a+5Z7fspo+iH5SMNos1T0kOhj3NwbzXBpcCCMQZHbjtWSBbTeTR6F84cx3ylYtT1LXgbadmbKtw25pQCSM0sZrQIgOCQnXBNOGKKBIcY5KRMbASqRxSjoCt/Ier7RvU13cSPqFUWhWXkW7pn/Afmap5N4lcXYuLkaRKVKzI0sclM3s6KDv2/ME6DC5r4f0Dv2/ME4pmdp/O74ncSghaPzu+J3EolrMwq6vajc7gVo1J3NbuHBZzdJ6UbnfKVb6dqeIGlqGYB+ihlVspCWlbk1pDaO8Iy5RrbQ/OR/Fv1CN1qcWEuInS1NblAygbZWfcfyI75Udfdp0bPU6xo/wAiB9U5d9aWdpUdyoqRZzHvtHgT9E8eSrf62VOjRL3taM3ENG8mB4rWqFnc3RYyGhjW02uiQdBoEkj4jgdmKz3kPYPSWxk5U5qH9uXiQtRqtwh4wnAjrkGY3x1yjm3dGfHtuIbXcI9I3KchIOud2BwS30GkS2NfiIOG3FGwECWnTEd+Ua957Eh7WnAS0g4RhrAn+t6i0MnRHXwIsladbKpz2tdH0WPsC1bldXNOx1A4/maKbTkSXHHDUICyo5rVgWxHI7YkpwJCW1XZJCk3GKc1JIGKAWrDCMZogUZzRoIpjD3qz8jGEPqSMQ0DEf8AL+lV2VSMsMVZ+R9UudUcT7o8Sfop5OpTF2Ra5TjXJjSSw5ZjW0PLnvYdC6f+PzBPUyuW+39CY1ub8wP0TC0ZvaPzu+J3EoIqp5x3nigtZlDu09KO3gVdm2UkNIjIeICpV1DpRudwKudJjw0ZxA4KGW09ikEpRph+rwZJEfEOCbe+ZGqSUXqrpy4eaSwSVJO+RZx08C6J0WkDrI2rmvKoX03DE82e1sEcPFdlksD6g5gJiQT+nqxylM2mhoO0ZBIzAxA6idZS8bmlO40df+M7EIq1Nrg3saNI+JHcrrUmRER2qq/4/f0FQDMVXYbZa3yKtjHDATHUd2Q2al0t5EOEFAnY7GDq39eSU6nqc2RhiNu2NRSXY4OET2g5/QJynUhcD7M3/wAlW/pmUWnBjdJ29+X/AFE/uVMccVJcobX6W11nHXUdG4EtHgAo4skrZFUiDY25Otbgjo0Zk93WjfE4I2dxuJnBBA5ImrgjtKlOQTbsCl0nRrhNvOKKAwSrRyKdhUHW0+BVXaFYORtWHv8AhnuP9qeXqUw90W+Utr1wG9GjUe8Ixe7fdPeFk1I9DSyUBXDfI6I7NJvFMi+2+7/2/pM2+9Q+no6MSRr2FHUmxXF0UaoOcd54oIPzO88UFuMIq7faDc75SrbTs9QgQ1xwEc0qo3d7Tsd8pV/pXjU0WjTP5W8Flzypothi2tjgFhqxHo3zqOi4KT5PcnatSsA9paxoDnuIMxOTdpPhmhTvc6YZ6Ul7iAB1nAJda/3lujTqEsxBIzcdZJzjYNkKEZ+0UnibJm97W9oFGy0gxjBBqCATOYYT4uzJVaq3dXAwBH72/Qpx9qcf1u7z5pjTJzc7+Tkjm27Hjj0qiBuO/wB1krODgSwkh7REggkBw2kYiNa0e771ZVYHNcC05H7yPUsivL2z/idxTl03zUs79Jhw1tP5XDYfNbJY9StGTVpdM2lriBt6vI/QpuuYBOIwy1Z5qIuDlEyuyWnLNpzb/Sk7eT6J2iJMEgbTEgd8KAxi9q51RxGtzj3klJa3Vt+8exdLaBbOmCHSZBwIPWCpfk/dsu0nDMZbAVryTUI2yePG5ypEI5sBcpeSQrFyusVJhaWc0nNureNm5VmV2OSlHUhMkdMqY45EwoFExUFHAUlxxQBSXZrgCpUzyZqQ6p/6zxaoUqY5Mx6V85ejf9D9FPL0ZXD3RLWgAnDV3Is8+7ySDTAjEyY17U7Rsz3k6MkDdn2rz0j1WEwYYo6+XaOK6BYX9fgkWiyuAxnMak8VuLLqyo1MzvKCctY57vidxKJekeYIsB5/Y7gVe7Pg1vUBM5ZBUOwHnjceBVhqWt5bDsowgdUA9axfkxtmz8XhjVoqQ57qcOmYcRiJmYxmMY7V0XLeDI0HEhxzmIJnAAgqP9PH+sQuZxe44A56guUbVMLb1Wi4U8sdpQaVDWW9Ko/MwO2g4HvHkrXdHKqytgPoOYfe0m1OMEdgWZwv5NDUkuCr1uR1or13mnSOiSHaTuazEDInPGck1yn5FPsVKm9z2vLy4O0QYaQAQJOcidQyWs3fetKuCaTw+IkfqE5SDiMlHct7uNew1GgS5kVG7SWYkDe3SC1Qm1SMEo23aoxqxW11J4exxaR947Qr3cXLtrho1SGOAMTg0mDEE5Y6is8eEkNVpY1LcgpNbFktL/WLQ94JcwEY4nSO86s+4Kx2GkGt+9X2VDXJZw1gbGJid5xPc1dd7XgKdHSbm6WgnumFiytzlpR6GOKhG3/pXL9tGnXcdQwG8ZwolycqOkpsr0ILTFI82ctTbDOSDUJwRhqYUJpRuKJFK44UVJXA+Kruum8eCjJXddWFTeHBJk6Mri7onmiXTsAUpdH5CetRlMZqUuwdFvJ8l58OT1XwdWa5rzPM/cOBXSBguO8hzR8Q4FXS3JS6spdo/O74jxKJJrOlxIyJJHaUFtPPE2Ac8bjwKnxRMDHE4/lGAjxUBYPaDceBVus9hqvaIoPyEGWgGRniRhksf5N2qNn4rpMRQu2RMuMja0f/ACuqncwJgh3a930XRRsVpgRSaBGt4PCV0UrHa9lIbyfLFYZKbNepeyLs11hzgCBBmR3n6KTo3DSH6W9fNH1XDeFKtRe0PcJdJHo6ZfHfAXJXvKsSPRvrPmZApNZkYyEoeLJLhivJFfJolw2VlOiNANGYcQAJgnNdptACyplqrseC99opuBaRzS4YjDSxAIy2qTocp7ZLWuZpkmBpU9AujOCIEwFq0tRMct3dnPyh/wAfVDVc6ytD2HnaGk0OZObQHESJy3wq6/k3aKbmmpQqtbpCSWO0QJxlwwhaVZLyqOEvoupkEQQ9jtWeBnNddtvPTovbHOc0jICZEbeKeOdpUxPFbso1vtopUy7HT/I2cpf+Y9/BQ3KO1S5jMR6NoHadZ7h3q8WSxtFNwqaJcQQ3SaHQSDjJyOkTiNgSqd12JzB6amx74Gk/FridZ0g4JMU4xabLZrkmkZYSkuC0O38lrvd+R9Smeqo1w7nSfFVK+LkbSEsqtqCYiCHDrIy8VrjmhJ0jG8UkroitSDSi1YoNVSSFJKUTikogFLsut3St3/RcMrsuv2zPiCTJ1ZTH3X9ll0k7SqQ0bEwc+wpylSkDNeU3seydAtB2x2lNWq0EgYzjlj1pLiJzKRWIgHrCeErkhJr9WVUoIIL1Tyw7vPSDt4FaHZuVQDGt9GcGtGY1ABZ7d3tB28CrECdiyfkK2i+HgsTuVzhlSHa7+ky7lZU1MaO0qDc90ZBE1zupZ9Jeokz/AOVVjqb4on3/AGgjUOzzUSC7aEZcdvihQaid77wrOBDqhAjHIDtgKNo13FlLnGA6AA8gCA6YHkje3rd/JclMc4AjIkzjkcBllifBMo7AbVky+o4/qP8AI+aZc3GdLxXNot+5RQ0JVEOodc4bfFBtPSHNE7hPBcxc1TfJqk7ScRg0tjtn/femaoDZGmwPOTXfxPkuG+aJY3RcIJggEGSJzxV9c06iPs4KncvTz6XwO+ZHC9U6JZJ1EqhKIORuRAr0TABBqAKIInBrquw9Kz4guVyesToqNP8AyHFJNWmNjdSRaqzDju8pQFoEAZQja+T2AZpTjK8j6Z7ViQ9Ir1RAHX9CnAUi1DLt4FPDsgZH+rKsEEQCJeseUKsbw14J+5BCnBamxnPb/agTTSTSSTxqQ0ZOJPG1DbwRi1Dbw81AerhF6uFPw/Y3lfonzad6P1nf4Kv+gQ9XXeD7D5n6LAbQDrKRpiZk94xzwKgxZwh6sisNfIPK38E0XiUXpJyUN6sEPVgu8P2Hyv0XG6rdRY0h+c4c0HADr61I0+UNEfqcP2rPDZwj9XCV/jp/IPK/Rov/AJLRnN/8VXeVdtbXewsmGtIMiMZJVc9XCHqwRhgUHaYJTctmhw2J3V99iAsLurvSBZgi9WCtTJV9DhsTurvRequGzvSfVgh6sEaZ2lehYsx6u9O0bMQRMatfWuf1YIerBBp+wpJfBYvT0hkXd480r1hnvO8FXBZgj9VCz/xvs0/yJeixest2nwSK9qbB52o4GIyOzWoFtAJYYmWBJgeZtUNoJ3QRrQRo/9k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data:image/jpeg;base64,/9j/4AAQSkZJRgABAQAAAQABAAD/2wCEAAkGBhQSEBUUEhQVFRUUFhQUFBUXFBQXFBUXFBUVFBQUFRQXHCYeFxkjGRQVHy8gJCcpLCwsFR4xNTAqNSYrLCkBCQoKDgwOGg8PGikcHyQsLCwpLCkpLCkpKSwsLCkpKSwsLCksLCkpKSkpLCwpLCkpKSkpLCkpLCwsLCwsLCksKf/AABEIAP8AxgMBIgACEQEDEQH/xAAbAAAABwEAAAAAAAAAAAAAAAAAAQIDBQYHBP/EAD8QAAEDAQQFCAgGAgIDAQAAAAEAAhEDBAUhMRJBUXGxBiIjYYGRodETFDNScrLB8BUyQoKS4QfxYqIWc8Ik/8QAGQEAAwEBAQAAAAAAAAAAAAAAAQIDBAAF/8QAJhEAAgIBBAICAgMBAAAAAAAAAAECEQMSITEyE1FBYQQiFHGBQv/aAAwDAQACEQMRAD8Ayyy2V1Qw3OJXULlq7PB3knOSxPpT+z5wtLaMFlyZHF0j0IRTW5mJuOr7p7neSH4JV93j5LTSxHCl5pDaImXm56mz77kYuap7v33LUdBKNCEPNM7TEyv8HqbOPkiN0VPdWpIold55B8cTLfwup7qW25ap1DvC1IU07TCHnmHREyn8Eq7B3pBuqpsHetdCGjOaPmmDTEyQXNUOod6P8HqbB/ILWtFGF3lmdpiZEbqqbB/IIC7amzxC14MR6A6kfNM7REyD8LqbB/IJP4a/YP5N81sCBp9Q7l3mkdoiZB+Gv2D+TfNH+HP2D+TfNa0+kNg7gktoDYO4LvNI7REyf8Nfs/7N80Pw6p7viPNa0KQ2DuCP0Q2DuC5ZpHOETJPw5/u+I80QsD/dPgtbFnGwdybtVmboO5rfyu/SNhTeWQulGRPbBg5jNBOXt7Z++e8AoLSiTdD3Jc9L/DwqNWotCy3kwemO5vztWqALJm7FcfUdZGXUOJKGg2NXV4poGClKaGY9TIiD94pOHVl/v6pAKNFiiixvVn9E1oYpycEAEuwdwoS2tnJG1soF2zL7xKAwcjfwQFU7tyTuRByJwsPKPS2j77ERclIHBhuzu8tqQQl6KMid/H+11jUNEJ9rgAO3gmoRuauBQpzRx1nVkkuYMe3X8X9IgETguOoUWjjr6sEZaOrPw1cfBNhK0UyA0EkWkcx3wu4FPEJFobLHfC75SmAY7e3tnft+UIJV9tiu8dY+UILYuEZ3yHyaPTHcPnatYhZNybPTdn/01a1CzZu5XH1AgklKhSHAUAUQzQCDZyBpoCUkYJVMpGMh7Vv4JCVUOP3qwSSuAR943sKbgwEaRxxyAUJabS6pU57g4DINyB19q76F1GsX1XRpGQzCQ0DWF3XRcLKbdJ+LscfoEHkXwUUSrVqpaSdIt1gzjnrOaK7uWdVlQB7tNkwQY0h1h3mpTlHdzSCRn1a1VDYOZpSIGo5jHxT45KS3BKLRqtGsHNDmmQ4Ag9RSyFUORt8Ek0HHADmdUZgdWvsVvC75oUN7df31pDglk4dyQuOsIBElIoXBQWijaUYCIoo5gDki0nmO+F3Ao0m2Honn/g/5SmTFoyG+j0794+UIkL49vU+L6BBblwZnyFyePTftPzN8lrkLJLgHTbOacdmIWuTKzZexTH1EkIygSklRZQBKOEluaMmEAi4RsGI3hIDpCUHJWcHKatLtGm8kxDXHwTr8z4Lnt1AvpuaM8x1wZhBHDV1WnoWfCO/YnBayXRs7lWPxs0GaJaDGMl0TrwjqKVeN51HUmPomA8GTAJ1CASNuClKL/wANMdySvhkgxnjt71TbdRdqA35GOB1rqsLatWoGw7TkiXEg83Mxjgnb5pRzZkjZt1p4fpKgSWqNg5FU/wD9YJ2O4FaQCs35PWz0VTTBBJhpbt0jq68u9aOCrz3dmZbCgM/vWEmE40YJDylo4IIIIFdQbAhCII01BCITVtPRVJ9x/wApTpKZtp6Kp8DuBXIBk1/NAtD46vlEoJN9u6d+8DuAQW1cGZ8jdxnpT8LvoVrTSskuP2v7XcFrShl7FcfUWkkoAoFSHE60HowicUrChGSdBSEJxShOjVOzP6JNN0pqSMZ+9icpiMsuHUVxxH33ZGkBzoAktJ184EBclj0G0QDGi1z88swZBXPyvtLsGh2AxI+pPeqxWrPewul3o5GGTSRgMBiT1pHCy+OWxcatpZSaXtgyMwBlvVUq2ovfpHXMD6zt80xUtFRrQHHSadkmJ1SckmjUBcDH3/qF0MdbgnktUhupbNBpB1kSN2PYpS5+X1VtXpzp0zhAa0FuwjDHvxVcvLBxB3zt61yNct8YLSedObs3Wz12vY1zCHNcJBGRlKKyO5uVtos4DWOBYP0OEt2nrGeoq+8n+V7LTDS006h1HFroxOi76FSljaKxmmTqIpSacVMoLQlJDkAVwRRXPeHsanwO4FPSue8D0NT4XcEQGTXx7d+8cAgivYdPU+N3FBbFwZ3yJuP237XcFqzSsoub2v7XcFqzCoZexXH1HEklAFAqTHCDkC6USKErChYKE4ogUljsUjCg6jpTtJ8ff0TYbK4b3vdlmbLucXSGMBxJynqAnNFJs5tEByid6So4iYyx8tWErip0pYG5NGY1YTmpItluIxdierv1Jo0AJ2ZbMTjKUdOiJFEzojKdupPts8YEY68fFdnogGkHPGNsda4rXavRZjHbKslZFyIO+as1IGTQAOvrXI0bELRV0nE7SjYcFsWyMnLFh0ZdpT9ltLmVGvaYc1wc09YOR2hczgjmEA8G12K1ekpMqRGm0OjZISyq9yIvL0llDSedSOgfhzae6R2KeJWOWzo1rfcBRgpsFHKARwkR1pi8D0NT4SnZXNeb4ov3fUIgRlF5npqnxv8AmKCF5titUGyo8YZYOOSNblwQG7pPSdjuC1WkcBuHBZVdftOx3ylaow4DcOCz5exTH1HZSHOQDkRMqRShWkkEoAoEpTgw5FKKEbQlaGQpuKpPLC3tfaqbRlSIa47SXSR2eatN53j6KjUeMwDoz7xwb4lZxQoFz9InIySTnjPaVXGv+mTn6RbzaMAZxOWzYmbJU0wQTIBJ2dqjbTbIaBOGBO3r8ULntmlpQPvMKbjSsb5okrY8AS7cP9qs31atN27zkcVI3xbiGdwGPeq9UeTJOtaMUfkhlfwNtXQ2MFzrqp1I2LQyERBRuGCS7JKnglHRZuQFv0LRoaqrSP3NxHAjtWguKx+wVyx7XDAtcHA7itZs1qD6bXjJzQ7dOrvwWfLHezRie1C9JLJTbnCUcqQ7HGuXPeZ6F+4fME4CmbyPQv3DiEUAy29TNeqdtR/zFBItp6V/xu+YoLciAV0+0/a75StSpflG4cFll0npP2u+UrUqR5o3Dgs+XsUx8CnImFJe5Ja5SLfA6g4QjpAkgAEk6guulddR2rRG13lmuEuiO9PL9ANJdAcA0aUg68E1Vtxpz6RrmgCZLHNy1CcD3qdstzeiPNgyA0zgYkmBGrnHw2LvZTOALYGRAdLcdo+811eznNLgxa+77daHyZDR+Vs4Abd52qOpvjXuWw3lyIslbOkWOy0mN0Dvho0T2hUy9/8AGVZhJoVGVQP0uIp1NeonRPeFeLXBCTfJUq9pkLtuu3aDHRgc1H2yx1KTiyqxzHD9LgQfHMJttSE7gmqE8jTsftlqLz9+K50TCjTJUhXKxLU7TKQ7PxRMcmFWzHTkgAjQhKOg25rS+S75sjOrSH/Y+azQrQORtp0rNHuucD24jio5eC2F70ThKVKbLkA5QRZjrSmb1PQP3D5gnGlMXq7oXft+ZqZAMutJ57vidxKCK0/nd8TuJQWwgLuYdMNzuBWl0q3NG4cFmV0npRud8pWk0n81u4cFmy8lcS2FPeg1yMnBEApFgxVXRSvN4ye7vJ4rjISazoY47Gk9wldudSojb/5d12P0KVQQMHEtY7HYJGr6q18mb1qVbPTqOI0i2SQ0CTpOacB1ALHar5lavyTon8OpRmaZwn3nPI3Zp8qqKozRpuidfb6g909i5q14vmTGGUty24/VMuJbEiAC4icWgBstxnDPwS3VmmZwIkbQYAJ3a+5Z7fspo+iH5SMNos1T0kOhj3NwbzXBpcCCMQZHbjtWSBbTeTR6F84cx3ylYtT1LXgbadmbKtw25pQCSM0sZrQIgOCQnXBNOGKKBIcY5KRMbASqRxSjoCt/Ier7RvU13cSPqFUWhWXkW7pn/Afmap5N4lcXYuLkaRKVKzI0sclM3s6KDv2/ME6DC5r4f0Dv2/ME4pmdp/O74ncSghaPzu+J3EolrMwq6vajc7gVo1J3NbuHBZzdJ6UbnfKVb6dqeIGlqGYB+ihlVspCWlbk1pDaO8Iy5RrbQ/OR/Fv1CN1qcWEuInS1NblAygbZWfcfyI75Udfdp0bPU6xo/wAiB9U5d9aWdpUdyoqRZzHvtHgT9E8eSrf62VOjRL3taM3ENG8mB4rWqFnc3RYyGhjW02uiQdBoEkj4jgdmKz3kPYPSWxk5U5qH9uXiQtRqtwh4wnAjrkGY3x1yjm3dGfHtuIbXcI9I3KchIOud2BwS30GkS2NfiIOG3FGwECWnTEd+Ua957Eh7WnAS0g4RhrAn+t6i0MnRHXwIsladbKpz2tdH0WPsC1bldXNOx1A4/maKbTkSXHHDUICyo5rVgWxHI7YkpwJCW1XZJCk3GKc1JIGKAWrDCMZogUZzRoIpjD3qz8jGEPqSMQ0DEf8AL+lV2VSMsMVZ+R9UudUcT7o8Sfop5OpTF2Ra5TjXJjSSw5ZjW0PLnvYdC6f+PzBPUyuW+39CY1ub8wP0TC0ZvaPzu+J3EoIqp5x3nigtZlDu09KO3gVdm2UkNIjIeICpV1DpRudwKudJjw0ZxA4KGW09ikEpRph+rwZJEfEOCbe+ZGqSUXqrpy4eaSwSVJO+RZx08C6J0WkDrI2rmvKoX03DE82e1sEcPFdlksD6g5gJiQT+nqxylM2mhoO0ZBIzAxA6idZS8bmlO40df+M7EIq1Nrg3saNI+JHcrrUmRER2qq/4/f0FQDMVXYbZa3yKtjHDATHUd2Q2al0t5EOEFAnY7GDq39eSU6nqc2RhiNu2NRSXY4OET2g5/QJynUhcD7M3/wAlW/pmUWnBjdJ29+X/AFE/uVMccVJcobX6W11nHXUdG4EtHgAo4skrZFUiDY25Otbgjo0Zk93WjfE4I2dxuJnBBA5ImrgjtKlOQTbsCl0nRrhNvOKKAwSrRyKdhUHW0+BVXaFYORtWHv8AhnuP9qeXqUw90W+Utr1wG9GjUe8Ixe7fdPeFk1I9DSyUBXDfI6I7NJvFMi+2+7/2/pM2+9Q+no6MSRr2FHUmxXF0UaoOcd54oIPzO88UFuMIq7faDc75SrbTs9QgQ1xwEc0qo3d7Tsd8pV/pXjU0WjTP5W8Flzypothi2tjgFhqxHo3zqOi4KT5PcnatSsA9paxoDnuIMxOTdpPhmhTvc6YZ6Ul7iAB1nAJda/3lujTqEsxBIzcdZJzjYNkKEZ+0UnibJm97W9oFGy0gxjBBqCATOYYT4uzJVaq3dXAwBH72/Qpx9qcf1u7z5pjTJzc7+Tkjm27Hjj0qiBuO/wB1krODgSwkh7REggkBw2kYiNa0e771ZVYHNcC05H7yPUsivL2z/idxTl03zUs79Jhw1tP5XDYfNbJY9StGTVpdM2lriBt6vI/QpuuYBOIwy1Z5qIuDlEyuyWnLNpzb/Sk7eT6J2iJMEgbTEgd8KAxi9q51RxGtzj3klJa3Vt+8exdLaBbOmCHSZBwIPWCpfk/dsu0nDMZbAVryTUI2yePG5ypEI5sBcpeSQrFyusVJhaWc0nNureNm5VmV2OSlHUhMkdMqY45EwoFExUFHAUlxxQBSXZrgCpUzyZqQ6p/6zxaoUqY5Mx6V85ejf9D9FPL0ZXD3RLWgAnDV3Is8+7ySDTAjEyY17U7Rsz3k6MkDdn2rz0j1WEwYYo6+XaOK6BYX9fgkWiyuAxnMak8VuLLqyo1MzvKCctY57vidxKJekeYIsB5/Y7gVe7Pg1vUBM5ZBUOwHnjceBVhqWt5bDsowgdUA9axfkxtmz8XhjVoqQ57qcOmYcRiJmYxmMY7V0XLeDI0HEhxzmIJnAAgqP9PH+sQuZxe44A56guUbVMLb1Wi4U8sdpQaVDWW9Ko/MwO2g4HvHkrXdHKqytgPoOYfe0m1OMEdgWZwv5NDUkuCr1uR1or13mnSOiSHaTuazEDInPGck1yn5FPsVKm9z2vLy4O0QYaQAQJOcidQyWs3fetKuCaTw+IkfqE5SDiMlHct7uNew1GgS5kVG7SWYkDe3SC1Qm1SMEo23aoxqxW11J4exxaR947Qr3cXLtrho1SGOAMTg0mDEE5Y6is8eEkNVpY1LcgpNbFktL/WLQ94JcwEY4nSO86s+4Kx2GkGt+9X2VDXJZw1gbGJid5xPc1dd7XgKdHSbm6WgnumFiytzlpR6GOKhG3/pXL9tGnXcdQwG8ZwolycqOkpsr0ILTFI82ctTbDOSDUJwRhqYUJpRuKJFK44UVJXA+Kruum8eCjJXddWFTeHBJk6Mri7onmiXTsAUpdH5CetRlMZqUuwdFvJ8l58OT1XwdWa5rzPM/cOBXSBguO8hzR8Q4FXS3JS6spdo/O74jxKJJrOlxIyJJHaUFtPPE2Ac8bjwKnxRMDHE4/lGAjxUBYPaDceBVus9hqvaIoPyEGWgGRniRhksf5N2qNn4rpMRQu2RMuMja0f/ACuqncwJgh3a930XRRsVpgRSaBGt4PCV0UrHa9lIbyfLFYZKbNepeyLs11hzgCBBmR3n6KTo3DSH6W9fNH1XDeFKtRe0PcJdJHo6ZfHfAXJXvKsSPRvrPmZApNZkYyEoeLJLhivJFfJolw2VlOiNANGYcQAJgnNdptACyplqrseC99opuBaRzS4YjDSxAIy2qTocp7ZLWuZpkmBpU9AujOCIEwFq0tRMct3dnPyh/wAfVDVc6ytD2HnaGk0OZObQHESJy3wq6/k3aKbmmpQqtbpCSWO0QJxlwwhaVZLyqOEvoupkEQQ9jtWeBnNddtvPTovbHOc0jICZEbeKeOdpUxPFbso1vtopUy7HT/I2cpf+Y9/BQ3KO1S5jMR6NoHadZ7h3q8WSxtFNwqaJcQQ3SaHQSDjJyOkTiNgSqd12JzB6amx74Gk/FridZ0g4JMU4xabLZrkmkZYSkuC0O38lrvd+R9Smeqo1w7nSfFVK+LkbSEsqtqCYiCHDrIy8VrjmhJ0jG8UkroitSDSi1YoNVSSFJKUTikogFLsut3St3/RcMrsuv2zPiCTJ1ZTH3X9ll0k7SqQ0bEwc+wpylSkDNeU3seydAtB2x2lNWq0EgYzjlj1pLiJzKRWIgHrCeErkhJr9WVUoIIL1Tyw7vPSDt4FaHZuVQDGt9GcGtGY1ABZ7d3tB28CrECdiyfkK2i+HgsTuVzhlSHa7+ky7lZU1MaO0qDc90ZBE1zupZ9Jeokz/AOVVjqb4on3/AGgjUOzzUSC7aEZcdvihQaid77wrOBDqhAjHIDtgKNo13FlLnGA6AA8gCA6YHkje3rd/JclMc4AjIkzjkcBllifBMo7AbVky+o4/qP8AI+aZc3GdLxXNot+5RQ0JVEOodc4bfFBtPSHNE7hPBcxc1TfJqk7ScRg0tjtn/femaoDZGmwPOTXfxPkuG+aJY3RcIJggEGSJzxV9c06iPs4KncvTz6XwO+ZHC9U6JZJ1EqhKIORuRAr0TABBqAKIInBrquw9Kz4guVyesToqNP8AyHFJNWmNjdSRaqzDju8pQFoEAZQja+T2AZpTjK8j6Z7ViQ9Ir1RAHX9CnAUi1DLt4FPDsgZH+rKsEEQCJeseUKsbw14J+5BCnBamxnPb/agTTSTSSTxqQ0ZOJPG1DbwRi1Dbw81AerhF6uFPw/Y3lfonzad6P1nf4Kv+gQ9XXeD7D5n6LAbQDrKRpiZk94xzwKgxZwh6sisNfIPK38E0XiUXpJyUN6sEPVgu8P2Hyv0XG6rdRY0h+c4c0HADr61I0+UNEfqcP2rPDZwj9XCV/jp/IPK/Rov/AJLRnN/8VXeVdtbXewsmGtIMiMZJVc9XCHqwRhgUHaYJTctmhw2J3V99iAsLurvSBZgi9WCtTJV9DhsTurvRequGzvSfVgh6sEaZ2lehYsx6u9O0bMQRMatfWuf1YIerBBp+wpJfBYvT0hkXd480r1hnvO8FXBZgj9VCz/xvs0/yJeixest2nwSK9qbB52o4GIyOzWoFtAJYYmWBJgeZtUNoJ3QRrQRo/9k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data:image/jpeg;base64,/9j/4AAQSkZJRgABAQAAAQABAAD/2wCEAAkGBxQTEhUUExQWFRQXGBcYGBcYGBwYHhcdHBgdGhgYGBcYHSgiHBwlGxwcITEhJSkrLi4uGB8zODMsNygtLisBCgoKDg0OGxAQGywkHyQsLCwsLCwsLCwsLCwsLCwsLCwsLCwsLCwsLCwsLCwsLCwsLCwsLCwsLCwsLCwsLCwsOP/AABEIAN0A5AMBIgACEQEDEQH/xAAcAAABBQEBAQAAAAAAAAAAAAADAAECBAUGBwj/xABBEAACAQMCAwUFBgQFBAEFAAABAhEAAyESMQRBUQUiYYGREzJxobEGB0JScvBigsHRFCMzkqIVsuHxJENEc4PC/8QAGQEAAwEBAQAAAAAAAAAAAAAAAAECAwQF/8QAIhEBAQEAAgICAwEBAQAAAAAAAAERAiESMQNBEyJRYYFx/9oADAMBAAIRAxEAPwDym/fbW3eb3j+I9amt9vzN6mgXx32/U31qYrjsja3sU8S35m9TQzxDfmb1NRYVArRJBtFXiHJgO3+41r9n9jcVfdVsF7mrmCwA66jsI8axbCScV7/9iOyRw3B2xEXHAZz16Dwjap5XPRwH7JfZdOEtgu3tr7Dvu0kLP4UVth47muo7O4cHWxRIAAHdG5yeXLAqjxDbDf8AefkD61vcJZ0oo5nvH+n78Kjjx2nbkN/hE/Iv+0UROET8i/7R/ajAURFgVrPjiPKqbcDb520/2j+1UuI+zvC3PesWz/KB9K1dJ5waS2x8POjwn8G1y3F/d9wNze0y/ouOv0asy9903CEd27xKH/8AJq/7hXfMnQ+uajcYgTiBuTI/vT8YXlXlXH/c63/0eNYdBcQn/krj6VgcT91PaSzpuWn+F1gT5Mv9a92R5AMCOs/3FVl7St89Q+Iz5AUsh7XzvxX2I7Ut78NdbxRlb6NNZt7sXjk97h+JH/63P0FfT9ziFET3dRgSNzEwPIfKoNfSY1CeYmPlRkG18qXrty3h9aH+LUvyNQXjGP4z6mvqi6bdwQdDjxhhWdxP2b4W7/qcNZb421/tSyHr5rHEt+ZvU0/t2/MfU17z2l92nAXRi0bR622I+RkfKvP/ALR/dbxFmX4dvboM6Yhx8Bs3lB8KVkOVw/8AiG/MfU0jfb8zepoLKQSCCCMEHkakKWQaKLzfmPqakL7fmb1NAFSFLDF/xLfmb1NIcQ35j60EUhRkDW7O4htJyd/6CmqHZw7p+P8AQU9YcpNaS9MK4e+36m+tToV499v1N9amDXZWH2RpmNO5qKDNEDpPsR2X7firSR+IE+Wa94vmD4KIFed/c9wOn2vENEAezXHM5aPKK73iCdON9/Wsb/VajwaG4+IiQo+p+Q+ddVGfAYrL7C4YKur8oPqa0kGK1+PjkRzupipOdh13+A/YHnUaYCST0x/U/vwrRKbVjduODpVsrMnnGIGOeQR51sHArnuKuTcZhICgztmRpxJxnPnUc/S+KgntFDBWgAkgiRI7v5YEZJ/lNaDXXDEW7pdsHSF1GIG7FwOpoa8MWYNqdFM6l21zETuR1EETmrqdwkECD7qhYPLEz3jzMfDNZyKtPw7XiSfaDSJxAJJ6STHWiIARsg6hgB4GWQx19aLY4N5Jwik+7APIAQAIG0896Z7WpyqmI99uQnkAI7xHXbxq/G4nWR2jdt6xcdSWTSP8sxImVkmDgg4nYncUW7dW77qtNwHoSB4iemN8BvGrdy3ZUwUuOWyWgmeXvbVTvcAcvw74X3lYSRGYE7H/AMVFlPouAFu0nsyhMEknSvM9FMeHlR7HHcO2Fxnl3SPjpMg/Gq9pyqq2mVJkODjOIO2nPIkjzoVzgdR1MoVhsdyMSVcDBGQQJPltS7no81sKZ9x/I5+ufnTG4Vw4gY7wyvnzHnjxrEbORCssSokg8wdUbEUrHbLoSLoGjUF1AzuY238qPOF4uM+3X2Lfiu0E9gFTWk3XOwIaNUDckesVu8H91PAogFz2l1ubFyo8lWIre7EGq9ecbKVtj+VdWPDvx5VscRdMGOWB4nl8zVcfWlfbkOM+7js9xiyUPVHZflMVh8b901g/6d+4n6gr5+Rr0gqcEN6ifpVJO0JElTjpv6UXDmvLOJ+6LiAJt37TnowZPmNVYHaH2B4+0c2C4/NbYMPTB+Ve+2uIB+Xz22NTcjrRg2vnThOzbyAh7NxTOxRh08KVe39uf6g/SPqaVYcr21np8z3T33/U31NSFRue+/6m+poi118mCLUbhFzQTXS/Ynsf/EcVat5gsC2JwMn5VHK9HPb2L7KdkizwFpGHeYa2nq2Y8gQPKtFUJgRir3GQO6NhAFPwNmfP6VOfR/60bAhFH5jPl+4o6indBPgMU0Vv6ZmcwCeQp0GP350iJgevlUtNMKvaV0rbJGDynrsPnFc/wdotbBkNGWAAOpgNIBPODiOZG+9anbbGUWCcg46yFEzyOo+lVLQNtwltNSDQBtORIAnnp1OT/FWXLurno9y8GBOVaYmB3dLRuR1yR477VbTjERhtz1u24xyq7wNoRMDOBHJRgAVT+0vGmzZJRA9wlVAIwNRhmPgBJ8dqeZNLdanDXw66ogZj+9YZuk2lCmXZtTxiQSTEny9DXKNd9pBdrjkBlCw2kwSJFtQB05gCK6H7MQVMsWIAAJjljaTnGTUfk8rivHItcQsCWBJ0yWz3eY0+Y57kVDhOIHtHuz3Ft94xGpiZG2Dz8c0DjX031t2+81yMkk6AJMnwAmJ5kdKKzwoWCNJyApIBHNtO5O8nwpfYxpdlcMVsqrDfUSP1MWjPxrK4vhPZMFUkIcoN8jdB0Me7nw5UrHaV8mFuWLnh7p8wYqfFcS7jQ1vSYLAxI1Lynx2+BNO2WDLrP7WTRodQWNvuwNyseP4gO9/KetY3FRcv2FhgTL5AGBGMeOoz8a6R2RgScYbuzONORnxY+RHWuR4QMFJkllslFJM9520r84rHlO2kdr9mVPsAx3uFrnk7Er/xij8QxOrbBxnwJyeWasWXCoABsAAPgIArO4i7NoMoY6iGjLGCQduWAccpra9TGU9qvDIRCq7CGUQGneO9JnFaBfaRMk5PxAHnmfKs0cVDaocKqszShHuqQBnByfPPStFHJa2A0d0tE9ebeojzqIqni1kltIgTkjljaI3qy9vaG2nEzMjpzoC3LkGUU+9PPIGPiDHyqFlRC61IbGdMSYkmRnYZx4VRMzti0Q4BAPdH1PjSoXbnEBbgA9oe6Ojczz/e9KublZrWenzhc99/1N9anNQu++/6m+tSFd9YJWxJr1/7lOyu/dvke6ugH9WT8h868n4S3Jr6F+w/Af4fgLYPvXO+fPb5RWVvavpr3EkzNXey17xPJR8//VVrKzncVp2khOhY1fGd6XK/QibUopAUgK0Qddz4Y/rSJp7Hug9c+u3yofGXAqEtgAEn4DJ+VBud7QdzxFsSNALFoYgmEJ2HvQ5ONhA8KmUuK0BzADic+6sBd+ckiTuBNV0t6nDM2GViAMe+CXbqTM/AfGrVlCpJd1YiNQjdg8KY5DQPUCsPa2yp9miqMmAB6bk8h40C3kGBqmSxPPlA8KIAvvtktGN/gAPOhPcY4AjwHPxJ2A/eK0qWV2xw1x0KW51kEQDsOeT6b4mn7G4FbSqMIwViYA2G4hZ2Odz86sXZCkgxuCYPe/hB33+HnQrvDCWYBlYgAKJ5yGJg6duR6DFZ53qt6xldi29ZZmUF1YQz2xJDDEFvQmORrR9kfaN7I6Tph9LHJiQPdAHWRynrRH4go86caYacTpzjkdyKXEImjPIyCMCT1HMYjPhSzIYS3HaQ4VxyLKdvBwoz5UXgmtoYGpNUd1mJXH5ckD4YOaoWVae6Jw+o4kkg7cyJ+gonGJqLd0gFSXnoPqScAfGp08ZSXFNsBmwsTBIlRLbc5UqtUuwrALnfv8SxidhaJbH8yj1NX73DqN4FxNIIB5Jq0qOs6tuh8KN9n+Gm6Me7bLHpquuSfOE+dRJtVb032OABk7gdYyPmKdi5B0xq7og7ctX1PpQuPVPdYlTMCDpJJ5Ch3Htk++VPxK4BP9ZrVmJcv3QAGQ6iYlO+Btkgkb5oKtbJkyGJAO4kiIEDyx4UbgVuSIcNbE5bLHY+vvAU7C4ZBtrpLE7wfeJGOu3rSMI59y8y50w0ESMc9zP1qdxboWNYLHAIJGIPI43j5016Dl7bLBIBGZnJ93lgb86XCojj/LuNiBAJ/rnlQGb2y76xNvOkcx1PhTUu2bYVwGLMdI5N1P5cf+6Vc3KdtZ6fN1332/U31qYWmuL3m/U31qVsZFd9rnb/ANlezDeuog3Ygepr6Lu2AAiDZQB/SvK/ud7P18Q1wjFtZ8zgf1r10LJmP3/6rLjN2qvSdmxsOVW2GfAVHh0zPIUic1vJkZ1KKZ9vlSFMB3vh+/70wLWX27cOjSAWJIEAxP4iJ8dIH81ahrk/tBee43+Wj3AhUkLAJ1Q0An+HR6Gp+S5D4ztDiuJUOssNKGG7vdgroOlx+XVz3gHlWhZFpTsWeXIkywlYK9SBnHh4Vn8fxR9n7NbbLIAGpICRtOkZnnG2OWx+zu0AAEaGKkBTlZjmCcyAMj8QE5zWUva7OmnY1BdLGWgZ5wRODyA8OlEsAAleRMSeZGCCfiPkaB7JnkmVMd0xtBBBBBgiMRvmi23DLpuAZAMg75nUOma0Sr3rUuAT7sCIwJyY/lUjzqbgksweBMcusHJHNp8gKlYR20mRuTJwcjSJA3IHwoV4d1hyLhR/Lv8ADINSYd6wHILEnTnlzyB6Zqtc4aVII7uSAJn4nPoNuVEugmZM7biPoIPpVe5xCGQ0giMZGMEkDY/HxqKqGtPETAIxiSMYBMxGMAUG6SbbgTI1ux/NA7qgemP/AFTvxiKoaQNRAXMxO8A7ACfn1of+JCMG1hQxCqpIOFk+0LAwJyR5eUmF2igIV9MNDAZ/ExALETk8vDblWj9m7BAuvya5C/BFW3/3Kx86yOIuqbqSBC6rjEmTiWLZ2mPhtXU9nWdFlBGdIJ+Jy3zJo4TaOXpnHj9V65bVQxRQxYkdzVq0z092rLO4BD29YztDE4nIPU48qgOGyQtwKDMgBcGAPPcnPUUdLNwSFug4wCox3pG38OPnVTUq6JbIGq0yyxMaYyBuQp6T86EhXlcZV70am9wQVDZ3yDAkVeF66DB9m3gDBnnv0B2+FCukEEtYYjTkBQZ3OnxPLp3qMCXsLmCrq0RAOBMie9k+s1HhLjMV1W9mI1cx3feyJzMYzTcT7GEAVgze7upGuefIk7+MdKI1kknTfEHIWAYGPHO0z40Bg9uJaNwE22BIkgq0zqM7SKVXe1LbBlDkMdIyBGJMYpVzcuPbWXp8zOe8362+pqzwaS1VHbvuP4m+pra+z3Bm5cRRuzACu35LkYzuvdfuy7N9jweogarhnyGBPz9a6/hTIqvw3DaLaJHuqJj4Uew2wIyaXCZJCvdW9lqNSY5jpUQtbJIU1s0jtUltwKAhebB5fv8AtXH2NdxmZSVQ3Cz6kJjoFjMjA6YNdP2s4CEcyCB8T3R/3UEQp0ajiCdOwnrz8YFZ85tVxuKIUkAqx6jcSAYgifGaKxddOAwJiTE4G/e8RH7NWigkESwAO46n5Db50yJCkRsD4z0P78anD0D2/PRG20k/8cRQbl9CNMz4SGjruDR/ZDmSqYUwYnOx8zyqRSJgqSORHnuKOwDw/FFBhpG3eAP/AG1U/wAQTCqyYJYd1pkyCT6k9aPa7wd2jML4CTykbx++dQS0jwzKJzuukR1wOgnJzIqezOzHTkT8GA9Rv6VBTbVGUggkHGxg4wTsPMVTv8FofNx05iO8ASMKQZlSPQjfNZ7cfda2psprYhZtEgQWye94DzwetTeSsaqYRgWYMwiRBjPr4TiKxn4lh3bbG6sGIU+zEfmImW6AGOpiasXdcL7a01uSRqUFSD4ECDI5VXsK66ijFx72iArKTEnYTOmSP71nVQLW11wB+LRb5fiYa5jok+ld7dB0x1IHzz8q4/7LoGvAwfeu3MiCNMWknyY+ldbxxOmFIDcjMRyOesTWvxz9dRz9qnF8NbRS/s1JBx4s0Dfl8fCicJ7MSRAPdRskAGMAausj44qY9qMBVYR+YzPxPnQ+J4hcC5bI7w07H8WkNjoCCTyqv9SglpsaLkjThveM8yTsZ/pSW864DW2AMafdO/ujkMQM9aC/EW1PtLa5IM4yckABSRElT6Ue1wqk9262WkgMMknIx6edL/w0LvEsytqtuRpxpjMjkDkHlk4qP/xzCMIJA3Uqe8IAmBByMcvKjGxdIw4ju7jSYnvZG2Kkl94zakYjOcj8U7Ur/ojM7WdC4KtI0jnPX0x9aahdrcUmuANECCCIzJz4/GnrDlymtJOnzLc/1H/U31Nej/dF2Z7Xi7bEStuXPlt8yK84b/Uf9TfU17x9znZ/s+GuX4y5CD4Df611/L7kZcft6Kz5nrR7HvSeQmq9mTVpVEHHvfv6VXH+pqadeuaYVMUqskGG1EmoKMn0p2aATQGb2jeGtRuZn/b18NTA/wApoHtlLatWqTE6TBiQIIxBHP4ULiuI/wAw9ZCgg5wTq/5E+kc6jw9ogsXkZOkYEs0CRBzJJMcj8Kxt2rzpesOp2ByAepwJGPQT8Ka6xVWAM5mfIY/3GmsLGqd0IyNyYmB4UrgUsecYz/CJPnqMVX0SCNoBnr3jJ9c+X/qoE7wJJOkHBkbttEj+5owQm3vG3zPOevymqgb3BALNnOMbk4HIEACppgahqgiROVIMKZkQZ6Ceucb5Vo22gqjL70SzAbwJU9RmOkczV29w4ZRDLqiQpiY5RP18arWOHg5mQPzA46ZI2JOR0qcp6XaV5XUh1gnAPgeZnbaY/TvVHg7bW4RRoYyWJEE4HumM9Mf0xp8Xwtu5Y0sAQ7aByEEwTv8AlBM1m9p2SzsTAb8AB1NAwukLkDqT1PWKnlPs5QH49mRQzahOvbIgHuyN8ketUe10IHtACpOJ/DyM+BnmPGm4u6VJRhqiVmCO7vLAiNoG4mBvVR3ZjpYlgSoHQgERtWV5NJHR/ZG0S11zuBbtz4hfaNHncA8q1uNUFlDEgTyiMDczt73y8KF9ml/+OrfnZ7nkzEr/AMdNWrqKzEMuIMmOXSfh4V0SZxjG3sNFYsQtwg8iQGn+nlzmkbT5LBXOvBJ2XGRjBxMDnQbtyycOQGIB/EuMx5gdakLLSRbvSoUgSwYhgQJI6DI+IoAnF3FUjUuo+ABI8T03Pzqt/kAQQVAC5ggjGJjMwd6LxNm5LGRk90zEd0BRDY3k43mlw/EMSdSGO8GM6gpXlEZn+lKhIWFzpuNk7AzE+HofKnvLcCsRcUnkWAAXMmSPAxnpVTh71ojVcXS0tyY7kjJjJz8x4Ub/AAisrBHbODJkDIYiD+4pfRsXti9eLjuL7ozq3ycjelUe3bL+09+20KBkZGTgx+80q5eW62mY+cFX/Mf9TfU19RfZfgvYcFYt8wgJ+JzXz19kOyP8TxyWuTXTq/SGlvkK+mLZBMdB/wCBXbzu8mEnQiHYdavE8ulA4a13p6CiN161px9JvsWaaailJ/rj1qiSUYqr2lxXs0J6AtHWNh5sQKuVXa2GLBgGEBYIkHmcH4j0oocVwPF+z4hdbB1Y90kEaTAEt0JIn4zzIrpBxGkDUrNLxCDXEZBbmM5z1qrc4DhjcYewEAgDSChLZLEFSO6BGetFPDWUMBr1slQYDFsEExDaswp+XhWPHjYu3Rl4hQhJI94lsTmTCxzPKs3guK1FZTukGDsNyAfEnwMnUPKw3ZSMwKX7mpsd4eE4A0xyJov/AEi6qFBdV1IAhhAwAMb9J33ozkOhypA5yWHLpz6QMt5D4UC5ZIfVI1FSqypBGdRnO3761YW1dGCoY4MggTHgev8AWqt+6wnVaeZlToLgY56JJ55+FOlBeI4cqCTEDcmQYMHukb9IqvcMEyoJIXp3JxE7zA8tXQE0O9xlkR3ygmYMqZ1Yw0Riq9/ike7pLwDks0ASRAE4kwOU78qi2KkWu0b4YrbUHuRgR+k9RgTWRftArKkFiumAxMYn+XnRlcG4QW1AdOhJUGemCY8afiFA0tPeXVkc8EwSJ6433qLd7VJjJYArBDaTzGRtnYTG3WKXFIoWUiSDpzIJiFAjHvMPnV25Ez7zDa4IDahEA6dwNjyhgetBsILnE2YQDU6lokA6JuFtP4cooNRnatdpYsBEVRsqgDyFPbNz8oiSNx5EZzPlT3jCk8uf1NQshykh5McwNwTP78K6mBmuvIBtagTEyDAmJPlmqKFBpBt6R341SpQap65khj5CrLC8p0qEgSRIIAEiBjnvPlSXiLv4rYOMwwjy3pUzK9uFi5hSSAWGT0OrO81AWr+4a2TnBG05AkcgY+IHjU24hSF128sdiANiOp3k7bmDVRUsux9mWRmO+oqTJgmG6H51PI4uLcuaoZAR3djO+5g8hHz8KqcW1sMAbZElpJBAI5mBv1261etcOd1umGyNjjwPOoILihVMPybeSxJJ3xEZjypZcGuc7VNtWGm5AKg5I5k9RO1KofaO+guLqt6joEkhT+JhHl4Uq5eVmtpOnDfc52UPb375E6dQB6FmM/IV67wqDeuN+wHCm1wQI3uMzH4TArs+BXE9NvSK343bqOUyNSyIFTio21gAVImutgUVBhkev9B/WpGqfF8XpkAd6BBIOnJjJH7zRaa6RWXd7TS0wRgxZyxED+Igc+g+lEu9owMDUTEAGCZHjt8DVHjO01S4U9lq0Kp1ahOYWAImZaMdfGo5cv4cjQ4niAy4MCYbrEGQD1mPnSVsDUEcxnaZx18J6VUXtBSs+zgFbbSzY7+QMSZAk7VbV7ZAMkBsCQQcHTsRjJjzol0JhF0yUjl3c7jP1PpQybak5ZeeQSBI5SIx9RSW0o0gMSJjUM58SPSne2y6i1wKJG+wyOvPlVElbXIi5yEgwSYESfHFJTdz7hMkqD8TzHhHzoZLkroCOvNsf0qrc4soLjewIzp7uSRAmDue8egFK08abliIIHl8ehnlWXft2dM3rfMAEIwYAmATo2zz2onD8QuqJcGJjVjl+/Wmv8UYRvaR3SIYEB2MAE6Zgf3qbZYJ0ojgrBANm60kjSAwbeQCQ2Su535Gg8RwN9I9olviFA3SbbjqVk/LVWnatqSzMoZlKkFCpM7TAiCBzPL4VlcMssTZuxcwCl2SSisw2IBWSWOByBms7IuVh8VxlsiLbOjAk6bigFTBA1QZE8gRJo/2JQm/Jz7O0WmNjcfSBnoLZ9a2e0+yrd9ALigsBGpcMp/hP9Mg+ND+w3Cwl5p1A3Sit1W2oT/vD7danjx/Y7y/VvcZp06XJg4gSSfAASTiaGtm0NmO4MFokiY3+Hyp+OugEak1iC0RMFeg5kzTPxKc1wCZ7nTMiPrWv2gReC94rcfO2ZiByH96iiPK51A5ysQOhqFgcOxOhoMEGCQe9vg8+78qsX7BK4dgCMgicR0FPCQDXRMoG3905MAQMnmZFPdRC0FDMYbSOfIHzpWkuAwGRojB3zHpOfXwqeptA1DvTHXHMyBjE0YDAWgNMwAY3jMgx8xTCy34LkgRvDfEH5etJbqADUuT/D4D+4pjZtNBVo72rBjvRGx8KKGB22re05HHw/EfD95pVL7Q8M/tFi4fcHIdTSrj5S62l6R7OthLdtF2VVjyA/qa6DgrWAPM1hdjW9QX9Kj5Sa6fh13Nb/BNT8lFpiKkKVdbFAmqpsPLMCCxnTIwNok71Zu8h45qVTmmoAXdS61TTmWByCNsEZ55+GKle7PtPkopnmOeQdx4gGi8YwiGbSCIn4/+AaGgIEK07AY2xvI9fMVOBD/pVuDAIkgmCdwnsxvjC8vOld7MB0wxGkQOfUyfHVB/lFJRctgBUUrBJgmQSeQPLnvRm4hypheeMzInJx4UST+DtncRwq95VYKFCjoonTHyB+Oo1bvITpQNBAOFEDcRnbYHHjU7hXIZGzBJA3iYMj1pK1svM97Bj4jG43gfKjAz71q6HAjUgMxAyAHmYHvGUHm3Srr8U62Q7Rq1c8ALqJPmEB86ezw6gAI5xJB3kkQD4xStWXBJDA90jP5vGfTyFElhq9vtAsBKgHG2TuVO42lX/wBnjThF0NccgqMgEBdMYiR446z6VaWyRBKqcHVAzMHA9fmah7EXLYtvIkEwMYyB6Aj60s/o1mX+zVafZ3Atx1Vu9BYA5UxgxIPLkaw+0LPF2mBIW4i2yC7b5kHSy99SRjfl69HxPY0sWDe89stO+lCx0gj9UfCsPi+Nu2NZ2UOxCkEqiBUS0FIxBMuYMzIrLlM/xUqPAfaS3ctFmBtuFZtLc9IklTz2+Nbf2Q4M2+EsqfeKh2/U51t82Nc124tq7bEIFvuUsgLnu3LgtuT/AM8/w13loACBsMelP4/Z8le/ecE6VBHPOQep6CKc8UTlVYgHlzxPSoKH1sNSTMkLghcBJkGdm+VELXQRIWJAkSYz0xvgeGa0QGWtsTrtlTzJWJ/mH7xUrNxGZokBIk7DYEQekfSnt3mwGQgHJ/Fy29ceVNe4lFDDSPdLMu0gLPTPSnCNb4NgGKXB3iWkgH8Mek586MNawAoKyBgxAxk/M+VV7FlSQFlI7uG/KcwOecTVpbTKphtTYgt4DnH7zTk30KVi8TOpWXfcYxznxn69KzOz76XBquAZYFfDuq3LkBG9XbfEMCQRqbMxiAIiPJpPl5IXUIOpIBYLBXm2Pn1qb2bnu3uAt+0ESe7+Y4ycb01Wu3rCi4ABHdH1NKuPnJ5XppL0n2GNNtSd4B+Vb9k90eNYXZ57tsDoo+Qn+lb0bDoK6Ph6ifk9iUjTTTV0azRO/wABUhQ9O8iZNDcARk5IET/ep0xLYByRvtPyqjdUS2u2SoONI29Ou9aIFLV4U7NDMfQEJBuAKNRAJBIHPP7zTI0yRfK7iG07iZgGNiD/ALTWizqZB+Y/vQP8FaLFoVieuYwRgctz61PiNCCMWgPqlBygSDJbu8zRtVwDvKpM4ifU9KocZpW6QUOjSCSA06i3Igxz/cUYXLedLvqMYmfhHIbxRpiOqz3rTTiCM5mRn4gVK06EwGIOYEnljn8Km6OAYbVGY2J8J5Ui7wJQHwmIwevp50EkobBDKR0jffmP3ig8UzwwWZPNYJXYCFPhJ8qV3SCSUOIGBuYmRnlttQbl1QVC3SpPIkbaQZOroIPn8aLTiu3bCqy2nP8AmSVJbuaoUsXUbEQDz/CTTvxNu4CAysJKciCYkqOuP60uJvMgY3RbuIQoQDDOxkEGcZBAHn1rmgEZnWw8MCD7C4phe9O0zGqc9WPllyqpFs8Cg47h1QESXvMNxFtCqwOUtdn4iuvZsf1rlfs6WucZed97Vq1a+DsTcuCY6FPlXQ8a6aYcwGIA+MyOXUVXH0Khw9lyuLpM6szqkE4M9YovsrsytwETkEeO2PMUBrdtiVLEH9eSAImOW5olvgmG11/OD+Kf/HwpwhjcuLHdU8sSOVNd4pYh0ORkET0wakiOIkhgJJxB5xHy9KrWr7pOtSfEDwnYTzJHlVWpBtJbBTTLalGT0LE+G5JP8taH+HOdLn4H4j/z61XS7bdhKwxxDCCYBPpBPqaiEByusajvO2MHPhUS4Yl61cAkESANIJOTzBMieUE9adrrKM6hGkSYO5ycdB5VD2FxSALk+DLO3OadOJuQSUmDGMSZg78qq0Mbte/qZTEnQJgRmTO5pUu2uIJud5SpAjmZycimrk5cu2k4n+zXGW7mgrcRhp5EHIFdHbac9TXyDYulbpKkg62IIwQZ6iu47G+8HjuHAVbutR+G4NY8jv8AOt5+nSb+z6LU0jXkPZX3wMMX+HB/iRo/4sP610nB/erwDxqa5bP8ST80Jq58nGpvGu4Y1EmsThPthwNyNPFWiehYKfRorUtcUjZRlb4EH6VWwlhTU6GhqWqqgTmoNZU7qD8RUlpxTIA8IsyJHwJHyBimPD/xN8j9RVk01GQKrcJJkwT1IztG4PSmW0V2necEH44b95q0aYmlhhHiBzkfEGPXaq78LZcMNKOG96Yb1q7NV79lW95QfGM+RpURi8V2CmPZsbYDF4GVLFQoJB6AYrLucA95mt3dSgK2m7bcidQg8pBEkDPLxonA9uzrW4xsODhLgYjTMKSWzMg/ijuzTdpccUs3SRDBHKkZDEKTg8j4H51z8sazVr7C2T7B7hMm9euPJ3IB9mhPxVAfOtbjOLVWAaNwYInbaP4idvEVHsXg/Y8PZtfktop+IGfnQr3FBi1pkfSxCaowdYJ9AMTWl6mJ90iqCARbLjLEykDDbAHwkTVgcOjE6HgHcq2ZmT9fnUE4u2x1RAA0mVM8j6RB9KkzW8Mo93Kxj3yVyDnJncUiTeyTgOcMJDTHXnvy2xvTPcuiJXXkmVOnmYB67Z+POh8FZaEIbu/lImehnedqgr3EJ1BWdgT3RGsgAZnaOuZnwyaFn/qCaSWDLB05GT4jwifSom3bbuyAJIAB5wBz5iOVRbi2glrRgCYmfLbfFMl217xCgrBmIjVtB8Z+dPQVu0FkJdI5R7wUwBsNj/c0Tibb790jQATMfqPhjxoPDcOhCgMRABADA4IgCeYzj40QJczDnwJEz3T47An5VO9BgduXnV1C28aQfejck7ZpUvtD7Rro0uAAoHuzmTPzp65OV7rfjOnzcffOBId9ueatZrLa4Rcb9TfU1Zt8V4V2c+NYSrpaolqEOJHPFI3AdjUeNVqeulbvsplSVPVSQfUVECoufCjC1vdn/a/jrP8Ap8Ve+BbWPR5rouB+9rj0w/srgH5kg+qkfSvP0NEcEU+4HsHZ330rgX+GI6m28/8AFgPrXUcB95/Z12P872Z6XFK/Pb5187gA/Gm01U52FkfVHCfaLhbrabfEWnaAQA6mZ6ZzWmtfIs1b4Xta/b/0r1xP03GX5A058l+x4vrAVE1818F9vu0Le3FXCOjw/wD3A1u8N97fHKBq9i/xQg+qkfSn+WF4vdWoNxsV5Tw330qP9fhGHjbuBv8Ai4H1rqexvvF7P4mAt72TkwEvDQT8DJU+tPdGNTtnsy3xAQXFDaW1LPIwQfUEg/E1zv8A0JbLKtt203bqD2bHUPfDPBOYKqcV1d8yJGRyPI1RsJq4i0OSLcuH44Rf+5vSsrNq5W1dmDG8VEWhpAzgRgkfSj0lWtcQD7Lx33mDPxkUjYBnAkxkY229KsEVA0YFMcJGxdfFSDyig3PaCYuBjgQywd1nfBMAkcpNaJNA4gkqQuCdsx86jl0cVLbOGLFSdtj5GQDvUrvGCIuIwHVgCJjVJHwH0G9C4cXJUMMQdRkHIIAG0xuatvaB6j4Eipl6NVW9w7EGROI3HgPj7seVH/wyGdLGTvDbTJnPnTPwgO8H4qD9RTvwcztueqnO/M70v+G5f7R21F0D213Cgd2TzO5A3pUbtvs8C7MMJEwrY3IwCMbbUq5OUutpmPmu6O+/6m+pqa1O+nfb9R+tDJr0bdcyRobGnYVGnAQJGxipreYc6GxqJNGEspxRBzRxxineazuVMWo8JRtai315EU4P7mssU85qfxnrVzSnlFZ3tiOZpxfbrS/HT1o6vCmJ61RXiWqR4o1PhRonEvsKHQ7lyTSU1c49E6D7O/anieDP+TdITnbYyh/l5fEQa9S+yv3l8J37vEsbTkImgBnkLLFgVGxLc/y14iDRAKmnr6Ns/eZ2a3/3ET1Rx/8AzWnwf2u4K6wCcVaPhrA+RzXzCtTtNmi8qH1tbuhsqQw6gz9KacxXyxwXFPbP+W7J+liv0NbPC/azjbZlOJu/AuWHo0ip/Ifi+jj8KYpXiPBfehxyHvm3cH8SQfVYro+yvvVd2CPwy/FXI+RU058k+x416M6UlFU+yu1fbpq0acxEz/QVp6JFPP4QQFSUU5EDFCQxU6GR29/qD9I+ppqbt8TcH6R9TSrn5btaydP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data:image/jpeg;base64,/9j/4AAQSkZJRgABAQAAAQABAAD/2wCEAAkGBxQTEhUUExQWFRQXGBcYGBcYGBwYHhcdHBgdGhgYGBcYHSgiHBwlGxwcITEhJSkrLi4uGB8zODMsNygtLisBCgoKDg0OGxAQGywkHyQsLCwsLCwsLCwsLCwsLCwsLCwsLCwsLCwsLCwsLCwsLCwsLCwsLCwsLCwsLCwsLCwsOP/AABEIAN0A5AMBIgACEQEDEQH/xAAcAAABBQEBAQAAAAAAAAAAAAADAAECBAUGBwj/xABBEAACAQMCAwUFBgQFBAEFAAABAhEAAyESMQRBUQUiYYGREzJxobEGB0JScvBigsHRFCMzkqIVsuHxJENEc4PC/8QAGQEAAwEBAQAAAAAAAAAAAAAAAAECAwQF/8QAIhEBAQEAAgICAwEBAQAAAAAAAAERAiESMQNBEyJRYYFx/9oADAMBAAIRAxEAPwDym/fbW3eb3j+I9amt9vzN6mgXx32/U31qYrjsja3sU8S35m9TQzxDfmb1NRYVArRJBtFXiHJgO3+41r9n9jcVfdVsF7mrmCwA66jsI8axbCScV7/9iOyRw3B2xEXHAZz16Dwjap5XPRwH7JfZdOEtgu3tr7Dvu0kLP4UVth47muo7O4cHWxRIAAHdG5yeXLAqjxDbDf8AefkD61vcJZ0oo5nvH+n78Kjjx2nbkN/hE/Iv+0UROET8i/7R/ajAURFgVrPjiPKqbcDb520/2j+1UuI+zvC3PesWz/KB9K1dJ5waS2x8POjwn8G1y3F/d9wNze0y/ouOv0asy9903CEd27xKH/8AJq/7hXfMnQ+uajcYgTiBuTI/vT8YXlXlXH/c63/0eNYdBcQn/krj6VgcT91PaSzpuWn+F1gT5Mv9a92R5AMCOs/3FVl7St89Q+Iz5AUsh7XzvxX2I7Ut78NdbxRlb6NNZt7sXjk97h+JH/63P0FfT9ziFET3dRgSNzEwPIfKoNfSY1CeYmPlRkG18qXrty3h9aH+LUvyNQXjGP4z6mvqi6bdwQdDjxhhWdxP2b4W7/qcNZb421/tSyHr5rHEt+ZvU0/t2/MfU17z2l92nAXRi0bR622I+RkfKvP/ALR/dbxFmX4dvboM6Yhx8Bs3lB8KVkOVw/8AiG/MfU0jfb8zepoLKQSCCCMEHkakKWQaKLzfmPqakL7fmb1NAFSFLDF/xLfmb1NIcQ35j60EUhRkDW7O4htJyd/6CmqHZw7p+P8AQU9YcpNaS9MK4e+36m+tToV499v1N9amDXZWH2RpmNO5qKDNEDpPsR2X7firSR+IE+Wa94vmD4KIFed/c9wOn2vENEAezXHM5aPKK73iCdON9/Wsb/VajwaG4+IiQo+p+Q+ddVGfAYrL7C4YKur8oPqa0kGK1+PjkRzupipOdh13+A/YHnUaYCST0x/U/vwrRKbVjduODpVsrMnnGIGOeQR51sHArnuKuTcZhICgztmRpxJxnPnUc/S+KgntFDBWgAkgiRI7v5YEZJ/lNaDXXDEW7pdsHSF1GIG7FwOpoa8MWYNqdFM6l21zETuR1EETmrqdwkECD7qhYPLEz3jzMfDNZyKtPw7XiSfaDSJxAJJ6STHWiIARsg6hgB4GWQx19aLY4N5Jwik+7APIAQAIG0896Z7WpyqmI99uQnkAI7xHXbxq/G4nWR2jdt6xcdSWTSP8sxImVkmDgg4nYncUW7dW77qtNwHoSB4iemN8BvGrdy3ZUwUuOWyWgmeXvbVTvcAcvw74X3lYSRGYE7H/AMVFlPouAFu0nsyhMEknSvM9FMeHlR7HHcO2Fxnl3SPjpMg/Gq9pyqq2mVJkODjOIO2nPIkjzoVzgdR1MoVhsdyMSVcDBGQQJPltS7no81sKZ9x/I5+ufnTG4Vw4gY7wyvnzHnjxrEbORCssSokg8wdUbEUrHbLoSLoGjUF1AzuY238qPOF4uM+3X2Lfiu0E9gFTWk3XOwIaNUDckesVu8H91PAogFz2l1ubFyo8lWIre7EGq9ecbKVtj+VdWPDvx5VscRdMGOWB4nl8zVcfWlfbkOM+7js9xiyUPVHZflMVh8b901g/6d+4n6gr5+Rr0gqcEN6ifpVJO0JElTjpv6UXDmvLOJ+6LiAJt37TnowZPmNVYHaH2B4+0c2C4/NbYMPTB+Ve+2uIB+Xz22NTcjrRg2vnThOzbyAh7NxTOxRh08KVe39uf6g/SPqaVYcr21np8z3T33/U31NSFRue+/6m+poi118mCLUbhFzQTXS/Ynsf/EcVat5gsC2JwMn5VHK9HPb2L7KdkizwFpGHeYa2nq2Y8gQPKtFUJgRir3GQO6NhAFPwNmfP6VOfR/60bAhFH5jPl+4o6indBPgMU0Vv6ZmcwCeQp0GP350iJgevlUtNMKvaV0rbJGDynrsPnFc/wdotbBkNGWAAOpgNIBPODiOZG+9anbbGUWCcg46yFEzyOo+lVLQNtwltNSDQBtORIAnnp1OT/FWXLurno9y8GBOVaYmB3dLRuR1yR477VbTjERhtz1u24xyq7wNoRMDOBHJRgAVT+0vGmzZJRA9wlVAIwNRhmPgBJ8dqeZNLdanDXw66ogZj+9YZuk2lCmXZtTxiQSTEny9DXKNd9pBdrjkBlCw2kwSJFtQB05gCK6H7MQVMsWIAAJjljaTnGTUfk8rivHItcQsCWBJ0yWz3eY0+Y57kVDhOIHtHuz3Ft94xGpiZG2Dz8c0DjX031t2+81yMkk6AJMnwAmJ5kdKKzwoWCNJyApIBHNtO5O8nwpfYxpdlcMVsqrDfUSP1MWjPxrK4vhPZMFUkIcoN8jdB0Me7nw5UrHaV8mFuWLnh7p8wYqfFcS7jQ1vSYLAxI1Lynx2+BNO2WDLrP7WTRodQWNvuwNyseP4gO9/KetY3FRcv2FhgTL5AGBGMeOoz8a6R2RgScYbuzONORnxY+RHWuR4QMFJkllslFJM9520r84rHlO2kdr9mVPsAx3uFrnk7Er/xij8QxOrbBxnwJyeWasWXCoABsAAPgIArO4i7NoMoY6iGjLGCQduWAccpra9TGU9qvDIRCq7CGUQGneO9JnFaBfaRMk5PxAHnmfKs0cVDaocKqszShHuqQBnByfPPStFHJa2A0d0tE9ebeojzqIqni1kltIgTkjljaI3qy9vaG2nEzMjpzoC3LkGUU+9PPIGPiDHyqFlRC61IbGdMSYkmRnYZx4VRMzti0Q4BAPdH1PjSoXbnEBbgA9oe6Ojczz/e9KublZrWenzhc99/1N9anNQu++/6m+tSFd9YJWxJr1/7lOyu/dvke6ugH9WT8h868n4S3Jr6F+w/Af4fgLYPvXO+fPb5RWVvavpr3EkzNXey17xPJR8//VVrKzncVp2khOhY1fGd6XK/QibUopAUgK0Qddz4Y/rSJp7Hug9c+u3yofGXAqEtgAEn4DJ+VBud7QdzxFsSNALFoYgmEJ2HvQ5ONhA8KmUuK0BzADic+6sBd+ckiTuBNV0t6nDM2GViAMe+CXbqTM/AfGrVlCpJd1YiNQjdg8KY5DQPUCsPa2yp9miqMmAB6bk8h40C3kGBqmSxPPlA8KIAvvtktGN/gAPOhPcY4AjwHPxJ2A/eK0qWV2xw1x0KW51kEQDsOeT6b4mn7G4FbSqMIwViYA2G4hZ2Odz86sXZCkgxuCYPe/hB33+HnQrvDCWYBlYgAKJ5yGJg6duR6DFZ53qt6xldi29ZZmUF1YQz2xJDDEFvQmORrR9kfaN7I6Tph9LHJiQPdAHWRynrRH4go86caYacTpzjkdyKXEImjPIyCMCT1HMYjPhSzIYS3HaQ4VxyLKdvBwoz5UXgmtoYGpNUd1mJXH5ckD4YOaoWVae6Jw+o4kkg7cyJ+gonGJqLd0gFSXnoPqScAfGp08ZSXFNsBmwsTBIlRLbc5UqtUuwrALnfv8SxidhaJbH8yj1NX73DqN4FxNIIB5Jq0qOs6tuh8KN9n+Gm6Me7bLHpquuSfOE+dRJtVb032OABk7gdYyPmKdi5B0xq7og7ctX1PpQuPVPdYlTMCDpJJ5Ch3Htk++VPxK4BP9ZrVmJcv3QAGQ6iYlO+Btkgkb5oKtbJkyGJAO4kiIEDyx4UbgVuSIcNbE5bLHY+vvAU7C4ZBtrpLE7wfeJGOu3rSMI59y8y50w0ESMc9zP1qdxboWNYLHAIJGIPI43j5016Dl7bLBIBGZnJ93lgb86XCojj/LuNiBAJ/rnlQGb2y76xNvOkcx1PhTUu2bYVwGLMdI5N1P5cf+6Vc3KdtZ6fN1332/U31qYWmuL3m/U31qVsZFd9rnb/ANlezDeuog3Ygepr6Lu2AAiDZQB/SvK/ud7P18Q1wjFtZ8zgf1r10LJmP3/6rLjN2qvSdmxsOVW2GfAVHh0zPIUic1vJkZ1KKZ9vlSFMB3vh+/70wLWX27cOjSAWJIEAxP4iJ8dIH81ahrk/tBee43+Wj3AhUkLAJ1Q0An+HR6Gp+S5D4ztDiuJUOssNKGG7vdgroOlx+XVz3gHlWhZFpTsWeXIkywlYK9SBnHh4Vn8fxR9n7NbbLIAGpICRtOkZnnG2OWx+zu0AAEaGKkBTlZjmCcyAMj8QE5zWUva7OmnY1BdLGWgZ5wRODyA8OlEsAAleRMSeZGCCfiPkaB7JnkmVMd0xtBBBBBgiMRvmi23DLpuAZAMg75nUOma0Sr3rUuAT7sCIwJyY/lUjzqbgksweBMcusHJHNp8gKlYR20mRuTJwcjSJA3IHwoV4d1hyLhR/Lv8ADINSYd6wHILEnTnlzyB6Zqtc4aVII7uSAJn4nPoNuVEugmZM7biPoIPpVe5xCGQ0giMZGMEkDY/HxqKqGtPETAIxiSMYBMxGMAUG6SbbgTI1ux/NA7qgemP/AFTvxiKoaQNRAXMxO8A7ACfn1of+JCMG1hQxCqpIOFk+0LAwJyR5eUmF2igIV9MNDAZ/ExALETk8vDblWj9m7BAuvya5C/BFW3/3Kx86yOIuqbqSBC6rjEmTiWLZ2mPhtXU9nWdFlBGdIJ+Jy3zJo4TaOXpnHj9V65bVQxRQxYkdzVq0z092rLO4BD29YztDE4nIPU48qgOGyQtwKDMgBcGAPPcnPUUdLNwSFug4wCox3pG38OPnVTUq6JbIGq0yyxMaYyBuQp6T86EhXlcZV70am9wQVDZ3yDAkVeF66DB9m3gDBnnv0B2+FCukEEtYYjTkBQZ3OnxPLp3qMCXsLmCrq0RAOBMie9k+s1HhLjMV1W9mI1cx3feyJzMYzTcT7GEAVgze7upGuefIk7+MdKI1kknTfEHIWAYGPHO0z40Bg9uJaNwE22BIkgq0zqM7SKVXe1LbBlDkMdIyBGJMYpVzcuPbWXp8zOe8362+pqzwaS1VHbvuP4m+pra+z3Bm5cRRuzACu35LkYzuvdfuy7N9jweogarhnyGBPz9a6/hTIqvw3DaLaJHuqJj4Uew2wIyaXCZJCvdW9lqNSY5jpUQtbJIU1s0jtUltwKAhebB5fv8AtXH2NdxmZSVQ3Cz6kJjoFjMjA6YNdP2s4CEcyCB8T3R/3UEQp0ajiCdOwnrz8YFZ85tVxuKIUkAqx6jcSAYgifGaKxddOAwJiTE4G/e8RH7NWigkESwAO46n5Db50yJCkRsD4z0P78anD0D2/PRG20k/8cRQbl9CNMz4SGjruDR/ZDmSqYUwYnOx8zyqRSJgqSORHnuKOwDw/FFBhpG3eAP/AG1U/wAQTCqyYJYd1pkyCT6k9aPa7wd2jML4CTykbx++dQS0jwzKJzuukR1wOgnJzIqezOzHTkT8GA9Rv6VBTbVGUggkHGxg4wTsPMVTv8FofNx05iO8ASMKQZlSPQjfNZ7cfda2psprYhZtEgQWye94DzwetTeSsaqYRgWYMwiRBjPr4TiKxn4lh3bbG6sGIU+zEfmImW6AGOpiasXdcL7a01uSRqUFSD4ECDI5VXsK66ijFx72iArKTEnYTOmSP71nVQLW11wB+LRb5fiYa5jok+ld7dB0x1IHzz8q4/7LoGvAwfeu3MiCNMWknyY+ldbxxOmFIDcjMRyOesTWvxz9dRz9qnF8NbRS/s1JBx4s0Dfl8fCicJ7MSRAPdRskAGMAausj44qY9qMBVYR+YzPxPnQ+J4hcC5bI7w07H8WkNjoCCTyqv9SglpsaLkjThveM8yTsZ/pSW864DW2AMafdO/ujkMQM9aC/EW1PtLa5IM4yckABSRElT6Ue1wqk9262WkgMMknIx6edL/w0LvEsytqtuRpxpjMjkDkHlk4qP/xzCMIJA3Uqe8IAmBByMcvKjGxdIw4ju7jSYnvZG2Kkl94zakYjOcj8U7Ur/ojM7WdC4KtI0jnPX0x9aahdrcUmuANECCCIzJz4/GnrDlymtJOnzLc/1H/U31Nej/dF2Z7Xi7bEStuXPlt8yK84b/Uf9TfU17x9znZ/s+GuX4y5CD4Df611/L7kZcft6Kz5nrR7HvSeQmq9mTVpVEHHvfv6VXH+pqadeuaYVMUqskGG1EmoKMn0p2aATQGb2jeGtRuZn/b18NTA/wApoHtlLatWqTE6TBiQIIxBHP4ULiuI/wAw9ZCgg5wTq/5E+kc6jw9ogsXkZOkYEs0CRBzJJMcj8Kxt2rzpesOp2ByAepwJGPQT8Ka6xVWAM5mfIY/3GmsLGqd0IyNyYmB4UrgUsecYz/CJPnqMVX0SCNoBnr3jJ9c+X/qoE7wJJOkHBkbttEj+5owQm3vG3zPOevymqgb3BALNnOMbk4HIEACppgahqgiROVIMKZkQZ6Ceucb5Vo22gqjL70SzAbwJU9RmOkczV29w4ZRDLqiQpiY5RP18arWOHg5mQPzA46ZI2JOR0qcp6XaV5XUh1gnAPgeZnbaY/TvVHg7bW4RRoYyWJEE4HumM9Mf0xp8Xwtu5Y0sAQ7aByEEwTv8AlBM1m9p2SzsTAb8AB1NAwukLkDqT1PWKnlPs5QH49mRQzahOvbIgHuyN8ketUe10IHtACpOJ/DyM+BnmPGm4u6VJRhqiVmCO7vLAiNoG4mBvVR3ZjpYlgSoHQgERtWV5NJHR/ZG0S11zuBbtz4hfaNHncA8q1uNUFlDEgTyiMDczt73y8KF9ml/+OrfnZ7nkzEr/AMdNWrqKzEMuIMmOXSfh4V0SZxjG3sNFYsQtwg8iQGn+nlzmkbT5LBXOvBJ2XGRjBxMDnQbtyycOQGIB/EuMx5gdakLLSRbvSoUgSwYhgQJI6DI+IoAnF3FUjUuo+ABI8T03Pzqt/kAQQVAC5ggjGJjMwd6LxNm5LGRk90zEd0BRDY3k43mlw/EMSdSGO8GM6gpXlEZn+lKhIWFzpuNk7AzE+HofKnvLcCsRcUnkWAAXMmSPAxnpVTh71ojVcXS0tyY7kjJjJz8x4Ub/AAisrBHbODJkDIYiD+4pfRsXti9eLjuL7ozq3ycjelUe3bL+09+20KBkZGTgx+80q5eW62mY+cFX/Mf9TfU19RfZfgvYcFYt8wgJ+JzXz19kOyP8TxyWuTXTq/SGlvkK+mLZBMdB/wCBXbzu8mEnQiHYdavE8ulA4a13p6CiN161px9JvsWaaailJ/rj1qiSUYqr2lxXs0J6AtHWNh5sQKuVXa2GLBgGEBYIkHmcH4j0oocVwPF+z4hdbB1Y90kEaTAEt0JIn4zzIrpBxGkDUrNLxCDXEZBbmM5z1qrc4DhjcYewEAgDSChLZLEFSO6BGetFPDWUMBr1slQYDFsEExDaswp+XhWPHjYu3Rl4hQhJI94lsTmTCxzPKs3guK1FZTukGDsNyAfEnwMnUPKw3ZSMwKX7mpsd4eE4A0xyJov/AEi6qFBdV1IAhhAwAMb9J33ozkOhypA5yWHLpz6QMt5D4UC5ZIfVI1FSqypBGdRnO3761YW1dGCoY4MggTHgev8AWqt+6wnVaeZlToLgY56JJ55+FOlBeI4cqCTEDcmQYMHukb9IqvcMEyoJIXp3JxE7zA8tXQE0O9xlkR3ygmYMqZ1Yw0Riq9/ike7pLwDks0ASRAE4kwOU78qi2KkWu0b4YrbUHuRgR+k9RgTWRftArKkFiumAxMYn+XnRlcG4QW1AdOhJUGemCY8afiFA0tPeXVkc8EwSJ6433qLd7VJjJYArBDaTzGRtnYTG3WKXFIoWUiSDpzIJiFAjHvMPnV25Ez7zDa4IDahEA6dwNjyhgetBsILnE2YQDU6lokA6JuFtP4cooNRnatdpYsBEVRsqgDyFPbNz8oiSNx5EZzPlT3jCk8uf1NQshykh5McwNwTP78K6mBmuvIBtagTEyDAmJPlmqKFBpBt6R341SpQap65khj5CrLC8p0qEgSRIIAEiBjnvPlSXiLv4rYOMwwjy3pUzK9uFi5hSSAWGT0OrO81AWr+4a2TnBG05AkcgY+IHjU24hSF128sdiANiOp3k7bmDVRUsux9mWRmO+oqTJgmG6H51PI4uLcuaoZAR3djO+5g8hHz8KqcW1sMAbZElpJBAI5mBv1261etcOd1umGyNjjwPOoILihVMPybeSxJJ3xEZjypZcGuc7VNtWGm5AKg5I5k9RO1KofaO+guLqt6joEkhT+JhHl4Uq5eVmtpOnDfc52UPb375E6dQB6FmM/IV67wqDeuN+wHCm1wQI3uMzH4TArs+BXE9NvSK343bqOUyNSyIFTio21gAVImutgUVBhkev9B/WpGqfF8XpkAd6BBIOnJjJH7zRaa6RWXd7TS0wRgxZyxED+Igc+g+lEu9owMDUTEAGCZHjt8DVHjO01S4U9lq0Kp1ahOYWAImZaMdfGo5cv4cjQ4niAy4MCYbrEGQD1mPnSVsDUEcxnaZx18J6VUXtBSs+zgFbbSzY7+QMSZAk7VbV7ZAMkBsCQQcHTsRjJjzol0JhF0yUjl3c7jP1PpQybak5ZeeQSBI5SIx9RSW0o0gMSJjUM58SPSne2y6i1wKJG+wyOvPlVElbXIi5yEgwSYESfHFJTdz7hMkqD8TzHhHzoZLkroCOvNsf0qrc4soLjewIzp7uSRAmDue8egFK08abliIIHl8ehnlWXft2dM3rfMAEIwYAmATo2zz2onD8QuqJcGJjVjl+/Wmv8UYRvaR3SIYEB2MAE6Zgf3qbZYJ0ojgrBANm60kjSAwbeQCQ2Su535Gg8RwN9I9olviFA3SbbjqVk/LVWnatqSzMoZlKkFCpM7TAiCBzPL4VlcMssTZuxcwCl2SSisw2IBWSWOByBms7IuVh8VxlsiLbOjAk6bigFTBA1QZE8gRJo/2JQm/Jz7O0WmNjcfSBnoLZ9a2e0+yrd9ALigsBGpcMp/hP9Mg+ND+w3Cwl5p1A3Sit1W2oT/vD7danjx/Y7y/VvcZp06XJg4gSSfAASTiaGtm0NmO4MFokiY3+Hyp+OugEak1iC0RMFeg5kzTPxKc1wCZ7nTMiPrWv2gReC94rcfO2ZiByH96iiPK51A5ysQOhqFgcOxOhoMEGCQe9vg8+78qsX7BK4dgCMgicR0FPCQDXRMoG3905MAQMnmZFPdRC0FDMYbSOfIHzpWkuAwGRojB3zHpOfXwqeptA1DvTHXHMyBjE0YDAWgNMwAY3jMgx8xTCy34LkgRvDfEH5etJbqADUuT/D4D+4pjZtNBVo72rBjvRGx8KKGB22re05HHw/EfD95pVL7Q8M/tFi4fcHIdTSrj5S62l6R7OthLdtF2VVjyA/qa6DgrWAPM1hdjW9QX9Kj5Sa6fh13Nb/BNT8lFpiKkKVdbFAmqpsPLMCCxnTIwNok71Zu8h45qVTmmoAXdS61TTmWByCNsEZ55+GKle7PtPkopnmOeQdx4gGi8YwiGbSCIn4/+AaGgIEK07AY2xvI9fMVOBD/pVuDAIkgmCdwnsxvjC8vOld7MB0wxGkQOfUyfHVB/lFJRctgBUUrBJgmQSeQPLnvRm4hypheeMzInJx4UST+DtncRwq95VYKFCjoonTHyB+Oo1bvITpQNBAOFEDcRnbYHHjU7hXIZGzBJA3iYMj1pK1svM97Bj4jG43gfKjAz71q6HAjUgMxAyAHmYHvGUHm3Srr8U62Q7Rq1c8ALqJPmEB86ezw6gAI5xJB3kkQD4xStWXBJDA90jP5vGfTyFElhq9vtAsBKgHG2TuVO42lX/wBnjThF0NccgqMgEBdMYiR446z6VaWyRBKqcHVAzMHA9fmah7EXLYtvIkEwMYyB6Aj60s/o1mX+zVafZ3Atx1Vu9BYA5UxgxIPLkaw+0LPF2mBIW4i2yC7b5kHSy99SRjfl69HxPY0sWDe89stO+lCx0gj9UfCsPi+Nu2NZ2UOxCkEqiBUS0FIxBMuYMzIrLlM/xUqPAfaS3ctFmBtuFZtLc9IklTz2+Nbf2Q4M2+EsqfeKh2/U51t82Nc124tq7bEIFvuUsgLnu3LgtuT/AM8/w13loACBsMelP4/Z8le/ecE6VBHPOQep6CKc8UTlVYgHlzxPSoKH1sNSTMkLghcBJkGdm+VELXQRIWJAkSYz0xvgeGa0QGWtsTrtlTzJWJ/mH7xUrNxGZokBIk7DYEQekfSnt3mwGQgHJ/Fy29ceVNe4lFDDSPdLMu0gLPTPSnCNb4NgGKXB3iWkgH8Mek586MNawAoKyBgxAxk/M+VV7FlSQFlI7uG/KcwOecTVpbTKphtTYgt4DnH7zTk30KVi8TOpWXfcYxznxn69KzOz76XBquAZYFfDuq3LkBG9XbfEMCQRqbMxiAIiPJpPl5IXUIOpIBYLBXm2Pn1qb2bnu3uAt+0ESe7+Y4ycb01Wu3rCi4ABHdH1NKuPnJ5XppL0n2GNNtSd4B+Vb9k90eNYXZ57tsDoo+Qn+lb0bDoK6Ph6ifk9iUjTTTV0azRO/wABUhQ9O8iZNDcARk5IET/ep0xLYByRvtPyqjdUS2u2SoONI29Ou9aIFLV4U7NDMfQEJBuAKNRAJBIHPP7zTI0yRfK7iG07iZgGNiD/ALTWizqZB+Y/vQP8FaLFoVieuYwRgctz61PiNCCMWgPqlBygSDJbu8zRtVwDvKpM4ifU9KocZpW6QUOjSCSA06i3Igxz/cUYXLedLvqMYmfhHIbxRpiOqz3rTTiCM5mRn4gVK06EwGIOYEnljn8Km6OAYbVGY2J8J5Ui7wJQHwmIwevp50EkobBDKR0jffmP3ig8UzwwWZPNYJXYCFPhJ8qV3SCSUOIGBuYmRnlttQbl1QVC3SpPIkbaQZOroIPn8aLTiu3bCqy2nP8AmSVJbuaoUsXUbEQDz/CTTvxNu4CAysJKciCYkqOuP60uJvMgY3RbuIQoQDDOxkEGcZBAHn1rmgEZnWw8MCD7C4phe9O0zGqc9WPllyqpFs8Cg47h1QESXvMNxFtCqwOUtdn4iuvZsf1rlfs6WucZed97Vq1a+DsTcuCY6FPlXQ8a6aYcwGIA+MyOXUVXH0Khw9lyuLpM6szqkE4M9YovsrsytwETkEeO2PMUBrdtiVLEH9eSAImOW5olvgmG11/OD+Kf/HwpwhjcuLHdU8sSOVNd4pYh0ORkET0wakiOIkhgJJxB5xHy9KrWr7pOtSfEDwnYTzJHlVWpBtJbBTTLalGT0LE+G5JP8taH+HOdLn4H4j/z61XS7bdhKwxxDCCYBPpBPqaiEByusajvO2MHPhUS4Yl61cAkESANIJOTzBMieUE9adrrKM6hGkSYO5ycdB5VD2FxSALk+DLO3OadOJuQSUmDGMSZg78qq0Mbte/qZTEnQJgRmTO5pUu2uIJud5SpAjmZycimrk5cu2k4n+zXGW7mgrcRhp5EHIFdHbac9TXyDYulbpKkg62IIwQZ6iu47G+8HjuHAVbutR+G4NY8jv8AOt5+nSb+z6LU0jXkPZX3wMMX+HB/iRo/4sP610nB/erwDxqa5bP8ST80Jq58nGpvGu4Y1EmsThPthwNyNPFWiehYKfRorUtcUjZRlb4EH6VWwlhTU6GhqWqqgTmoNZU7qD8RUlpxTIA8IsyJHwJHyBimPD/xN8j9RVk01GQKrcJJkwT1IztG4PSmW0V2necEH44b95q0aYmlhhHiBzkfEGPXaq78LZcMNKOG96Yb1q7NV79lW95QfGM+RpURi8V2CmPZsbYDF4GVLFQoJB6AYrLucA95mt3dSgK2m7bcidQg8pBEkDPLxonA9uzrW4xsODhLgYjTMKSWzMg/ijuzTdpccUs3SRDBHKkZDEKTg8j4H51z8sazVr7C2T7B7hMm9euPJ3IB9mhPxVAfOtbjOLVWAaNwYInbaP4idvEVHsXg/Y8PZtfktop+IGfnQr3FBi1pkfSxCaowdYJ9AMTWl6mJ90iqCARbLjLEykDDbAHwkTVgcOjE6HgHcq2ZmT9fnUE4u2x1RAA0mVM8j6RB9KkzW8Mo93Kxj3yVyDnJncUiTeyTgOcMJDTHXnvy2xvTPcuiJXXkmVOnmYB67Z+POh8FZaEIbu/lImehnedqgr3EJ1BWdgT3RGsgAZnaOuZnwyaFn/qCaSWDLB05GT4jwifSom3bbuyAJIAB5wBz5iOVRbi2glrRgCYmfLbfFMl217xCgrBmIjVtB8Z+dPQVu0FkJdI5R7wUwBsNj/c0Tibb790jQATMfqPhjxoPDcOhCgMRABADA4IgCeYzj40QJczDnwJEz3T47An5VO9BgduXnV1C28aQfejck7ZpUvtD7Rro0uAAoHuzmTPzp65OV7rfjOnzcffOBId9ueatZrLa4Rcb9TfU1Zt8V4V2c+NYSrpaolqEOJHPFI3AdjUeNVqeulbvsplSVPVSQfUVECoufCjC1vdn/a/jrP8Ap8Ve+BbWPR5rouB+9rj0w/srgH5kg+qkfSvP0NEcEU+4HsHZ330rgX+GI6m28/8AFgPrXUcB95/Z12P872Z6XFK/Pb5187gA/Gm01U52FkfVHCfaLhbrabfEWnaAQA6mZ6ZzWmtfIs1b4Xta/b/0r1xP03GX5A058l+x4vrAVE1818F9vu0Le3FXCOjw/wD3A1u8N97fHKBq9i/xQg+qkfSn+WF4vdWoNxsV5Tw330qP9fhGHjbuBv8Ai4H1rqexvvF7P4mAt72TkwEvDQT8DJU+tPdGNTtnsy3xAQXFDaW1LPIwQfUEg/E1zv8A0JbLKtt203bqD2bHUPfDPBOYKqcV1d8yJGRyPI1RsJq4i0OSLcuH44Rf+5vSsrNq5W1dmDG8VEWhpAzgRgkfSj0lWtcQD7Lx33mDPxkUjYBnAkxkY229KsEVA0YFMcJGxdfFSDyig3PaCYuBjgQywd1nfBMAkcpNaJNA4gkqQuCdsx86jl0cVLbOGLFSdtj5GQDvUrvGCIuIwHVgCJjVJHwH0G9C4cXJUMMQdRkHIIAG0xuatvaB6j4Eipl6NVW9w7EGROI3HgPj7seVH/wyGdLGTvDbTJnPnTPwgO8H4qD9RTvwcztueqnO/M70v+G5f7R21F0D213Cgd2TzO5A3pUbtvs8C7MMJEwrY3IwCMbbUq5OUutpmPmu6O+/6m+pqa1O+nfb9R+tDJr0bdcyRobGnYVGnAQJGxipreYc6GxqJNGEspxRBzRxxineazuVMWo8JRtai315EU4P7mssU85qfxnrVzSnlFZ3tiOZpxfbrS/HT1o6vCmJ61RXiWqR4o1PhRonEvsKHQ7lyTSU1c49E6D7O/anieDP+TdITnbYyh/l5fEQa9S+yv3l8J37vEsbTkImgBnkLLFgVGxLc/y14iDRAKmnr6Ns/eZ2a3/3ET1Rx/8AzWnwf2u4K6wCcVaPhrA+RzXzCtTtNmi8qH1tbuhsqQw6gz9KacxXyxwXFPbP+W7J+liv0NbPC/azjbZlOJu/AuWHo0ip/Ifi+jj8KYpXiPBfehxyHvm3cH8SQfVYro+yvvVd2CPwy/FXI+RU058k+x416M6UlFU+yu1fbpq0acxEz/QVp6JFPP4QQFSUU5EDFCQxU6GR29/qD9I+ppqbt8TcH6R9TSrn5btaydP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data:image/jpeg;base64,/9j/4AAQSkZJRgABAQAAAQABAAD/2wCEAAkGBxQTEhUUExQWFRQXGBcYGBcYGBwYHhcdHBgdGhgYGBcYHSgiHBwlGxwcITEhJSkrLi4uGB8zODMsNygtLisBCgoKDg0OGxAQGywkHyQsLCwsLCwsLCwsLCwsLCwsLCwsLCwsLCwsLCwsLCwsLCwsLCwsLCwsLCwsLCwsLCwsOP/AABEIAN0A5AMBIgACEQEDEQH/xAAcAAABBQEBAQAAAAAAAAAAAAADAAECBAUGBwj/xABBEAACAQMCAwUFBgQFBAEFAAABAhEAAyESMQRBUQUiYYGREzJxobEGB0JScvBigsHRFCMzkqIVsuHxJENEc4PC/8QAGQEAAwEBAQAAAAAAAAAAAAAAAAECAwQF/8QAIhEBAQEAAgICAwEBAQAAAAAAAAERAiESMQNBEyJRYYFx/9oADAMBAAIRAxEAPwDym/fbW3eb3j+I9amt9vzN6mgXx32/U31qYrjsja3sU8S35m9TQzxDfmb1NRYVArRJBtFXiHJgO3+41r9n9jcVfdVsF7mrmCwA66jsI8axbCScV7/9iOyRw3B2xEXHAZz16Dwjap5XPRwH7JfZdOEtgu3tr7Dvu0kLP4UVth47muo7O4cHWxRIAAHdG5yeXLAqjxDbDf8AefkD61vcJZ0oo5nvH+n78Kjjx2nbkN/hE/Iv+0UROET8i/7R/ajAURFgVrPjiPKqbcDb520/2j+1UuI+zvC3PesWz/KB9K1dJ5waS2x8POjwn8G1y3F/d9wNze0y/ouOv0asy9903CEd27xKH/8AJq/7hXfMnQ+uajcYgTiBuTI/vT8YXlXlXH/c63/0eNYdBcQn/krj6VgcT91PaSzpuWn+F1gT5Mv9a92R5AMCOs/3FVl7St89Q+Iz5AUsh7XzvxX2I7Ut78NdbxRlb6NNZt7sXjk97h+JH/63P0FfT9ziFET3dRgSNzEwPIfKoNfSY1CeYmPlRkG18qXrty3h9aH+LUvyNQXjGP4z6mvqi6bdwQdDjxhhWdxP2b4W7/qcNZb421/tSyHr5rHEt+ZvU0/t2/MfU17z2l92nAXRi0bR622I+RkfKvP/ALR/dbxFmX4dvboM6Yhx8Bs3lB8KVkOVw/8AiG/MfU0jfb8zepoLKQSCCCMEHkakKWQaKLzfmPqakL7fmb1NAFSFLDF/xLfmb1NIcQ35j60EUhRkDW7O4htJyd/6CmqHZw7p+P8AQU9YcpNaS9MK4e+36m+tToV499v1N9amDXZWH2RpmNO5qKDNEDpPsR2X7firSR+IE+Wa94vmD4KIFed/c9wOn2vENEAezXHM5aPKK73iCdON9/Wsb/VajwaG4+IiQo+p+Q+ddVGfAYrL7C4YKur8oPqa0kGK1+PjkRzupipOdh13+A/YHnUaYCST0x/U/vwrRKbVjduODpVsrMnnGIGOeQR51sHArnuKuTcZhICgztmRpxJxnPnUc/S+KgntFDBWgAkgiRI7v5YEZJ/lNaDXXDEW7pdsHSF1GIG7FwOpoa8MWYNqdFM6l21zETuR1EETmrqdwkECD7qhYPLEz3jzMfDNZyKtPw7XiSfaDSJxAJJ6STHWiIARsg6hgB4GWQx19aLY4N5Jwik+7APIAQAIG0896Z7WpyqmI99uQnkAI7xHXbxq/G4nWR2jdt6xcdSWTSP8sxImVkmDgg4nYncUW7dW77qtNwHoSB4iemN8BvGrdy3ZUwUuOWyWgmeXvbVTvcAcvw74X3lYSRGYE7H/AMVFlPouAFu0nsyhMEknSvM9FMeHlR7HHcO2Fxnl3SPjpMg/Gq9pyqq2mVJkODjOIO2nPIkjzoVzgdR1MoVhsdyMSVcDBGQQJPltS7no81sKZ9x/I5+ufnTG4Vw4gY7wyvnzHnjxrEbORCssSokg8wdUbEUrHbLoSLoGjUF1AzuY238qPOF4uM+3X2Lfiu0E9gFTWk3XOwIaNUDckesVu8H91PAogFz2l1ubFyo8lWIre7EGq9ecbKVtj+VdWPDvx5VscRdMGOWB4nl8zVcfWlfbkOM+7js9xiyUPVHZflMVh8b901g/6d+4n6gr5+Rr0gqcEN6ifpVJO0JElTjpv6UXDmvLOJ+6LiAJt37TnowZPmNVYHaH2B4+0c2C4/NbYMPTB+Ve+2uIB+Xz22NTcjrRg2vnThOzbyAh7NxTOxRh08KVe39uf6g/SPqaVYcr21np8z3T33/U31NSFRue+/6m+poi118mCLUbhFzQTXS/Ynsf/EcVat5gsC2JwMn5VHK9HPb2L7KdkizwFpGHeYa2nq2Y8gQPKtFUJgRir3GQO6NhAFPwNmfP6VOfR/60bAhFH5jPl+4o6indBPgMU0Vv6ZmcwCeQp0GP350iJgevlUtNMKvaV0rbJGDynrsPnFc/wdotbBkNGWAAOpgNIBPODiOZG+9anbbGUWCcg46yFEzyOo+lVLQNtwltNSDQBtORIAnnp1OT/FWXLurno9y8GBOVaYmB3dLRuR1yR477VbTjERhtz1u24xyq7wNoRMDOBHJRgAVT+0vGmzZJRA9wlVAIwNRhmPgBJ8dqeZNLdanDXw66ogZj+9YZuk2lCmXZtTxiQSTEny9DXKNd9pBdrjkBlCw2kwSJFtQB05gCK6H7MQVMsWIAAJjljaTnGTUfk8rivHItcQsCWBJ0yWz3eY0+Y57kVDhOIHtHuz3Ft94xGpiZG2Dz8c0DjX031t2+81yMkk6AJMnwAmJ5kdKKzwoWCNJyApIBHNtO5O8nwpfYxpdlcMVsqrDfUSP1MWjPxrK4vhPZMFUkIcoN8jdB0Me7nw5UrHaV8mFuWLnh7p8wYqfFcS7jQ1vSYLAxI1Lynx2+BNO2WDLrP7WTRodQWNvuwNyseP4gO9/KetY3FRcv2FhgTL5AGBGMeOoz8a6R2RgScYbuzONORnxY+RHWuR4QMFJkllslFJM9520r84rHlO2kdr9mVPsAx3uFrnk7Er/xij8QxOrbBxnwJyeWasWXCoABsAAPgIArO4i7NoMoY6iGjLGCQduWAccpra9TGU9qvDIRCq7CGUQGneO9JnFaBfaRMk5PxAHnmfKs0cVDaocKqszShHuqQBnByfPPStFHJa2A0d0tE9ebeojzqIqni1kltIgTkjljaI3qy9vaG2nEzMjpzoC3LkGUU+9PPIGPiDHyqFlRC61IbGdMSYkmRnYZx4VRMzti0Q4BAPdH1PjSoXbnEBbgA9oe6Ojczz/e9KublZrWenzhc99/1N9anNQu++/6m+tSFd9YJWxJr1/7lOyu/dvke6ugH9WT8h868n4S3Jr6F+w/Af4fgLYPvXO+fPb5RWVvavpr3EkzNXey17xPJR8//VVrKzncVp2khOhY1fGd6XK/QibUopAUgK0Qddz4Y/rSJp7Hug9c+u3yofGXAqEtgAEn4DJ+VBud7QdzxFsSNALFoYgmEJ2HvQ5ONhA8KmUuK0BzADic+6sBd+ckiTuBNV0t6nDM2GViAMe+CXbqTM/AfGrVlCpJd1YiNQjdg8KY5DQPUCsPa2yp9miqMmAB6bk8h40C3kGBqmSxPPlA8KIAvvtktGN/gAPOhPcY4AjwHPxJ2A/eK0qWV2xw1x0KW51kEQDsOeT6b4mn7G4FbSqMIwViYA2G4hZ2Odz86sXZCkgxuCYPe/hB33+HnQrvDCWYBlYgAKJ5yGJg6duR6DFZ53qt6xldi29ZZmUF1YQz2xJDDEFvQmORrR9kfaN7I6Tph9LHJiQPdAHWRynrRH4go86caYacTpzjkdyKXEImjPIyCMCT1HMYjPhSzIYS3HaQ4VxyLKdvBwoz5UXgmtoYGpNUd1mJXH5ckD4YOaoWVae6Jw+o4kkg7cyJ+gonGJqLd0gFSXnoPqScAfGp08ZSXFNsBmwsTBIlRLbc5UqtUuwrALnfv8SxidhaJbH8yj1NX73DqN4FxNIIB5Jq0qOs6tuh8KN9n+Gm6Me7bLHpquuSfOE+dRJtVb032OABk7gdYyPmKdi5B0xq7og7ctX1PpQuPVPdYlTMCDpJJ5Ch3Htk++VPxK4BP9ZrVmJcv3QAGQ6iYlO+Btkgkb5oKtbJkyGJAO4kiIEDyx4UbgVuSIcNbE5bLHY+vvAU7C4ZBtrpLE7wfeJGOu3rSMI59y8y50w0ESMc9zP1qdxboWNYLHAIJGIPI43j5016Dl7bLBIBGZnJ93lgb86XCojj/LuNiBAJ/rnlQGb2y76xNvOkcx1PhTUu2bYVwGLMdI5N1P5cf+6Vc3KdtZ6fN1332/U31qYWmuL3m/U31qVsZFd9rnb/ANlezDeuog3Ygepr6Lu2AAiDZQB/SvK/ud7P18Q1wjFtZ8zgf1r10LJmP3/6rLjN2qvSdmxsOVW2GfAVHh0zPIUic1vJkZ1KKZ9vlSFMB3vh+/70wLWX27cOjSAWJIEAxP4iJ8dIH81ahrk/tBee43+Wj3AhUkLAJ1Q0An+HR6Gp+S5D4ztDiuJUOssNKGG7vdgroOlx+XVz3gHlWhZFpTsWeXIkywlYK9SBnHh4Vn8fxR9n7NbbLIAGpICRtOkZnnG2OWx+zu0AAEaGKkBTlZjmCcyAMj8QE5zWUva7OmnY1BdLGWgZ5wRODyA8OlEsAAleRMSeZGCCfiPkaB7JnkmVMd0xtBBBBBgiMRvmi23DLpuAZAMg75nUOma0Sr3rUuAT7sCIwJyY/lUjzqbgksweBMcusHJHNp8gKlYR20mRuTJwcjSJA3IHwoV4d1hyLhR/Lv8ADINSYd6wHILEnTnlzyB6Zqtc4aVII7uSAJn4nPoNuVEugmZM7biPoIPpVe5xCGQ0giMZGMEkDY/HxqKqGtPETAIxiSMYBMxGMAUG6SbbgTI1ux/NA7qgemP/AFTvxiKoaQNRAXMxO8A7ACfn1of+JCMG1hQxCqpIOFk+0LAwJyR5eUmF2igIV9MNDAZ/ExALETk8vDblWj9m7BAuvya5C/BFW3/3Kx86yOIuqbqSBC6rjEmTiWLZ2mPhtXU9nWdFlBGdIJ+Jy3zJo4TaOXpnHj9V65bVQxRQxYkdzVq0z092rLO4BD29YztDE4nIPU48qgOGyQtwKDMgBcGAPPcnPUUdLNwSFug4wCox3pG38OPnVTUq6JbIGq0yyxMaYyBuQp6T86EhXlcZV70am9wQVDZ3yDAkVeF66DB9m3gDBnnv0B2+FCukEEtYYjTkBQZ3OnxPLp3qMCXsLmCrq0RAOBMie9k+s1HhLjMV1W9mI1cx3feyJzMYzTcT7GEAVgze7upGuefIk7+MdKI1kknTfEHIWAYGPHO0z40Bg9uJaNwE22BIkgq0zqM7SKVXe1LbBlDkMdIyBGJMYpVzcuPbWXp8zOe8362+pqzwaS1VHbvuP4m+pra+z3Bm5cRRuzACu35LkYzuvdfuy7N9jweogarhnyGBPz9a6/hTIqvw3DaLaJHuqJj4Uew2wIyaXCZJCvdW9lqNSY5jpUQtbJIU1s0jtUltwKAhebB5fv8AtXH2NdxmZSVQ3Cz6kJjoFjMjA6YNdP2s4CEcyCB8T3R/3UEQp0ajiCdOwnrz8YFZ85tVxuKIUkAqx6jcSAYgifGaKxddOAwJiTE4G/e8RH7NWigkESwAO46n5Db50yJCkRsD4z0P78anD0D2/PRG20k/8cRQbl9CNMz4SGjruDR/ZDmSqYUwYnOx8zyqRSJgqSORHnuKOwDw/FFBhpG3eAP/AG1U/wAQTCqyYJYd1pkyCT6k9aPa7wd2jML4CTykbx++dQS0jwzKJzuukR1wOgnJzIqezOzHTkT8GA9Rv6VBTbVGUggkHGxg4wTsPMVTv8FofNx05iO8ASMKQZlSPQjfNZ7cfda2psprYhZtEgQWye94DzwetTeSsaqYRgWYMwiRBjPr4TiKxn4lh3bbG6sGIU+zEfmImW6AGOpiasXdcL7a01uSRqUFSD4ECDI5VXsK66ijFx72iArKTEnYTOmSP71nVQLW11wB+LRb5fiYa5jok+ld7dB0x1IHzz8q4/7LoGvAwfeu3MiCNMWknyY+ldbxxOmFIDcjMRyOesTWvxz9dRz9qnF8NbRS/s1JBx4s0Dfl8fCicJ7MSRAPdRskAGMAausj44qY9qMBVYR+YzPxPnQ+J4hcC5bI7w07H8WkNjoCCTyqv9SglpsaLkjThveM8yTsZ/pSW864DW2AMafdO/ujkMQM9aC/EW1PtLa5IM4yckABSRElT6Ue1wqk9262WkgMMknIx6edL/w0LvEsytqtuRpxpjMjkDkHlk4qP/xzCMIJA3Uqe8IAmBByMcvKjGxdIw4ju7jSYnvZG2Kkl94zakYjOcj8U7Ur/ojM7WdC4KtI0jnPX0x9aahdrcUmuANECCCIzJz4/GnrDlymtJOnzLc/1H/U31Nej/dF2Z7Xi7bEStuXPlt8yK84b/Uf9TfU17x9znZ/s+GuX4y5CD4Df611/L7kZcft6Kz5nrR7HvSeQmq9mTVpVEHHvfv6VXH+pqadeuaYVMUqskGG1EmoKMn0p2aATQGb2jeGtRuZn/b18NTA/wApoHtlLatWqTE6TBiQIIxBHP4ULiuI/wAw9ZCgg5wTq/5E+kc6jw9ogsXkZOkYEs0CRBzJJMcj8Kxt2rzpesOp2ByAepwJGPQT8Ka6xVWAM5mfIY/3GmsLGqd0IyNyYmB4UrgUsecYz/CJPnqMVX0SCNoBnr3jJ9c+X/qoE7wJJOkHBkbttEj+5owQm3vG3zPOevymqgb3BALNnOMbk4HIEACppgahqgiROVIMKZkQZ6Ceucb5Vo22gqjL70SzAbwJU9RmOkczV29w4ZRDLqiQpiY5RP18arWOHg5mQPzA46ZI2JOR0qcp6XaV5XUh1gnAPgeZnbaY/TvVHg7bW4RRoYyWJEE4HumM9Mf0xp8Xwtu5Y0sAQ7aByEEwTv8AlBM1m9p2SzsTAb8AB1NAwukLkDqT1PWKnlPs5QH49mRQzahOvbIgHuyN8ketUe10IHtACpOJ/DyM+BnmPGm4u6VJRhqiVmCO7vLAiNoG4mBvVR3ZjpYlgSoHQgERtWV5NJHR/ZG0S11zuBbtz4hfaNHncA8q1uNUFlDEgTyiMDczt73y8KF9ml/+OrfnZ7nkzEr/AMdNWrqKzEMuIMmOXSfh4V0SZxjG3sNFYsQtwg8iQGn+nlzmkbT5LBXOvBJ2XGRjBxMDnQbtyycOQGIB/EuMx5gdakLLSRbvSoUgSwYhgQJI6DI+IoAnF3FUjUuo+ABI8T03Pzqt/kAQQVAC5ggjGJjMwd6LxNm5LGRk90zEd0BRDY3k43mlw/EMSdSGO8GM6gpXlEZn+lKhIWFzpuNk7AzE+HofKnvLcCsRcUnkWAAXMmSPAxnpVTh71ojVcXS0tyY7kjJjJz8x4Ub/AAisrBHbODJkDIYiD+4pfRsXti9eLjuL7ozq3ycjelUe3bL+09+20KBkZGTgx+80q5eW62mY+cFX/Mf9TfU19RfZfgvYcFYt8wgJ+JzXz19kOyP8TxyWuTXTq/SGlvkK+mLZBMdB/wCBXbzu8mEnQiHYdavE8ulA4a13p6CiN161px9JvsWaaailJ/rj1qiSUYqr2lxXs0J6AtHWNh5sQKuVXa2GLBgGEBYIkHmcH4j0oocVwPF+z4hdbB1Y90kEaTAEt0JIn4zzIrpBxGkDUrNLxCDXEZBbmM5z1qrc4DhjcYewEAgDSChLZLEFSO6BGetFPDWUMBr1slQYDFsEExDaswp+XhWPHjYu3Rl4hQhJI94lsTmTCxzPKs3guK1FZTukGDsNyAfEnwMnUPKw3ZSMwKX7mpsd4eE4A0xyJov/AEi6qFBdV1IAhhAwAMb9J33ozkOhypA5yWHLpz6QMt5D4UC5ZIfVI1FSqypBGdRnO3761YW1dGCoY4MggTHgev8AWqt+6wnVaeZlToLgY56JJ55+FOlBeI4cqCTEDcmQYMHukb9IqvcMEyoJIXp3JxE7zA8tXQE0O9xlkR3ygmYMqZ1Yw0Riq9/ike7pLwDks0ASRAE4kwOU78qi2KkWu0b4YrbUHuRgR+k9RgTWRftArKkFiumAxMYn+XnRlcG4QW1AdOhJUGemCY8afiFA0tPeXVkc8EwSJ6433qLd7VJjJYArBDaTzGRtnYTG3WKXFIoWUiSDpzIJiFAjHvMPnV25Ez7zDa4IDahEA6dwNjyhgetBsILnE2YQDU6lokA6JuFtP4cooNRnatdpYsBEVRsqgDyFPbNz8oiSNx5EZzPlT3jCk8uf1NQshykh5McwNwTP78K6mBmuvIBtagTEyDAmJPlmqKFBpBt6R341SpQap65khj5CrLC8p0qEgSRIIAEiBjnvPlSXiLv4rYOMwwjy3pUzK9uFi5hSSAWGT0OrO81AWr+4a2TnBG05AkcgY+IHjU24hSF128sdiANiOp3k7bmDVRUsux9mWRmO+oqTJgmG6H51PI4uLcuaoZAR3djO+5g8hHz8KqcW1sMAbZElpJBAI5mBv1261etcOd1umGyNjjwPOoILihVMPybeSxJJ3xEZjypZcGuc7VNtWGm5AKg5I5k9RO1KofaO+guLqt6joEkhT+JhHl4Uq5eVmtpOnDfc52UPb375E6dQB6FmM/IV67wqDeuN+wHCm1wQI3uMzH4TArs+BXE9NvSK343bqOUyNSyIFTio21gAVImutgUVBhkev9B/WpGqfF8XpkAd6BBIOnJjJH7zRaa6RWXd7TS0wRgxZyxED+Igc+g+lEu9owMDUTEAGCZHjt8DVHjO01S4U9lq0Kp1ahOYWAImZaMdfGo5cv4cjQ4niAy4MCYbrEGQD1mPnSVsDUEcxnaZx18J6VUXtBSs+zgFbbSzY7+QMSZAk7VbV7ZAMkBsCQQcHTsRjJjzol0JhF0yUjl3c7jP1PpQybak5ZeeQSBI5SIx9RSW0o0gMSJjUM58SPSne2y6i1wKJG+wyOvPlVElbXIi5yEgwSYESfHFJTdz7hMkqD8TzHhHzoZLkroCOvNsf0qrc4soLjewIzp7uSRAmDue8egFK08abliIIHl8ehnlWXft2dM3rfMAEIwYAmATo2zz2onD8QuqJcGJjVjl+/Wmv8UYRvaR3SIYEB2MAE6Zgf3qbZYJ0ojgrBANm60kjSAwbeQCQ2Su535Gg8RwN9I9olviFA3SbbjqVk/LVWnatqSzMoZlKkFCpM7TAiCBzPL4VlcMssTZuxcwCl2SSisw2IBWSWOByBms7IuVh8VxlsiLbOjAk6bigFTBA1QZE8gRJo/2JQm/Jz7O0WmNjcfSBnoLZ9a2e0+yrd9ALigsBGpcMp/hP9Mg+ND+w3Cwl5p1A3Sit1W2oT/vD7danjx/Y7y/VvcZp06XJg4gSSfAASTiaGtm0NmO4MFokiY3+Hyp+OugEak1iC0RMFeg5kzTPxKc1wCZ7nTMiPrWv2gReC94rcfO2ZiByH96iiPK51A5ysQOhqFgcOxOhoMEGCQe9vg8+78qsX7BK4dgCMgicR0FPCQDXRMoG3905MAQMnmZFPdRC0FDMYbSOfIHzpWkuAwGRojB3zHpOfXwqeptA1DvTHXHMyBjE0YDAWgNMwAY3jMgx8xTCy34LkgRvDfEH5etJbqADUuT/D4D+4pjZtNBVo72rBjvRGx8KKGB22re05HHw/EfD95pVL7Q8M/tFi4fcHIdTSrj5S62l6R7OthLdtF2VVjyA/qa6DgrWAPM1hdjW9QX9Kj5Sa6fh13Nb/BNT8lFpiKkKVdbFAmqpsPLMCCxnTIwNok71Zu8h45qVTmmoAXdS61TTmWByCNsEZ55+GKle7PtPkopnmOeQdx4gGi8YwiGbSCIn4/+AaGgIEK07AY2xvI9fMVOBD/pVuDAIkgmCdwnsxvjC8vOld7MB0wxGkQOfUyfHVB/lFJRctgBUUrBJgmQSeQPLnvRm4hypheeMzInJx4UST+DtncRwq95VYKFCjoonTHyB+Oo1bvITpQNBAOFEDcRnbYHHjU7hXIZGzBJA3iYMj1pK1svM97Bj4jG43gfKjAz71q6HAjUgMxAyAHmYHvGUHm3Srr8U62Q7Rq1c8ALqJPmEB86ezw6gAI5xJB3kkQD4xStWXBJDA90jP5vGfTyFElhq9vtAsBKgHG2TuVO42lX/wBnjThF0NccgqMgEBdMYiR446z6VaWyRBKqcHVAzMHA9fmah7EXLYtvIkEwMYyB6Aj60s/o1mX+zVafZ3Atx1Vu9BYA5UxgxIPLkaw+0LPF2mBIW4i2yC7b5kHSy99SRjfl69HxPY0sWDe89stO+lCx0gj9UfCsPi+Nu2NZ2UOxCkEqiBUS0FIxBMuYMzIrLlM/xUqPAfaS3ctFmBtuFZtLc9IklTz2+Nbf2Q4M2+EsqfeKh2/U51t82Nc124tq7bEIFvuUsgLnu3LgtuT/AM8/w13loACBsMelP4/Z8le/ecE6VBHPOQep6CKc8UTlVYgHlzxPSoKH1sNSTMkLghcBJkGdm+VELXQRIWJAkSYz0xvgeGa0QGWtsTrtlTzJWJ/mH7xUrNxGZokBIk7DYEQekfSnt3mwGQgHJ/Fy29ceVNe4lFDDSPdLMu0gLPTPSnCNb4NgGKXB3iWkgH8Mek586MNawAoKyBgxAxk/M+VV7FlSQFlI7uG/KcwOecTVpbTKphtTYgt4DnH7zTk30KVi8TOpWXfcYxznxn69KzOz76XBquAZYFfDuq3LkBG9XbfEMCQRqbMxiAIiPJpPl5IXUIOpIBYLBXm2Pn1qb2bnu3uAt+0ESe7+Y4ycb01Wu3rCi4ABHdH1NKuPnJ5XppL0n2GNNtSd4B+Vb9k90eNYXZ57tsDoo+Qn+lb0bDoK6Ph6ifk9iUjTTTV0azRO/wABUhQ9O8iZNDcARk5IET/ep0xLYByRvtPyqjdUS2u2SoONI29Ou9aIFLV4U7NDMfQEJBuAKNRAJBIHPP7zTI0yRfK7iG07iZgGNiD/ALTWizqZB+Y/vQP8FaLFoVieuYwRgctz61PiNCCMWgPqlBygSDJbu8zRtVwDvKpM4ifU9KocZpW6QUOjSCSA06i3Igxz/cUYXLedLvqMYmfhHIbxRpiOqz3rTTiCM5mRn4gVK06EwGIOYEnljn8Km6OAYbVGY2J8J5Ui7wJQHwmIwevp50EkobBDKR0jffmP3ig8UzwwWZPNYJXYCFPhJ8qV3SCSUOIGBuYmRnlttQbl1QVC3SpPIkbaQZOroIPn8aLTiu3bCqy2nP8AmSVJbuaoUsXUbEQDz/CTTvxNu4CAysJKciCYkqOuP60uJvMgY3RbuIQoQDDOxkEGcZBAHn1rmgEZnWw8MCD7C4phe9O0zGqc9WPllyqpFs8Cg47h1QESXvMNxFtCqwOUtdn4iuvZsf1rlfs6WucZed97Vq1a+DsTcuCY6FPlXQ8a6aYcwGIA+MyOXUVXH0Khw9lyuLpM6szqkE4M9YovsrsytwETkEeO2PMUBrdtiVLEH9eSAImOW5olvgmG11/OD+Kf/HwpwhjcuLHdU8sSOVNd4pYh0ORkET0wakiOIkhgJJxB5xHy9KrWr7pOtSfEDwnYTzJHlVWpBtJbBTTLalGT0LE+G5JP8taH+HOdLn4H4j/z61XS7bdhKwxxDCCYBPpBPqaiEByusajvO2MHPhUS4Yl61cAkESANIJOTzBMieUE9adrrKM6hGkSYO5ycdB5VD2FxSALk+DLO3OadOJuQSUmDGMSZg78qq0Mbte/qZTEnQJgRmTO5pUu2uIJud5SpAjmZycimrk5cu2k4n+zXGW7mgrcRhp5EHIFdHbac9TXyDYulbpKkg62IIwQZ6iu47G+8HjuHAVbutR+G4NY8jv8AOt5+nSb+z6LU0jXkPZX3wMMX+HB/iRo/4sP610nB/erwDxqa5bP8ST80Jq58nGpvGu4Y1EmsThPthwNyNPFWiehYKfRorUtcUjZRlb4EH6VWwlhTU6GhqWqqgTmoNZU7qD8RUlpxTIA8IsyJHwJHyBimPD/xN8j9RVk01GQKrcJJkwT1IztG4PSmW0V2necEH44b95q0aYmlhhHiBzkfEGPXaq78LZcMNKOG96Yb1q7NV79lW95QfGM+RpURi8V2CmPZsbYDF4GVLFQoJB6AYrLucA95mt3dSgK2m7bcidQg8pBEkDPLxonA9uzrW4xsODhLgYjTMKSWzMg/ijuzTdpccUs3SRDBHKkZDEKTg8j4H51z8sazVr7C2T7B7hMm9euPJ3IB9mhPxVAfOtbjOLVWAaNwYInbaP4idvEVHsXg/Y8PZtfktop+IGfnQr3FBi1pkfSxCaowdYJ9AMTWl6mJ90iqCARbLjLEykDDbAHwkTVgcOjE6HgHcq2ZmT9fnUE4u2x1RAA0mVM8j6RB9KkzW8Mo93Kxj3yVyDnJncUiTeyTgOcMJDTHXnvy2xvTPcuiJXXkmVOnmYB67Z+POh8FZaEIbu/lImehnedqgr3EJ1BWdgT3RGsgAZnaOuZnwyaFn/qCaSWDLB05GT4jwifSom3bbuyAJIAB5wBz5iOVRbi2glrRgCYmfLbfFMl217xCgrBmIjVtB8Z+dPQVu0FkJdI5R7wUwBsNj/c0Tibb790jQATMfqPhjxoPDcOhCgMRABADA4IgCeYzj40QJczDnwJEz3T47An5VO9BgduXnV1C28aQfejck7ZpUvtD7Rro0uAAoHuzmTPzp65OV7rfjOnzcffOBId9ueatZrLa4Rcb9TfU1Zt8V4V2c+NYSrpaolqEOJHPFI3AdjUeNVqeulbvsplSVPVSQfUVECoufCjC1vdn/a/jrP8Ap8Ve+BbWPR5rouB+9rj0w/srgH5kg+qkfSvP0NEcEU+4HsHZ330rgX+GI6m28/8AFgPrXUcB95/Z12P872Z6XFK/Pb5187gA/Gm01U52FkfVHCfaLhbrabfEWnaAQA6mZ6ZzWmtfIs1b4Xta/b/0r1xP03GX5A058l+x4vrAVE1818F9vu0Le3FXCOjw/wD3A1u8N97fHKBq9i/xQg+qkfSn+WF4vdWoNxsV5Tw330qP9fhGHjbuBv8Ai4H1rqexvvF7P4mAt72TkwEvDQT8DJU+tPdGNTtnsy3xAQXFDaW1LPIwQfUEg/E1zv8A0JbLKtt203bqD2bHUPfDPBOYKqcV1d8yJGRyPI1RsJq4i0OSLcuH44Rf+5vSsrNq5W1dmDG8VEWhpAzgRgkfSj0lWtcQD7Lx33mDPxkUjYBnAkxkY229KsEVA0YFMcJGxdfFSDyig3PaCYuBjgQywd1nfBMAkcpNaJNA4gkqQuCdsx86jl0cVLbOGLFSdtj5GQDvUrvGCIuIwHVgCJjVJHwH0G9C4cXJUMMQdRkHIIAG0xuatvaB6j4Eipl6NVW9w7EGROI3HgPj7seVH/wyGdLGTvDbTJnPnTPwgO8H4qD9RTvwcztueqnO/M70v+G5f7R21F0D213Cgd2TzO5A3pUbtvs8C7MMJEwrY3IwCMbbUq5OUutpmPmu6O+/6m+pqa1O+nfb9R+tDJr0bdcyRobGnYVGnAQJGxipreYc6GxqJNGEspxRBzRxxineazuVMWo8JRtai315EU4P7mssU85qfxnrVzSnlFZ3tiOZpxfbrS/HT1o6vCmJ61RXiWqR4o1PhRonEvsKHQ7lyTSU1c49E6D7O/anieDP+TdITnbYyh/l5fEQa9S+yv3l8J37vEsbTkImgBnkLLFgVGxLc/y14iDRAKmnr6Ns/eZ2a3/3ET1Rx/8AzWnwf2u4K6wCcVaPhrA+RzXzCtTtNmi8qH1tbuhsqQw6gz9KacxXyxwXFPbP+W7J+liv0NbPC/azjbZlOJu/AuWHo0ip/Ifi+jj8KYpXiPBfehxyHvm3cH8SQfVYro+yvvVd2CPwy/FXI+RU058k+x416M6UlFU+yu1fbpq0acxEz/QVp6JFPP4QQFSUU5EDFCQxU6GR29/qD9I+ppqbt8TcH6R9TSrn5btaydP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6" name="Picture 12" descr="http://4.bp.blogspot.com/-3GDqcNzKHwQ/Tro9EA_1XpI/AAAAAAAAAzw/Hz4rUWJJTsw/s1600/File_31186273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4197902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285728"/>
            <a:ext cx="4471990" cy="4525963"/>
          </a:xfrm>
        </p:spPr>
        <p:txBody>
          <a:bodyPr/>
          <a:lstStyle/>
          <a:p>
            <a:r>
              <a:rPr lang="uk-UA" dirty="0" smtClean="0"/>
              <a:t>Преподобний Нестор заповідав печерським ченцям-літописцям продовжувати розпочату ним справу -  літописання</a:t>
            </a:r>
          </a:p>
          <a:p>
            <a:pPr>
              <a:buNone/>
            </a:pPr>
            <a:endParaRPr lang="uk-UA" dirty="0" smtClean="0"/>
          </a:p>
          <a:p>
            <a:r>
              <a:rPr lang="uk-UA" dirty="0" smtClean="0"/>
              <a:t>Помер біля </a:t>
            </a:r>
            <a:r>
              <a:rPr lang="uk-UA" sz="3600" dirty="0" smtClean="0"/>
              <a:t>1114</a:t>
            </a:r>
            <a:r>
              <a:rPr lang="uk-UA" dirty="0" smtClean="0"/>
              <a:t> року, похований у Ближній печері Києво-Печерської лаври</a:t>
            </a:r>
          </a:p>
          <a:p>
            <a:endParaRPr lang="ru-RU" dirty="0"/>
          </a:p>
        </p:txBody>
      </p:sp>
      <p:pic>
        <p:nvPicPr>
          <p:cNvPr id="10242" name="Picture 2" descr="http://ua.convdocs.org/pars_docs/refs/140/139804/139804_html_m2410c7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3546566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857232"/>
            <a:ext cx="4500562" cy="4525963"/>
          </a:xfrm>
        </p:spPr>
        <p:txBody>
          <a:bodyPr/>
          <a:lstStyle/>
          <a:p>
            <a:r>
              <a:rPr lang="uk-UA" dirty="0" smtClean="0"/>
              <a:t>У 1985 році </a:t>
            </a:r>
            <a:r>
              <a:rPr lang="ru-RU" dirty="0" err="1" smtClean="0"/>
              <a:t>російський</a:t>
            </a:r>
            <a:r>
              <a:rPr lang="ru-RU" dirty="0" smtClean="0"/>
              <a:t>   </a:t>
            </a:r>
            <a:r>
              <a:rPr lang="ru-RU" dirty="0" err="1" smtClean="0"/>
              <a:t>експерт-криміналист</a:t>
            </a:r>
            <a:r>
              <a:rPr lang="ru-RU" dirty="0" smtClean="0"/>
              <a:t>  </a:t>
            </a:r>
            <a:r>
              <a:rPr lang="ru-RU" dirty="0" err="1" smtClean="0"/>
              <a:t>С.А.Нікітін</a:t>
            </a:r>
            <a:r>
              <a:rPr lang="ru-RU" dirty="0" smtClean="0"/>
              <a:t>  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відновленням</a:t>
            </a:r>
            <a:r>
              <a:rPr lang="ru-RU" dirty="0" smtClean="0"/>
              <a:t>  </a:t>
            </a:r>
            <a:r>
              <a:rPr lang="ru-RU" dirty="0" err="1" smtClean="0"/>
              <a:t>скульптурних</a:t>
            </a:r>
            <a:r>
              <a:rPr lang="ru-RU" dirty="0" smtClean="0"/>
              <a:t>  </a:t>
            </a:r>
            <a:r>
              <a:rPr lang="ru-RU" dirty="0" err="1" smtClean="0"/>
              <a:t>портретів</a:t>
            </a:r>
            <a:r>
              <a:rPr lang="ru-RU" dirty="0" smtClean="0"/>
              <a:t> за черепом створив </a:t>
            </a:r>
            <a:r>
              <a:rPr lang="ru-RU" dirty="0" err="1" smtClean="0"/>
              <a:t>зображення</a:t>
            </a:r>
            <a:r>
              <a:rPr lang="ru-RU" dirty="0" smtClean="0"/>
              <a:t> Нестора </a:t>
            </a:r>
            <a:r>
              <a:rPr lang="ru-RU" dirty="0" err="1" smtClean="0"/>
              <a:t>Літописця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9222" name="Picture 6" descr="http://t1.gstatic.com/images?q=tbn:ANd9GcQbOmHk2fOVQol5GyI9t_AR6ucbSrMffdtTjtku81nT5H9-7uL3MVVb7u8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3071834" cy="48637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0"/>
            <a:ext cx="4929190" cy="5643578"/>
          </a:xfrm>
        </p:spPr>
        <p:txBody>
          <a:bodyPr/>
          <a:lstStyle/>
          <a:p>
            <a:r>
              <a:rPr lang="uk-UA" dirty="0" smtClean="0"/>
              <a:t>9 листопада - за традицією покладають квіти до пам’ятника Несторові   Літописцю, відзначають найкращі здобутки просвітителів та мовознавців у сфері мови та культури України, заохочують видавництва, які випускають літературу українською мовою.  </a:t>
            </a:r>
          </a:p>
          <a:p>
            <a:endParaRPr lang="uk-UA" sz="3000" dirty="0" smtClean="0"/>
          </a:p>
          <a:p>
            <a:endParaRPr lang="ru-RU" sz="3000" dirty="0"/>
          </a:p>
        </p:txBody>
      </p:sp>
      <p:pic>
        <p:nvPicPr>
          <p:cNvPr id="8196" name="Picture 4" descr="http://upload.wikimedia.org/wikipedia/commons/9/99/Nestor_the_Chronicler_Monument_070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158566" cy="55007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0"/>
            <a:ext cx="5286380" cy="4525963"/>
          </a:xfrm>
        </p:spPr>
        <p:txBody>
          <a:bodyPr/>
          <a:lstStyle/>
          <a:p>
            <a:r>
              <a:rPr lang="uk-UA" sz="2900" b="1" dirty="0" smtClean="0"/>
              <a:t>Азбука духовної премудрості:</a:t>
            </a:r>
            <a:r>
              <a:rPr lang="uk-UA" sz="2900" dirty="0" smtClean="0"/>
              <a:t/>
            </a:r>
            <a:br>
              <a:rPr lang="uk-UA" sz="2900" dirty="0" smtClean="0"/>
            </a:br>
            <a:r>
              <a:rPr lang="uk-UA" sz="2900" dirty="0" smtClean="0"/>
              <a:t>  — Подяку повинна містити в собі кожна наша молитва</a:t>
            </a:r>
            <a:br>
              <a:rPr lang="uk-UA" sz="2900" dirty="0" smtClean="0"/>
            </a:br>
            <a:r>
              <a:rPr lang="uk-UA" sz="2900" dirty="0" smtClean="0"/>
              <a:t>  — Дякувати в труднощах —  заслуга більша, аніж подавати милостиню</a:t>
            </a:r>
            <a:br>
              <a:rPr lang="uk-UA" sz="2900" dirty="0" smtClean="0"/>
            </a:br>
            <a:r>
              <a:rPr lang="uk-UA" sz="2900" dirty="0" smtClean="0"/>
              <a:t>  — Вдячність повинна бути початком і кінцем наших дій і бесід  </a:t>
            </a:r>
            <a:br>
              <a:rPr lang="uk-UA" sz="2900" dirty="0" smtClean="0"/>
            </a:br>
            <a:r>
              <a:rPr lang="uk-UA" sz="2900" dirty="0" smtClean="0"/>
              <a:t>  — Корисне для себе ми знайдемо тоді, коли будемо шукати користі ближньому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  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7170" name="Picture 2" descr="http://lavra.ua/images/stories/novosti/ikony/ygr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3553949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928670"/>
            <a:ext cx="550072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ДЯКУЮ </a:t>
            </a:r>
          </a:p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</a:t>
            </a:r>
          </a:p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УВАГУ!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00372"/>
            <a:ext cx="6858016" cy="2828948"/>
          </a:xfrm>
        </p:spPr>
        <p:txBody>
          <a:bodyPr rtlCol="0">
            <a:normAutofit fontScale="55000" lnSpcReduction="20000"/>
          </a:bodyPr>
          <a:lstStyle/>
          <a:p>
            <a:pPr algn="l"/>
            <a:r>
              <a:rPr lang="ru-RU" sz="5900" b="1" dirty="0" err="1" smtClean="0">
                <a:solidFill>
                  <a:srgbClr val="C00000"/>
                </a:solidFill>
              </a:rPr>
              <a:t>Хто</a:t>
            </a:r>
            <a:r>
              <a:rPr lang="ru-RU" sz="5900" b="1" dirty="0" smtClean="0">
                <a:solidFill>
                  <a:srgbClr val="C00000"/>
                </a:solidFill>
              </a:rPr>
              <a:t> не </a:t>
            </a:r>
            <a:r>
              <a:rPr lang="ru-RU" sz="5900" b="1" dirty="0" err="1" smtClean="0">
                <a:solidFill>
                  <a:srgbClr val="C00000"/>
                </a:solidFill>
              </a:rPr>
              <a:t>знає</a:t>
            </a:r>
            <a:r>
              <a:rPr lang="ru-RU" sz="5900" b="1" dirty="0" smtClean="0">
                <a:solidFill>
                  <a:srgbClr val="C00000"/>
                </a:solidFill>
              </a:rPr>
              <a:t> </a:t>
            </a:r>
            <a:r>
              <a:rPr lang="ru-RU" sz="5900" b="1" dirty="0" err="1" smtClean="0">
                <a:solidFill>
                  <a:srgbClr val="C00000"/>
                </a:solidFill>
              </a:rPr>
              <a:t>свого</a:t>
            </a:r>
            <a:r>
              <a:rPr lang="ru-RU" sz="5900" b="1" dirty="0" smtClean="0">
                <a:solidFill>
                  <a:srgbClr val="C00000"/>
                </a:solidFill>
              </a:rPr>
              <a:t> </a:t>
            </a:r>
            <a:r>
              <a:rPr lang="ru-RU" sz="5900" b="1" dirty="0" err="1" smtClean="0">
                <a:solidFill>
                  <a:srgbClr val="C00000"/>
                </a:solidFill>
              </a:rPr>
              <a:t>минулого</a:t>
            </a:r>
            <a:r>
              <a:rPr lang="ru-RU" sz="5900" b="1" dirty="0" smtClean="0">
                <a:solidFill>
                  <a:srgbClr val="C00000"/>
                </a:solidFill>
              </a:rPr>
              <a:t>,</a:t>
            </a:r>
          </a:p>
          <a:p>
            <a:pPr algn="l"/>
            <a:r>
              <a:rPr lang="ru-RU" sz="5900" b="1" dirty="0" smtClean="0">
                <a:solidFill>
                  <a:srgbClr val="C00000"/>
                </a:solidFill>
              </a:rPr>
              <a:t>Той не </a:t>
            </a:r>
            <a:r>
              <a:rPr lang="ru-RU" sz="5900" b="1" dirty="0" err="1" smtClean="0">
                <a:solidFill>
                  <a:srgbClr val="C00000"/>
                </a:solidFill>
              </a:rPr>
              <a:t>вартий</a:t>
            </a:r>
            <a:r>
              <a:rPr lang="ru-RU" sz="5900" b="1" dirty="0" smtClean="0">
                <a:solidFill>
                  <a:srgbClr val="C00000"/>
                </a:solidFill>
              </a:rPr>
              <a:t> </a:t>
            </a:r>
            <a:r>
              <a:rPr lang="ru-RU" sz="5900" b="1" dirty="0" err="1" smtClean="0">
                <a:solidFill>
                  <a:srgbClr val="C00000"/>
                </a:solidFill>
              </a:rPr>
              <a:t>майбутнього</a:t>
            </a:r>
            <a:r>
              <a:rPr lang="ru-RU" sz="5900" b="1" dirty="0" smtClean="0">
                <a:solidFill>
                  <a:srgbClr val="C00000"/>
                </a:solidFill>
              </a:rPr>
              <a:t>.</a:t>
            </a:r>
          </a:p>
          <a:p>
            <a:pPr algn="l"/>
            <a:r>
              <a:rPr lang="ru-RU" sz="5900" b="1" dirty="0" err="1" smtClean="0">
                <a:solidFill>
                  <a:srgbClr val="C00000"/>
                </a:solidFill>
              </a:rPr>
              <a:t>Хто</a:t>
            </a:r>
            <a:r>
              <a:rPr lang="ru-RU" sz="5900" b="1" dirty="0" smtClean="0">
                <a:solidFill>
                  <a:srgbClr val="C00000"/>
                </a:solidFill>
              </a:rPr>
              <a:t> не </a:t>
            </a:r>
            <a:r>
              <a:rPr lang="ru-RU" sz="5900" b="1" dirty="0" err="1" smtClean="0">
                <a:solidFill>
                  <a:srgbClr val="C00000"/>
                </a:solidFill>
              </a:rPr>
              <a:t>відає</a:t>
            </a:r>
            <a:r>
              <a:rPr lang="ru-RU" sz="5900" b="1" dirty="0" smtClean="0">
                <a:solidFill>
                  <a:srgbClr val="C00000"/>
                </a:solidFill>
              </a:rPr>
              <a:t> про славу </a:t>
            </a:r>
            <a:r>
              <a:rPr lang="ru-RU" sz="5900" b="1" dirty="0" err="1" smtClean="0">
                <a:solidFill>
                  <a:srgbClr val="C00000"/>
                </a:solidFill>
              </a:rPr>
              <a:t>своїх</a:t>
            </a:r>
            <a:r>
              <a:rPr lang="ru-RU" sz="5900" b="1" dirty="0" smtClean="0">
                <a:solidFill>
                  <a:srgbClr val="C00000"/>
                </a:solidFill>
              </a:rPr>
              <a:t> </a:t>
            </a:r>
            <a:r>
              <a:rPr lang="ru-RU" sz="5900" b="1" dirty="0" err="1" smtClean="0">
                <a:solidFill>
                  <a:srgbClr val="C00000"/>
                </a:solidFill>
              </a:rPr>
              <a:t>предків</a:t>
            </a:r>
            <a:r>
              <a:rPr lang="ru-RU" sz="5900" b="1" dirty="0" smtClean="0">
                <a:solidFill>
                  <a:srgbClr val="C00000"/>
                </a:solidFill>
              </a:rPr>
              <a:t>,</a:t>
            </a:r>
          </a:p>
          <a:p>
            <a:pPr algn="l"/>
            <a:r>
              <a:rPr lang="ru-RU" sz="5900" b="1" dirty="0" smtClean="0">
                <a:solidFill>
                  <a:srgbClr val="C00000"/>
                </a:solidFill>
              </a:rPr>
              <a:t>Той сам не </a:t>
            </a:r>
            <a:r>
              <a:rPr lang="ru-RU" sz="5900" b="1" dirty="0" err="1" smtClean="0">
                <a:solidFill>
                  <a:srgbClr val="C00000"/>
                </a:solidFill>
              </a:rPr>
              <a:t>вартий</a:t>
            </a:r>
            <a:r>
              <a:rPr lang="ru-RU" sz="5900" b="1" dirty="0" smtClean="0">
                <a:solidFill>
                  <a:srgbClr val="C00000"/>
                </a:solidFill>
              </a:rPr>
              <a:t> </a:t>
            </a:r>
            <a:r>
              <a:rPr lang="ru-RU" sz="5900" b="1" dirty="0" err="1" smtClean="0">
                <a:solidFill>
                  <a:srgbClr val="C00000"/>
                </a:solidFill>
              </a:rPr>
              <a:t>пошани</a:t>
            </a:r>
            <a:r>
              <a:rPr lang="ru-RU" sz="5900" b="1" dirty="0" smtClean="0">
                <a:solidFill>
                  <a:srgbClr val="C00000"/>
                </a:solidFill>
              </a:rPr>
              <a:t>…</a:t>
            </a:r>
          </a:p>
          <a:p>
            <a:pPr algn="l"/>
            <a:r>
              <a:rPr lang="ru-RU" sz="5900" b="1" dirty="0" smtClean="0">
                <a:solidFill>
                  <a:srgbClr val="C00000"/>
                </a:solidFill>
              </a:rPr>
              <a:t>                        Максим </a:t>
            </a:r>
            <a:r>
              <a:rPr lang="ru-RU" sz="5900" b="1" dirty="0" err="1" smtClean="0">
                <a:solidFill>
                  <a:srgbClr val="C00000"/>
                </a:solidFill>
              </a:rPr>
              <a:t>Рильський</a:t>
            </a:r>
            <a:endParaRPr lang="ru-RU" sz="5900" b="1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600200"/>
            <a:ext cx="3686172" cy="4525963"/>
          </a:xfrm>
        </p:spPr>
        <p:txBody>
          <a:bodyPr/>
          <a:lstStyle/>
          <a:p>
            <a:r>
              <a:rPr lang="ru-RU" sz="2800" b="1" dirty="0" smtClean="0"/>
              <a:t> </a:t>
            </a:r>
            <a:r>
              <a:rPr lang="ru-RU" b="1" dirty="0" err="1" smtClean="0"/>
              <a:t>Нестор-літописець</a:t>
            </a:r>
            <a:r>
              <a:rPr lang="ru-RU" b="1" dirty="0" smtClean="0"/>
              <a:t>    </a:t>
            </a:r>
            <a:r>
              <a:rPr lang="ru-RU" dirty="0" smtClean="0"/>
              <a:t>-</a:t>
            </a:r>
            <a:r>
              <a:rPr lang="ru-RU" dirty="0" err="1" smtClean="0"/>
              <a:t>святий</a:t>
            </a:r>
            <a:r>
              <a:rPr lang="ru-RU" dirty="0" smtClean="0"/>
              <a:t>, </a:t>
            </a:r>
            <a:r>
              <a:rPr lang="ru-RU" dirty="0" err="1" smtClean="0"/>
              <a:t>письменник</a:t>
            </a:r>
            <a:r>
              <a:rPr lang="ru-RU" dirty="0" smtClean="0"/>
              <a:t>, </a:t>
            </a:r>
            <a:r>
              <a:rPr lang="ru-RU" dirty="0" err="1" smtClean="0"/>
              <a:t>літописець</a:t>
            </a:r>
            <a:r>
              <a:rPr lang="ru-RU" dirty="0" smtClean="0"/>
              <a:t>  </a:t>
            </a:r>
            <a:r>
              <a:rPr lang="ru-RU" dirty="0" err="1" smtClean="0"/>
              <a:t>Києво-Печерського</a:t>
            </a:r>
            <a:r>
              <a:rPr lang="ru-RU" dirty="0" smtClean="0"/>
              <a:t> </a:t>
            </a:r>
            <a:r>
              <a:rPr lang="ru-RU" dirty="0" err="1" smtClean="0"/>
              <a:t>монастиря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2530" name="AutoShape 2" descr="data:image/jpeg;base64,/9j/4AAQSkZJRgABAQAAAQABAAD/2wBDAAkGBwgHBgkIBwgKCgkLDRYPDQwMDRsUFRAWIB0iIiAdHx8kKDQsJCYxJx8fLT0tMTU3Ojo6Iys/RD84QzQ5Ojf/2wBDAQoKCg0MDRoPDxo3JR8lNzc3Nzc3Nzc3Nzc3Nzc3Nzc3Nzc3Nzc3Nzc3Nzc3Nzc3Nzc3Nzc3Nzc3Nzc3Nzc3Nzf/wAARCAEPALoDASIAAhEBAxEB/8QAHAAAAgIDAQEAAAAAAAAAAAAABgcEBQEDCAIA/8QAQRAAAQMDAgUDAgQDBwIEBwAAAQIDBAAFEQYSEyExQVEHFGEicRUjMkJSgZEkM2KhscHRFuEIF0NyJTQ1U4KT8f/EABQBAQAAAAAAAAAAAAAAAAAAAAD/xAAUEQEAAAAAAAAAAAAAAAAAAAAA/9oADAMBAAIRAxEAPwBZtXG0qWku26St7dn8pzb/AEFQLpIiSJKlx4rjKFdUrVlWaLZfp5qOA4HbXbrg46gkfUgchUFfp5rAuJcFkkrJ+o5SOtAJgYcwrkFdftVpFahK9ght1RfVIHFHDyQn/erg+nOspB2mxvpOSSSMZrMLROqoM+M47p6Y4G1btie//FBZXq3ttBUhEuQrjNrCQtg8sEf5Vf8Ap+2LbIeuVtkuvOHc0yn2qiFEJ5io7unNTXVsf/AJUdW1SCp504GTnP8AlVzZ9LXy325aFQ5CZKXCtpUV7JAIwcjPOgHdbqv93m2WZeOIl9UjYG0sFoNjPLme5p9WhpuLAQkJSkBOV88nOO57mk96nfiTmmLduj3PhRHgt9cgDqO+aJdDayY1BcmYEdtftmouXVE4SlWOeT80EDVtnavXqvZhxk8P228HvyOaY91lR2HYbLspppxaxtQpWCvl2pSz03S766TcdOOo9pEYUyqa6NrbfPnjzRFbNLmQ8iaovXidkf22UopbQPKBQV9lXbLVIeix4cucmLdHHS4w0SBkdf60Q3aRO1A7EcZsAc4Du9HGfCFJPnaaIo1ofDLfuJQbdQvcox0hIV9/NSE2eAm4e+DSjJI/WVk/5UFDqKRdZlpVDXEjtB3CFrU8CE/yqrsp1XDcmuotMJ8yFpAebkpTtSlOOdMBbLSxhxpCueeaQa8LisKQUFsAHqE8v9KAAhah1HZLhIF7tS3ojigUrjHfs8kkVZM3yPdbKiTY1hl9UpBWyvkrG7Csj7UTG3NBtLTKltICtxCVfq+DUC6afiSlcb2jZd/SFI+gpB6nl1NALencCJIu9+uYTvPvFIQs9eXWjW/zEQrLOkFXNlhSyB16UEvWK7aRT7vSyxJjIClOwnlfW5k5JB81aSt2qtHTTbxwbjNjlCm3TgoPgign2twLbsoCiVra4xz1wRSehKbR64L4SOZeI+k8qcFvhORbla2HHEgx4CW1IA6qAAJpK2cGJ61HcQsqkq+cZoOjFAk7ef3FLDXeoLdabveWpcgNvO28obT5J6U0T1+9JzWWnYV21NqSbLLbzkaInhN55oPmg16I9R7DZ9OR7bJuQLyAMK9soBJJ7+aKv/NbTCeRlPKI5Ehs4NSLDpLTztutqnLTH3qYCiSOpIohTp+0JASm1RcAYH5YoKhWjFlICdQXjA7+55n+dfL0agK3fjt7xnmPeHl/lU3/AKuswQMSjk8gOGa8nV9nO3bK6nBy2aCvl6WShADN8uxI675pH+1VaNJ3r6836eFZ/LR70n+pxRGdXWFKcvzW0DHNS0YFanda6dB/Lu0JRAycrFAOnR+oAy5jUMp1aklKkOSfpT9+VZb0TqR5McuX/wBkY6NramBlRHgnxRHG1baXmnFG4QdueX5g5itp1lp5ABXeIoz0+sUCh9WLVebDaGEztSyrgmSvaY60/ScVO9NdJvQreJt3bWhUsZiwEKwtwdyrwnzRVe3GtTXaDPS3x7VEc/s6QP8A5h7/AIFG9vt6WXFSnQFTHEgLXjoB0SPAGaCDa7NtaSJ7bIQjm1FaThtoePk/NXYSAAAMDsB2r7Bz2r3Qedo/nWcCs1g8qD6sEV9ms5FBjA7V8Bis19QaXozb4HETzHRQ6iqW8WVTsZ5cST7WcRtalITzA7BXmiCvJT1+aCnhR313NqQ+VcRqNwln9q1fxD4pD25p1PrQobkhXuicoV1FdGPBYZWGgOJtOzPQntSq0jpRLFwuFzuSNl6E7J58koJ5EfegbRwDzPWlTddp1LrIIbAcENBKgeopqqTuAz255pXXN9DeoNZkJO5ERG5R7igMtLPxpcKEWnAtaIyQf8P/AHohoT0BKZl25p2IzsYLSfq/iNFeR8UAJCZLcZDC7ZcHMD6lLYSD/WqyXb5G1Ih2KYVJXn8zlRpDvEmayHIkZh7nhWySCBVkHHFEcZtISOZ+vOKBcXW1yJkRph3TfHB/vGt+OVU1x9NIr6o6Gra1b2ktqfWsK3qJAztOaasu5MW9JWY0he44/KQVE1XvXSNIU66Ik9K1MlAUpg4GR4oFLp301kamsxms3COw2pak8Jtrpg96iR/TWR+Pxba7LjSWwd8hSAfy0DrnPmnPp2PHsVkbadlKIyVrLg24zz6dq0tAXXdJj5AmkIHY8IH/AHoJNhgNJbS63HDUZkcOI1/Ckd8eTV8Cc9MV5aQltCW2xhKBgD4r3QfV9mvqG9W6ys2k2ErurxDjn6GmxuUr+XYUBJmo0qfEitqXJlMtJT+oqWBikFqb1gvV43R7KlNsjqGC4TlxJz13ds0trlKlSJK3Jkt159ZysqWTuPmg6pka+0pHWEO3uJuJxgKzivUfXOln3Chq+Q1q8Bdcllog5UnkeiietfFKPpKQU5P1YPag7OjXGFJaS7HlsONnopKxzqQhaHBuQpKh5Sc1xkzw0qWFynwlKcpSM8zVlaNU6g0+R+HXGUwxuCy3vylZoOve9fVR6NvY1FpuFdNhQp5H1JPkcjV4OlBhXTI60Ka1Q9GREuUZxLKWn0iUVD9TdFlRrnFamwH40htLjTiCkpX0NB4k3GJGhpluugMEp+sc+vSlnqNYdk652IOUREYWO+RV9pa06ogWwwZKYSA0/wDQtwby43nOfvjlQ/PWuTcteQQoo4jbYDhHJPLGM0F76QNFOhLc6paiFI6eOdHmB4od0NBFp0nb4S3gvhNjK89as1XSIFEGUwCD0KqABTdbpaVZjaLKFo54bXhNaP8AzCvbjm3/AKNkLLn6ShWQrHzTBTcm5Lioy4MwBQwStrAOfmpENDEdHt48ZTaGx9P0cv5UC9Tra9SJKfcaLnB1n9G1zGM9K3J15OmxrkkWN6POgtcV1t1eMJ+KYh5q5DBHx1obvlihvOXN1CZSZNwj8Bx1A3BA8gUFFE1LB1RaIiTGlte7UGtwKT9R/wBqMbdFQmY64gbUMoDCEY5DHehrTemYdlj2208J51+OeN7otbUqx5+aM4mS0FKAClc1Y7mg2p6c6ya+r49KCDe5/wCF2mXOKd/AbK9vnArku83eZqG8O3Se4pZcWevPYnsAK6W9UHlM6HuakkglvHKuUmnFoCQnnjngHrQTSwnKFs/WjOVDuoDqaxwnS246w0ngnkCpQyAe1S7UiItLQlv5dcO1LO7YkfKlVbPqttnWY7UYy2HeZU6jaG1eEq7j5oKSMpUiOuNIcSFRwFtBQxyHUfJqI+4wp5KozS20KH1BXf5r6YQt5akoI+o7FbiQB4rZGj8bK1us8NKMlCnMHGen3oNkdjhoC1vo2KP1DPMjxWqZJkuMNR1uIUwjJbwB9PxWt5CErKE8k9cBWdwrUnPD3EZQOWO9B0b6EXQztIGIpODDc2D+fOmWOlJ3/wAOchJtNzj5+tLoUacdB8aweY6ZrNY7UEC5TY8NlK5K9iFOJRn5zSQ1C7fvxDWarWltcDegyXFnBTjxTk1Va3bvaxGY2hfHacyo4xtUCf8AKlZOmtos/qAVK4aFSUpBHNWcY6eKCL6fTNW6oYS5GditwWFBpe8nJ+1G69O38LUE8ApycEgcxVf6CxGo+mH9uSXHyr6hjtTMz/7qCinafnSFIUxf7gxtHNIIIVXtmwymySu93BZI6EjAP9KQUPW2tHnQ23dApLTe5a1ckgeT5rxM9QNRG3tvIvTnuUrIUnGBj480HQzVokt4JustR5ZGRgY64+9bUxbgh3d7tJbBJwU9R81zM56g6seCkpur42jKjjBqMvXmqCjau9v4PzQdLNsXFrUIXIuCFRFMnaxjnu7mr1tIQkJT0pBejWo7pd9ZONXOW5J/siikrP6QMU/WscNO3pig9Cvq+FfUAx6k7zoq6cMZPC58s8q5MQkEAAkA9/H3rqz1VnGBoa5OJyStGzl81yiFfSAOw5jzQXVkVb2lLdmoC0ggDuV/yoifcEuI9+EhtAbG91ptspwnz9XeguBxBKQW0Fahk4A7fFGtrhXy5pZftFikvEK2uuKJCVj5HigHXZ06cBHkyNyCrDQO0AE9zUSLKfgSQ+lTZLauaVJylWKLNUaG1DEZTcpMENx3DghtPNo/I8VDRoPULk+LERBXukp+lak/ljl5oIr9zYnx3BJYgtlGVp2NK3LUe1DairOwcvHxR7O9N9XxQhkW0OcM8ls891Cd0s060TxCnMhEs8y1nmn70DO/8Or6U3a5xycKU2CBT7HSuXvR6ebbruMhzKQ9lChnvXUI6UGawTy51k1g8xQaJLjjbS1Mt8RYTlKc43H70mpuj9V3OBfWlW1ply5SQsAujCEg/wCtMTW1/Fgs8+fsK/atpITnkVE4FLhr16UpKEmybnTyIS51+1AW2eJqO0QLdBas6VGMCHHg6kBfLxRy28+W0lcfaogZTuHI+KAoGvNQzo7ktGlXWIbTJdU6+vAUAM8qGv8Az0ePMadcI7HcaBXKh350MPKhSVofZKmSlP0qbHXHxUQ2O6qU0lEKS44QFY2/z5U4IGnHZ0eIxIlzIqI0ZcdlruQR0HxXtWlYzSFynrpNjORG8IWQSCduMUCakQLnIcU8qK+ogE529Anr/IVrcblsuhTsJCU7R9BR9PPv96Om4j0WB/aXpjjj0RzhhtBIVn/mrK12aHKiMpmPylPOJSraEdCB3oA/05uirHrG2yXTwWC5w3XFfSNp811LbbhGuLCnoTrbraVFO5tWRmucrrZLc9aZMtUWYZiyso3JIA2nkMeTTV9EmTH0ghISQ244VgqP1bu4IoGJXxrCSCkY6Vk0AZ6svtx9BXIut8UFO0D581zNp2zyb7do9tibQ8/yClHASO5NP/15nR2NIpiOvKbdkOfQlI/VjsaQmn32Y10bcfceZ2AlBZ/UVdAPtQNrQPp7bLYXL1e5bCocdz8t1ZASrHceOfamSNa6Xa+lF1iBP+E4TQ3pS0szNEMp1HGMhthwlLQOAoZyCR/zQ5rDX9paTOtFr08xIaS3s47TSSEZ+woG8zKiTGEOsSmXWV8wdwIIr3Neajw3X3A0EIRnK1BKR/PtXNXptGtc6/NR79LlRm94DDKXVDiKz+kjsKanrnMVA0UiI0FpbfcS2pSSfpSPNBtk+rdmt85MSS2p1ITlbsM8VKPHSlN6iXy0XS9yZllw8xOZBcdcbKVtrB7Vtsd6attnkQ9OWtM5aEB2VJWjPLxQfepjE2UZMKMY7RGVtjoFeRQWHp7FfnaytbTWd4eCsjrgV12kYSBXMHovPtVs1UmRd3g0SjayT03GunULStAUghSSMgg5zQezXlRwk4r4nFRbjLTDhreON3RAP7j2FArPWiV7PSkpt94kXKaOCB+1KRzz/ShHQ+otB6Yhl2XDenXRH1JeWjIJ8J8VbetFzjXGYzYENlclhoLRzACHDzUCftSzuNhVbVpEl3ahQRkgjP1c8UB5qn1rnXOEuFaLc3DZcQpDpdO8lJGOWOlALeoJqG0oSGcJAAy2aKbl6fJbaSbXxJKyw0sfUMKUo8xVE5ofUiXFJ/C3eRI/UKDoFNhdnOLflMvxX4qyhoIknDif4s+a23LTaLpahvEvkP7jjFJVjya0LemPyGYj0oFLRD63Fx1gKPYA1Kbud7VxiqXFTlX5STGXnHz5oKt3R7i5EENIfYipYVvHucFCuwrdatJJtkPhIbeXLcJUjc5lCP8A8q1yLm7eHJltVIaExSAFgxnBtQfP381ZN30swn4MZtYkxWgATGWUkdOQ70FNItHurgsiPKWmAjetPGwlxzsBW7SbTmnb8be+tKId0Bkx2lL3Kbd/cnPivhdpaOCwyY4kvfU/mI4cjzjtQ/e30W2JM1ItxpJQtHBHtlhRUD05+aBwJwRnl1rKulB3p/qWZqO3KmyI5aZWchSjjarxjxRaSoAkcxj+dAs/Vy5aYmsIs1zTIlXNIKmGYg3KSr58Uk9N2aZNvTsRDZaejtqdVuGSjb58U2vUqbD0khC7XHDl3nZUmYr6iknkTn7cqWNgufs5U1qLcyyZTB48lSfrWr+BJ7ZJoHz6XXD8d0Q0JZDiwVMPEDGcH/isTPT2xtz2JsKGtDzX1BlteG3Vdt9RPSi4QkWdu0Q3+NIigqmH+AnmMHvRLp/UH4zcbgywEmPFXsDg/caAY0l6eiLfpeodQtsuznnd7TSBlLPgip/q7ATcNFS94OGClwgDJIBqZH1C8vUNxQ87Hj2m3oAcU6PqUryD4qNqm52q/wCiLqYE5mQ2ls5IX0PXFAJWrQkyRYWzpyUxCg3VhKpatu5xI8A+KWmudOQtKtxoEed7x14FxbqB9OOmPg0yvS3XEGLo5CLjNXvjL4biVjkhB6EUp9Z3CPOv0123DEdbxDaieRHwOwoIWlkML1DBakNl5lx0IWkdTnxXXVrhtwYTUZlS+GkDaFnmK5O0k4Y95jvItr0xbSwUNo6bvNdZW1x52Ew9Ka4TqkAqRnO3lQSjkjIFDGorxFjKkPSce0trZecUo8lLx9KR81cXSeIjSUgnjvK2NADdg+ftQBJZi3a9CJMdjv2WCSuctw/3zx/1AoAnS0CXri6ybrcmX/akqDa22ArcT5OeRFF2odGouUAwkIfQtpCAl4QklSto8550SQI0KzSHzal26HZ1oClJSlW5Su5PPGMVIYWwqaue/c4r0d7CY4AV9A+OdBr0vbob1o4DRSZEchC1LaCSkjyKIfw+Oea2QpXc46mo0OAi2SEpt6I7TLyit1IBys+c1JVdYSVFJltgg4I8UFBPnrdcfNw4XAQgENhSxtPk4rTMmpejiTMYDKmEj2q+IvCs1Kkw43t1SVPXdSXlAlKBuP2xjpW2RY480NLcmXJCGyCEFeB8ZFBDtMxiGyu4T4/AuLw4aCSol8D9OajSNQ3o29yS5bGm1qH07Fq3HB6VdCIy6sSluXHDDhbDZ5hXyB4qXdorK2UyXpb0dpgFatigkEDzQDcW+z1ocmt2+MmQpkF9TjihtSPJodnX2PqqexbXfw9UKF+a6gyDh0joB5xQDqPWF71beX7RZpK2Le4pTe1S8BSfKleOVCVtt7fvHWpQeAaB3qazgfz8UDWla9hWOesaft6pMY8pyUr/ACwR0CDU3T3qlfbpb5rkKwGSmOT+YFYCU9h8kUlpc1ft/bs8mgTnZ3ok0lqddu05dNPoafXInKSYnB6hfg0HmZqRNx4lsubinoyHVOR3ei2lnsT4zQqlp1EkISErWV4SR0znlRbbo+kEWx9jUrM+NfGCQUJOEuH58Gq+NaYUyc2mxy8lJCt8k7Nh8Y7geaBielVs1Vbp15mOW5sLebS2pDhCcqA7AfFGtols6XtN0dmbG31rBSgcuK4R0SOp51E9IViVapjgeekyEuEPSHD9Je6fT8YrFt01cntZRpd5il/24WeMpW5sAnltHmgJrRbUXHTrKNQRWi/JQOMg8t3gHzQPdPSq1zb0ty13JMG1uJ/NjNu9Vjl0qTGt1x13qae7PuEqLabbIU00ywShSljvu8VUal0XLfkSIVgsk0vJVlNzkTCAs9yU96AS1BpVGhtSNRbgy5Lss0BAKTjd/wBxWj1A0Dc7AwbohptVryEtrb/UlJ5jd/pTL/C9ST9KKt+orTHfl27a7GdKwQ7t7fegXVHqI5dJrMZ9nNuU0W3ooV9O7p/UdaCb6baugrZjxJEOJHfioO6Qo44g8/enGu/sCFHVHWma/IH5KWOYX8n4rkTCfcqS3kNhfLJwdufNN/00maidiy4thitiEohLUt9e0pH7gg9z/pQHNwdnyJT9ugvIduy0ZmyBnhw2j+1P+KrDTloiw4jdoaaQtlKeIXlI3KcPzmqGxWr2qJLyHpDL6MreifiGS6rP6lnFFkSUzN4cIvpalDDhQzJBXj745igqmLc+1eJ8Oc8wu3TMpYbLf1JGOgoghxoLKG7cywyr27Y2oLfTFeVhibc+EHX0PQxu2pXgK+9ePf8AuYTqCWY0x1Sm2gl4EqI+aCLdfetvx2g2A25u3LCjlH2rWNP21Q3KkrJPMkoq6huNNoTCdfDkttvctK1ZUM96iKiziSUpXgnl+dQLX0U1gXVu2W43B19QwIvEP7fA7/1plTHWY4Wq6zdo4oLeOW34rlqyS27fdI09p5TUhl5ICEp5EZ5866P1RebdHssafIQ3JSkpWGsnc4ojpyoJf4w28t9+WtcRhglKHs8lilv6oauiTLKbPabg7KmPqBcCThKU56ZFW01F5vLS5dxXbWITYU8lhDuE7AOW7yaWWhXbY1PnTbgpsrJUI7Sv0KOaCHdrFeNIzIjaVgvy2gtJa55Hj+VW0C/6XiIcVcWZNwlPMD6yNobV4AHWrW7Xm6X2MxDiW1kvNOborrSgpST3Sc9jVE1eZzLgVLsLSnGAU8RLIIbz1z5NBV3S7KuEVuLAs6I6CrJcQ39bprc3ojUK7b+JxYbgDSgQlKvzBnuB1qVJnXNEyNNtqHXTHVuQVs7E/bFX8j1LfkyGZsBv2MhtG2SoDdxT4CegFAHy7ffnlLl3a3OvKBCS68nHPHeq+Ta5kUqfdiOttjqrOE8/nxRdbdY6iS/KQlTMhUgnK5Jy3t+B5rF6M6XaHGLnd7cSElxDTbnM/H3oLr0U1xHsyxYJqDwZL5U0+OiVHsafT5cEdZZG9ePpGeRrkPS6VrvsBjI4SpSCpXgZ6113FUktYbKS2j6UqSc5AoNNuhiFFCAhCFqO5wpHVR81LUoBJKjgDqa9bhgq7VQy72HFuRYz7DT61bI5cP8AfHuAKCNqO8pthbuTi1GMlpY4IHNaqQupfw5emi9EaCF+6UstqQQoE989hTXsUiJc37qq73HjqhKUp+OtG0Ix0ApOanv8i5W0NFxna/KUsoQjCigdM/FBT6atbF5urcORLRHLmMFZwFfGa6VsNqVb5CXv7i2Q4wQywjBSpQ/UoVyupCuSl/QkfpPmnN6Ma6U6pViu8tIbSke03jKlnxmgb7UZpClTCorQ8BhtTaR/tmtzUFtiSt9vaVq5Y2JBA+/WoypMguIUQ8llGS4hTXNQ+K3IkARlTg0+oKTkN7fr/pQbJEcSh+XILZCwSpvGTjsa9ORG1uhzhJCm8lH0jrWtpO9orjpW0t0hR3p6fetnFce3Jj5bUhWFFaev2oI5iuyI6w677d9YKeIhI3fyNe20BtCUFx5ZSACo98d63nDkoJUhe5CchePpr4qfycUHFuTjmeXTBp4TdUDTGk7c6yia6hUUJZcUtPD3/wDtPM480jc8s4Pii/Smn75rBTENbrhtzA+l55eG2ftmg0ypOptWrMqUJDsZK9qlIGEI3fbtVxdvTSbbrQLg3IRJTgbuENoT9zRanV+mdLQ37E465NDSOC/w0gJcPfGPFUkH1BhRLVNtcWLJnMOk8Ftw8kpPYn4oKIaWlos7k5mXwn0gBTLaiFbT3H8X8qo03C+wTwBKfbCDvwrsfnNbX71eXm2w0hxAZylvaglSU+KxH1LNbeSuW2zMCSCpLieuOx80BA5qTU2p7SuFITEcYSAANmHFEd0gczQfIZlodUrgcMc1BCRjGO+KL4mrLKr3M/2q4FyTgsBkbkDyBnpmjLScrQd5fZuUs+1f3hJiOq+kL/iz4PigUFttt0u+5MCK/J2c1BtJOB/KrQ6Slt8MT3OE6tWOAgb3Uj5A6U4b1ZH9P3Y3vQpaWScy4CFggp7qAFbXLxZbsptEOCtDj/0yVJThaVd05PP7YoEibDdGUKVCQtxhfMbP1KAPjsacmi9eIlWiPaHIbkZyMUtuPOLABNE34bEstnTH2Nxoxz+aoZWkfxZPf4pcXppZU9+Cus3GGyrfJShH9+fKSOe6gdc27xYdtkSkLD6WGVOYQc7to5ikL6g6wlXO32qQiA7bpzEouNKSnbw0kchnuTyNStC6zFpU7AnKbNqdU6UIdJUtJx+lXgUPepV1l396PcjtRCA4bbSThII8eeXegP8A1CdVE0Jb7zIW21e5CUhTrIxxhjorzSquSpDem2GZbLIdblqCHQPrIIzjPitsdq636yJ49x4kSErAjqVlaUnqRWt+HPuMJlcvEaBGHDbdWMBXPx1JoKqRbpTEZl6UFJacBLQPMmtEeU+xIYfjK4LzSgUOJ5EEd6OLbcbNbIRjTYr8llYO5x7kVntjPMCh2XboW1T8eYysqQpZbzyT4SPmgffpr6gNapgiHKQEzWEBLnEcALvyBR4shDQOwA/p25x/nXJ1wsU21W+HfY0tPtZGEocacwtCgOigKanpP6kv3eUi0agfZCwgJjqI5uq8fegb20pKnE7idv6M8q1LiF9CCp55BzuICv8AKtqSptKlPrHI8iOwr0pwIQXFKAaAzn4oNMwOrQW20uAjGFoUAa3pcASAQrOKiy3xwke2WEqd/SsjIralt3aMujOOeKDjJlh5wpLTSnElQSnl1PimvbtEXx1mNHvLrkWGvaoIYe2pAx0I81H9N7XaJTqrZMSpxUpGYjxSUqSrupJ6UxFsXtiAq3XPZKlR/qiygMJeQO6v8QFALyPS612p12RL40i3PpAUtPNbSvJ+BUBfpcbaj3sFz3sQYWhaV4z4x/xTbsjql2pCHQA8tJSEr5p//lVlviympz/snUu2pZw5CWPqZX3KfAzQRtKvwOCVS4LXvHdra1pjgEDHIqHj571U6i9LLVLJfgsJjLCitbbfRQ8p8fai1dv9w+2+y6W32/pS6jlvT4UKnSHUwYin1pDmCVvJR3V5FBzDeNP+xkS3pXC9uhYQhSVYUo56hPcjxUG7WJ+Kz71ht1VtIHBlrTtDn/em1rm2zrpq6JN0u5HivuRjuU6U7VDv9J71ssPpoLhBbYvkwJSHVKcjtvbwT2UgDpmgTMK63ezzUvw5rzD2zAWlf7a+Xfrr79EwzXUyEncHQrqfNNp3SVgXeVW2db1QkxVFtMgKy2+e27uDS41NYJ2m577UiOlhAUSw6OaXEk8gD0NAx4szU3qXo5iBCQwhpCw3Lfdc/MUoc9yfioTmk9R6SgGRBd9zESSJLLKtqm/8ST2+aJ/QdTbekl8Iq4rkkgtrI8dR3xTDuje+3yY8VwMrUg5Xt/T8keKDm2ZZnbnFTOQuLBQ6SniOL2hweQf3HzVLquRMS7Ct0ptpCILXDaLKcJWCc7qPp2nottkie0pdzTHUXpTKfoaODnKN3LPwKDdfBLlwamxVrdhvIy24U80557T25UF96ZxrZMsN0E9kpdjqStD6Fc8noMeKlzZLbzmZSES7okDhuLViNHT23J7qoM0JfndP39l9DbTiHfylpe5pwe+Kd2ptPN3u0omQWmI7rIG11kfV/PsRQKm62wy30i9PONyXlBLbhTvcd8AN9k/NCsmC5bZr8KcgsrTyUFpyoeOVGkFDsd2ZbLspa3ZBJaeSsDCvO89h4FUGpbeIhbLD65amwA9JJJTu8AnrQUr6/wCxtNs8ZKU54u9X0lXwO3Kt1vRMaUi4xELCIriSp5AxsOeXOtpZ/EFJ4a1SJTqM7UDaEKHnzyr1YXHG7tHhrQoxnn0IfY3YS7g9DQdZ2Erds8Jb+5SnGkqVvVuOceakBngLdWpbjnFIwgnIT9hUeGx+Hw2WoMQBB2/lpX+hOPJqY7glO9GVZ+nnigyQUnYGxtAyDjkKxwVnnv61HfXHaBRLAbEg7cFR+qpSGw2hKEIO1IwPq7UCV9K5lvmwoVrLrrsvapTTxRgRuX6c96PkSJ9l3sT2zIiqOC5/DmhzQjKdKojMTouLdIJ9tNWPraJ7L8A9s0VannRoMJlFyWVqeX/ZlBJ27uoCjQarnDlcCLLgr3RkEKcbQeZ+RUlUiNEjvTWXCGzguKPMtq8KFa9M3r8Sb3Pobjvs5SthKtwV4KT/AKitl4EKyxptydbBjrAL7ShyWDQbrZdmZCQl5Tbbjg5K6A+KjXWTHhtsWyZNxNkqUGNw/V8H/mgnUdyjw4iHUx1TNPSk5ZdQrKmF+OXTHzQrqzVDbwjNTri9x4bSjGeZT9SlEcgpVB96jWlyK03KluuiehRChHVkNp+T2oS0Xd1w77HdlXWXGabIIW2Cvp2I8VOd1PIu+l3IHGcTPzulSHXR+cgdBjviijRGn4MuK9HtcttV24AWZCW/p4SuqfhVAybLqjTupJHtojYmvbfznQgBAPk86pbrakpvSLHNdt8izSVAobkPZebPcoPalsdA3h16QbdKaadaUQ4lCihSh5xQhd4z8GXw35anpDXUhRO3+dB1BZ7UzapMxHBjtsLWOC8z46YIHQ1Pd27XHQtSVoylSlDOfgj/AEpN+l9qvrEQX223plUVwbHIUokh5f8A9vn38GmVZdQwNUQJMVJfg3COookRVKy4yR48j5oKZlqDIn7HI6/brcVs9yvaEueAgcjmll6zw49rvrMOEpaG1o4rrOPoQvp9I+1PG2QmPbuNWwITKCgp55Y3FfPmRnv4Nc6+pF1RddZTHk7y22rhjI2qOOuc96Cos0L3zy47PD9zje244raBinDojVVri6W/DrheWmrhOUrKnB9LJHLCh2FLLT8FC5UCW89FjsF4pKlDe4Pukc6KdIWa33Q6h9ypD0dhzeJQby9yP7U9R96DdqBqElh9l8JLivqS88Ovy2kdQaDDAuTTjUa4I9qHm1ONe6VsbUnHI480bXGW7Y7StcaKxBRIH0PzDxH3R2IT+2hG8XKPcNOJLyHHbgF4VKkLySPCB2FBTW/8h0OhQBZWFlROMjODjzU7U7ftp4SzJQ42rDzRaSRtz5qoaQ6tCVJBcCeSUjmR3PKjG8FqbbrLLnOynA8wpkIQgAggcjkdR8UD80JeGb1py3rQ8pbyWgHArkods1eoeQJHt1JXuQM71Dl/WudvRzUz1p1ciA+/iHKHBPFVgIweX8+1dFvtNPpcYUUElOCk9cUGHEtFTSXG+NkkpUQCEmtu4+Uf1rzHZbaQlCE4CBgCoq4b5USFMYJ7oNBXwLGy3Z3Ic5BdMg7pG45yryPFCmuXFtWOTbrzHUIDSd0V9B5OYGAk9wfmj1DRbkF4qWricyknP8v5Vpvtvau1pkxHQjDjSkoUoZ2nFAtNFXptiJYbXcy0FSGyYklAI2eEqPc/NXOuHkLjiNcStSI54rxQcJWf2/59qX8aIYV+iWjUL0hsR9jbUhxOxtHnn3z2NMXUSoV1t8K1RF+4Cl7wCraXEI54z/KgFV3BvTYihSUyI81sqmw1JylAPQ/B50Pa20ZCj6WVfrC+p2A44FcJw/U3k1Eut3KTKkFtDrynSpbRe3hDSOQQoefFWd8tchr089y2+7LhyQHSEDHtj/CU+KBUJ5EKSfqB5cqevo1embvKkthlmPNQwELShIAfSOhHgikTy65IP7acvoXCbh226X+ceG0gbUOleOnWgn6ylyW7nPRAlNpXEaAccCQFrWo42n5xS91VZTHjiS9zLgSEvJ/SpWPqz81LmT37i4tMhKkOPyFSlPr/AFvJHJIHn71A1VcnmLem0PqU6pwh5XETgtKPbFAd6Wtxi6XstxmQ/cxUDioCFlJSvPUgdas7xaGn3Uak0mtxM5H1qVnIV5QvzUT0puzbloEJz/0kEONvnkUeE1b6tuqdMRUrjt7ba4AXI0X9XPyrx80GrS2s5t91I6pmK3EfhxsSIRUMvqH8NAmtXoqdayJ1tix7iJTO9TK/pMdQ6g/NEkG0QdRJbm6eeag3vBdiGO5u2Hul1XmhrW0iGmUl2dDVE1THWG5jDQ/KlDH6gfNAHQLo41JacbWEBMkOJTsBOfv/ALUw7LcbVZPUhZDDykTmUht1Kubaz1JHQilzx2G40xK2eG+44C2Mfo81M05cxD1PFly2Fyw2QlLXUmgZ2uGLe0qSbZFNxkOp+p9ZKyP/AGjoMVTaK0bFes8yVfnYqYrqSkbl5dQvsABRpcLvEgwS8zEchJfT+ZtRlSM9dw75qpskZhl5T2mLOS5KTxA9Pc2pJ7lAP6vtQJ5aHW33YcNze2h8hAHJSz061eRG2FWaMhyQlEluZtUyXTuQPgdAKptQOOG/yXXghCy6dxYTtTkdceKjIkLDDyEMpUlSwS6oZUD96Dbcd0C8rWxyU07vSrrgjmDXUGgrxG1HYotwjzVuvIQEPhYAVuHXNc2MIjXWLI4zwjz3HUhAIw3t6ZJ7VY6E1I/o3U43vcSGXOFKSg5SoeR5oOpJTXu2FMtSS2rIO9sgqFbE7kJCSvJAxkgc6qGVsoYTLtrbyPdJCgoNbuR6cq2Bi8kAmYx/NgUEtz8gIQoFe85JPMg1j80JUpOEFJypJ/cKW8D1J99cEPtR3jZlkIckEABtZ7H7UTz9a2ezOqiXN0h0jOcZSpPY5oIGtrCu7OJucGKxMktlKUiSfojgfqyO+aEtK6jkXGzyLW6+y1NZC24ktLeEbiSNhJ/1pmx5LNztjM6zqQtl9PRXRQ/hPzSpl2dTuscQIT6GlJVxGHjw2mFeAe/PvQA7U2Rb5M23z+MqatzhyghSOG60P2g465701dEXgvaOltz45dXb0lLjDiMHhnohQ7nHelBqW3yETvrWokOEJWpP6SOv3HzRl6aXOTJm3Bu4PF6RcmQSsn6QlPUK7DIFADansj9tcZmhttuPPKlsNpOdgz+mpbV2nWax+wbkJcZe5ux1A4T8H71NvLjkicbTFQhaZj21hKycxsHHL471p1223bLg1Z40hqW4ltHuHUcwtfjPxQRLfNbm3ASJDbDSwoKQOGtSW8fpSAOxP+tV1/XPk3d925Nn3SyFKSB+kHoPtV1Kt8jS5beYuDTgdbClhIyQrsnnVRIv8p2A5FW2kvOr3uvq5rV4Ge2KBgptke46ehNMq/DLtBSE4zhW7qM+UmiC2QrpqTTgZnSkobRlqYJKMNJH8QPc+MVN0Npp/UqLZetQRFRjFjhpCehkj+JfmmZJt0WTC9o6yn2+B+WOQ5UABDj6J9LksBxTplPjKXykrUoH7csVY/i2iNW7Jkhll9cdWULfbKFA/wC9WmobzpuzwUSbsllaE5bbHB3qOOw5VU2jVmib3FUvEaMUc1Nvt8Migo9QemWmtTyZEmw3FtiacFTaFBSB909aTmr9MXTTM5Tc9gNJDmG1N52qwOoNPWVbdJTbo1MsV5agXEKyOA5hLp7AjuK8aqlSl6TmRdY25niH8tuU0NyOZ5L8gj4oKTTV8W/ouJLnz4m8Za4rqdy/hOO9CLbaGrwH0wpc1tSshiY9sQSepSB0+KrbHYWlTJ0CLe4xdjAKYdUSULJHRI81KjTbjFuAtt4jrVKbKlBSRuKz2HPkB9qCR6x26DFehyEIkMyHWh/ZCkcNn7EdaWyScD6iEk4POmvr+4pv2mmGI7qJMyOsb2Wjktcu5PWlMsYOMHPQ9qAgttxRaoj8SS206XilyO4OfAXn9X9O1VEt8vy3nHV8Za1E70jG4+cVG2KzsSCoj+EZpi6R0fGj2Z6+aqzHhhO5pGPzF+CkUBl6P6/QLYq13iSeJH6OvuhICeyQKYp1jYs//UYv/wC5P/NJ22Wj/qh3fa9OsLYZVlLm7AJ7EnufIrLnolennFuqmxEFZKikdE554oK3WOmo+nJMdNg91KiKG6TEeVnmPOO1C1/Tcn48dSnDIi9Gy2MpbJ/YT5p++nhcuGm4065CM9NjgtujHNCf4V570F66uOnLJuiRXveQ5a1LchMY/LX/ABZHQg0AFpHXN80dIcaYXvYKvzIr3MZ8jwabli1lZNaOpt6HSzLWkKCZH7j3QD3+DSKklhZSr2rqFEEFbueZPQ1ASXIryVtrU26lWUuJJGPkUD79V7dFa9m1EAj3JxksRUjADif3FR7AeaWOkpVwF0btUZwMpkrId2KCVrT0KAo9K93W6G+WFFwuNxkfikbCErWCEOp7BPz5ofeXIu1zZdjqW7NfwV8NO3aenLHSgnamuklGpZDrfFjuR1cFpKjlSEjl2qpSJIUHyhziEle5SCT96aqLLaNI2tl56OL5fbmNrDbishKu5P2r2Z10dje9usxm2MWwEBBjJLj6j1QOWPigXDF3U3IMu5pbnLWjaW3BnZy6/ejP0v0HN1Hco95uTIatbCwpAWObuOg+1Q9K6Rk671JIlRWFwrQXAt1a09cdh8mukYUVqFEZix0hLTSAlIAxyFBuQkJQlISEgDASO1ZX+k88fNZ7VolPtx47jzytrbaSpRPTAoIp9vJjKUzEQ/tUdqVpABP86ArtctNTH3oGsNPOW1e/Yl9TWW1eCHByr256y6ZZeWyA8diTjanIKh2FLbXHqxN1HDlWxqEw1AeI28QZcTj/AHoKi9aeZRrQW/SEtT2frYLitpSfAJ61dXa+66tPtZVzWxNRGSpBaCg6GyRg7wOhx5qr0hZTGtz+pri8pHtWz7dheQXVY5c/FT/Sl/ddJ0+6OqTaynbI3jIWpR5J59fFBlGon7baYt0g6QREKsiRO4ZKHknx4NRbPreI6Fx9RMqfhuvBQSE/WyPIPf7UdQlxtLX97St1TxdPXgbo3FVngE9E8+lLfWemn9D6jWytpMiO6lSoy1D6Sk/7igt7vfNMMMvSdKwULfTniuS/pyM8to7qzzoAy7PlqUSXHHCVKPTFTLjBDVsYntuJDUhZwyr9QI6mvNnWWkSOGlwPOjhoKQCOfXNATaEtD8pbabY6g3R9Zb2LHJDP7lDz3p5TLPAucBi0PvMBhjahTYH1EgdEj9ufFI7STF0sT06+WzatuGn26HV/xq7J+aOLBrAXrUESDLQEyG0JbTKxtUHMc9480DBMq16c07KetKGo7cZtX5K1bQFjz4Jrnp/1J1W4+4sXR1AUokJB5Dn0pn+uaEM2FKmneG6spS4lP/qgd1eaQez5NAxdXa5aQ05A0m4uPDfGZZI+tSz15+KvdBaetun9Kr1Vf4nuXHEkNNq+oOJPbB6EmgfQmnxqi9sMvvfUHUqU0BhTic88HoKf+r7Iu4R4UKO2VQo+N8YkBt8Dlj7jrQJ7Vs+TctPOtJhMpgtyBhBaCXo6j0bB/cB5+aGbbZJ1xdgRX23W0SlYbcLWQlA6q/lRprdxlouSLWqQiBB/ssfmEqD6v1BYPUDzRb6IrXJt0uS8YyY7R4QjoG5ST3Vk+edArb+G4Li9OsumTb4+VIeQM5PdYP8AtTH9MtNwrNYH71cNjq5LJMU7efD8j/F8UMXO2QLjf7ouIzG2yZ6YzIKFEtjOVLTjr806nLU1OtKLYrhtLj7ChSOhx0OP9qBJQorUHUz8nUDzjbTyD7LrtWDzzu/aanGSprThcftcxaUTULTxTvbdRnpuo81BGgQLgZN7ddSy21gtJCXG3D52D6hS9gTLJco99hMhRdcVuiNsOFvPjAV/pQPq2sx2YDIix0sNqQFhtAxjIqUTyzigHR+v4DmkPd3h0Rn4I4L7ayNxUOmBVZD9Z7NxH0XBtbSQs7A2N309iTQMS4XaLBjSn3V7vbI3uJRjOPtXP+uvVS5agDlstKeDDcOw/Tha89qEdVahmX29S53FdDb7v07VFIx2GPtRN6aWVQku3ZcFme3GUCpsKytofxpHeg3RfS2TCt0edebmxbi7jhrV9QJPQGtlq9KJs2a+uRMaXGQQRJb5gn4HcUQ+qmoLNe7BBWiTIKESE74zZAUod/saKvSyS3Ks0hDTi246DsaZVz4CfGe5PWgH/Ve4xLToiNaHo7LrriQhpbY27cd6FfSWKJbLipqgqzQf7Q+lacBTn7Rn460T+vrTA0/AUlbm/iFKUbeX3NBGndQpasEe3xYilxoShIkpCwHJDxOEpA7p8igvdbxl3rT5vDL7a0pdIS4lW5zOeSQP96DtQaqvl5ssS1XdlKhE5NvKR+ZnwTTdmobb0Ui7PxW2HiC6GxgCGvuUjv8AakwqDcJTxjOOYaUS+pTvLhg/uPgnxQQ79cWrkpp1Uf28pCUodA5I5DAIHatdsWtL7aUK3sg8RY6HlW7Ufs23mGIBQ4GWwHHgMFxXk+a8WSW7BD7sYuofeHBQpvG0g9Qc0BzY50eJpm2MvOMf2y4KkutLd+kpSMgq8Ghu4XOQq9ybjbUbVqfLgVt/uufLn3FeZM1EVt2RCC0oA9s0hS0qKe6sjx4Na9HqD+omnE/nO5AYYdGQ6rsFY6fegY3qDe41z9OWmpLSW7g0UB1DwwvPlPkUk948Uy/V2RHau9vhOI4r6EJXMwoE7j+wEeKBXUQFOLKW3EJKiQnd0HigffpdptvTWmnZ0qKVz3lYcSvGUAdge1HM+Z7eI466ja2hjehRPQ4z/WocyxtI9vEiuuAKXvfQVf3o8moHqS/wdJSmo60JQNqXStGcIz2+aBM36czNmRWYLfvH1FTrpKieOpz46BQxTQ9NWZFt065xbeiCySTGdUPqz0w5/OlRpOK1O1V7S0B2SlLpe/XwspR0Vz70/wCy+5Vb/azI6EzUjc42FbkqSTyOfNBSxNJqjswn1uJQG3lSHChAzxSeWD/DWRFuVt1V+LPvYtq07HNx5Nq7kDxRcmTwloiqTlxSCpCexA6ig31TTeTp4uW6S2wyoBC2inJyfnxQLn1S1uzc7wqPEbSWoqtoeaVhSx9x1FLv3EiO4mYMhHNDbhHMecHyKxcHFqllJZS28n6VBJ5EjlmvUd9DSHGyyHNyFBaHDkIz+5PzQbX7bIaiszZyHzFkHdxgrIV/3og0TZbHdUPJckKTc0EqYjLO1D47Jz5odMsuWZKX3XVrjrAZQT9CR9qkXaDcUhu6OJaQ0tKVgsnaenigJbuxDu0F51ENFnnQAUuxynchzHjHetfpnfZMC9ONRHI0VMxnaUudCR2B80PWrU06BOEtSi6jBCkL5hQNVc9ba5RkNNlpDiioICuaT96Brag0ch2yXK63Rl2O+yguILH/AKiu2R4+aHPT3UbTTntrhLkMqQ2Usrb/AED5UO/3q89LdST7s8qy3Ra5rbrRSkKVgoaA+rn8DtVCxardp3Wqo8/e/b3tymFNfSdueWR8UG31JlPyo8ZDtxVLU3zcVnAA7AeaqtExoplie5IDb7CkohtYyXnCap73J49yeZadU5GS6Q2CMd+lWelbrB0/e0XCWxx1xkFTbeOSXMcvuKA09SNXRpkSPCZDjU+Gva5F25Cl9yfNVUa2uxdHvXjULpbJWFtRnDhyQo+f8NCr2oXHbwq9rZT+IreLnMZb+2KmoE3WMpUq7XIpWk7EJKCQPAGOgoB2UCs8dZSkuq3BCf2CvbLriVtsocAQDkKx+nyaIH7Fa2bhHhx7yX1biJKlRSAz8j+KvjaLNEYkvt31RYTyZPszl5Q7H+GgH3ULcdWqM2pbLZ5q29PuaubGmZaLu37J+MmS+2djhOUoB/3rXOvzsyN7eG01AhBAS6hlHJxX8R8moTEmKwlqRHU4h1BKVp67h5B7UHzhmyHjEddDpU8TxVAklXnd1qC4w6hxSSeaSQatI12kxFIC1LDSFKU2lJG4KPfNRVwpLq1OKXzWdxyfNB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data:image/jpeg;base64,/9j/4AAQSkZJRgABAQAAAQABAAD/2wBDAAkGBwgHBgkIBwgKCgkLDRYPDQwMDRsUFRAWIB0iIiAdHx8kKDQsJCYxJx8fLT0tMTU3Ojo6Iys/RD84QzQ5Ojf/2wBDAQoKCg0MDRoPDxo3JR8lNzc3Nzc3Nzc3Nzc3Nzc3Nzc3Nzc3Nzc3Nzc3Nzc3Nzc3Nzc3Nzc3Nzc3Nzc3Nzc3Nzf/wAARCAEPALoDASIAAhEBAxEB/8QAHAAAAgIDAQEAAAAAAAAAAAAABgcEBQEDCAIA/8QAQRAAAQMDAgUDAgQDBwIEBwAAAQIDBAAFEQYSEyExQVEHFGEicRUjMkJSgZEkM2KhscHRFuEIF0NyJTQ1U4KT8f/EABQBAQAAAAAAAAAAAAAAAAAAAAD/xAAUEQEAAAAAAAAAAAAAAAAAAAAA/9oADAMBAAIRAxEAPwBZtXG0qWku26St7dn8pzb/AEFQLpIiSJKlx4rjKFdUrVlWaLZfp5qOA4HbXbrg46gkfUgchUFfp5rAuJcFkkrJ+o5SOtAJgYcwrkFdftVpFahK9ght1RfVIHFHDyQn/erg+nOspB2mxvpOSSSMZrMLROqoM+M47p6Y4G1btie//FBZXq3ttBUhEuQrjNrCQtg8sEf5Vf8Ap+2LbIeuVtkuvOHc0yn2qiFEJ5io7unNTXVsf/AJUdW1SCp504GTnP8AlVzZ9LXy325aFQ5CZKXCtpUV7JAIwcjPOgHdbqv93m2WZeOIl9UjYG0sFoNjPLme5p9WhpuLAQkJSkBOV88nOO57mk96nfiTmmLduj3PhRHgt9cgDqO+aJdDayY1BcmYEdtftmouXVE4SlWOeT80EDVtnavXqvZhxk8P228HvyOaY91lR2HYbLspppxaxtQpWCvl2pSz03S766TcdOOo9pEYUyqa6NrbfPnjzRFbNLmQ8iaovXidkf22UopbQPKBQV9lXbLVIeix4cucmLdHHS4w0SBkdf60Q3aRO1A7EcZsAc4Du9HGfCFJPnaaIo1ofDLfuJQbdQvcox0hIV9/NSE2eAm4e+DSjJI/WVk/5UFDqKRdZlpVDXEjtB3CFrU8CE/yqrsp1XDcmuotMJ8yFpAebkpTtSlOOdMBbLSxhxpCueeaQa8LisKQUFsAHqE8v9KAAhah1HZLhIF7tS3ojigUrjHfs8kkVZM3yPdbKiTY1hl9UpBWyvkrG7Csj7UTG3NBtLTKltICtxCVfq+DUC6afiSlcb2jZd/SFI+gpB6nl1NALencCJIu9+uYTvPvFIQs9eXWjW/zEQrLOkFXNlhSyB16UEvWK7aRT7vSyxJjIClOwnlfW5k5JB81aSt2qtHTTbxwbjNjlCm3TgoPgign2twLbsoCiVra4xz1wRSehKbR64L4SOZeI+k8qcFvhORbla2HHEgx4CW1IA6qAAJpK2cGJ61HcQsqkq+cZoOjFAk7ef3FLDXeoLdabveWpcgNvO28obT5J6U0T1+9JzWWnYV21NqSbLLbzkaInhN55oPmg16I9R7DZ9OR7bJuQLyAMK9soBJJ7+aKv/NbTCeRlPKI5Ehs4NSLDpLTztutqnLTH3qYCiSOpIohTp+0JASm1RcAYH5YoKhWjFlICdQXjA7+55n+dfL0agK3fjt7xnmPeHl/lU3/AKuswQMSjk8gOGa8nV9nO3bK6nBy2aCvl6WShADN8uxI675pH+1VaNJ3r6836eFZ/LR70n+pxRGdXWFKcvzW0DHNS0YFanda6dB/Lu0JRAycrFAOnR+oAy5jUMp1aklKkOSfpT9+VZb0TqR5McuX/wBkY6NramBlRHgnxRHG1baXmnFG4QdueX5g5itp1lp5ABXeIoz0+sUCh9WLVebDaGEztSyrgmSvaY60/ScVO9NdJvQreJt3bWhUsZiwEKwtwdyrwnzRVe3GtTXaDPS3x7VEc/s6QP8A5h7/AIFG9vt6WXFSnQFTHEgLXjoB0SPAGaCDa7NtaSJ7bIQjm1FaThtoePk/NXYSAAAMDsB2r7Bz2r3Qedo/nWcCs1g8qD6sEV9ms5FBjA7V8Bis19QaXozb4HETzHRQ6iqW8WVTsZ5cST7WcRtalITzA7BXmiCvJT1+aCnhR313NqQ+VcRqNwln9q1fxD4pD25p1PrQobkhXuicoV1FdGPBYZWGgOJtOzPQntSq0jpRLFwuFzuSNl6E7J58koJ5EfegbRwDzPWlTddp1LrIIbAcENBKgeopqqTuAz255pXXN9DeoNZkJO5ERG5R7igMtLPxpcKEWnAtaIyQf8P/AHohoT0BKZl25p2IzsYLSfq/iNFeR8UAJCZLcZDC7ZcHMD6lLYSD/WqyXb5G1Ih2KYVJXn8zlRpDvEmayHIkZh7nhWySCBVkHHFEcZtISOZ+vOKBcXW1yJkRph3TfHB/vGt+OVU1x9NIr6o6Gra1b2ktqfWsK3qJAztOaasu5MW9JWY0he44/KQVE1XvXSNIU66Ik9K1MlAUpg4GR4oFLp301kamsxms3COw2pak8Jtrpg96iR/TWR+Pxba7LjSWwd8hSAfy0DrnPmnPp2PHsVkbadlKIyVrLg24zz6dq0tAXXdJj5AmkIHY8IH/AHoJNhgNJbS63HDUZkcOI1/Ckd8eTV8Cc9MV5aQltCW2xhKBgD4r3QfV9mvqG9W6ys2k2ErurxDjn6GmxuUr+XYUBJmo0qfEitqXJlMtJT+oqWBikFqb1gvV43R7KlNsjqGC4TlxJz13ds0trlKlSJK3Jkt159ZysqWTuPmg6pka+0pHWEO3uJuJxgKzivUfXOln3Chq+Q1q8Bdcllog5UnkeiietfFKPpKQU5P1YPag7OjXGFJaS7HlsONnopKxzqQhaHBuQpKh5Sc1xkzw0qWFynwlKcpSM8zVlaNU6g0+R+HXGUwxuCy3vylZoOve9fVR6NvY1FpuFdNhQp5H1JPkcjV4OlBhXTI60Ka1Q9GREuUZxLKWn0iUVD9TdFlRrnFamwH40htLjTiCkpX0NB4k3GJGhpluugMEp+sc+vSlnqNYdk652IOUREYWO+RV9pa06ogWwwZKYSA0/wDQtwby43nOfvjlQ/PWuTcteQQoo4jbYDhHJPLGM0F76QNFOhLc6paiFI6eOdHmB4od0NBFp0nb4S3gvhNjK89as1XSIFEGUwCD0KqABTdbpaVZjaLKFo54bXhNaP8AzCvbjm3/AKNkLLn6ShWQrHzTBTcm5Lioy4MwBQwStrAOfmpENDEdHt48ZTaGx9P0cv5UC9Tra9SJKfcaLnB1n9G1zGM9K3J15OmxrkkWN6POgtcV1t1eMJ+KYh5q5DBHx1obvlihvOXN1CZSZNwj8Bx1A3BA8gUFFE1LB1RaIiTGlte7UGtwKT9R/wBqMbdFQmY64gbUMoDCEY5DHehrTemYdlj2208J51+OeN7otbUqx5+aM4mS0FKAClc1Y7mg2p6c6ya+r49KCDe5/wCF2mXOKd/AbK9vnArku83eZqG8O3Se4pZcWevPYnsAK6W9UHlM6HuakkglvHKuUmnFoCQnnjngHrQTSwnKFs/WjOVDuoDqaxwnS246w0ngnkCpQyAe1S7UiItLQlv5dcO1LO7YkfKlVbPqttnWY7UYy2HeZU6jaG1eEq7j5oKSMpUiOuNIcSFRwFtBQxyHUfJqI+4wp5KozS20KH1BXf5r6YQt5akoI+o7FbiQB4rZGj8bK1us8NKMlCnMHGen3oNkdjhoC1vo2KP1DPMjxWqZJkuMNR1uIUwjJbwB9PxWt5CErKE8k9cBWdwrUnPD3EZQOWO9B0b6EXQztIGIpODDc2D+fOmWOlJ3/wAOchJtNzj5+tLoUacdB8aweY6ZrNY7UEC5TY8NlK5K9iFOJRn5zSQ1C7fvxDWarWltcDegyXFnBTjxTk1Va3bvaxGY2hfHacyo4xtUCf8AKlZOmtos/qAVK4aFSUpBHNWcY6eKCL6fTNW6oYS5GditwWFBpe8nJ+1G69O38LUE8ApycEgcxVf6CxGo+mH9uSXHyr6hjtTMz/7qCinafnSFIUxf7gxtHNIIIVXtmwymySu93BZI6EjAP9KQUPW2tHnQ23dApLTe5a1ckgeT5rxM9QNRG3tvIvTnuUrIUnGBj480HQzVokt4JustR5ZGRgY64+9bUxbgh3d7tJbBJwU9R81zM56g6seCkpur42jKjjBqMvXmqCjau9v4PzQdLNsXFrUIXIuCFRFMnaxjnu7mr1tIQkJT0pBejWo7pd9ZONXOW5J/siikrP6QMU/WscNO3pig9Cvq+FfUAx6k7zoq6cMZPC58s8q5MQkEAAkA9/H3rqz1VnGBoa5OJyStGzl81yiFfSAOw5jzQXVkVb2lLdmoC0ggDuV/yoifcEuI9+EhtAbG91ptspwnz9XeguBxBKQW0Fahk4A7fFGtrhXy5pZftFikvEK2uuKJCVj5HigHXZ06cBHkyNyCrDQO0AE9zUSLKfgSQ+lTZLauaVJylWKLNUaG1DEZTcpMENx3DghtPNo/I8VDRoPULk+LERBXukp+lak/ljl5oIr9zYnx3BJYgtlGVp2NK3LUe1DairOwcvHxR7O9N9XxQhkW0OcM8ls891Cd0s060TxCnMhEs8y1nmn70DO/8Or6U3a5xycKU2CBT7HSuXvR6ebbruMhzKQ9lChnvXUI6UGawTy51k1g8xQaJLjjbS1Mt8RYTlKc43H70mpuj9V3OBfWlW1ply5SQsAujCEg/wCtMTW1/Fgs8+fsK/atpITnkVE4FLhr16UpKEmybnTyIS51+1AW2eJqO0QLdBas6VGMCHHg6kBfLxRy28+W0lcfaogZTuHI+KAoGvNQzo7ktGlXWIbTJdU6+vAUAM8qGv8Az0ePMadcI7HcaBXKh350MPKhSVofZKmSlP0qbHXHxUQ2O6qU0lEKS44QFY2/z5U4IGnHZ0eIxIlzIqI0ZcdlruQR0HxXtWlYzSFynrpNjORG8IWQSCduMUCakQLnIcU8qK+ogE529Anr/IVrcblsuhTsJCU7R9BR9PPv96Om4j0WB/aXpjjj0RzhhtBIVn/mrK12aHKiMpmPylPOJSraEdCB3oA/05uirHrG2yXTwWC5w3XFfSNp811LbbhGuLCnoTrbraVFO5tWRmucrrZLc9aZMtUWYZiyso3JIA2nkMeTTV9EmTH0ghISQ244VgqP1bu4IoGJXxrCSCkY6Vk0AZ6svtx9BXIut8UFO0D581zNp2zyb7do9tibQ8/yClHASO5NP/15nR2NIpiOvKbdkOfQlI/VjsaQmn32Y10bcfceZ2AlBZ/UVdAPtQNrQPp7bLYXL1e5bCocdz8t1ZASrHceOfamSNa6Xa+lF1iBP+E4TQ3pS0szNEMp1HGMhthwlLQOAoZyCR/zQ5rDX9paTOtFr08xIaS3s47TSSEZ+woG8zKiTGEOsSmXWV8wdwIIr3Neajw3X3A0EIRnK1BKR/PtXNXptGtc6/NR79LlRm94DDKXVDiKz+kjsKanrnMVA0UiI0FpbfcS2pSSfpSPNBtk+rdmt85MSS2p1ITlbsM8VKPHSlN6iXy0XS9yZllw8xOZBcdcbKVtrB7Vtsd6attnkQ9OWtM5aEB2VJWjPLxQfepjE2UZMKMY7RGVtjoFeRQWHp7FfnaytbTWd4eCsjrgV12kYSBXMHovPtVs1UmRd3g0SjayT03GunULStAUghSSMgg5zQezXlRwk4r4nFRbjLTDhreON3RAP7j2FArPWiV7PSkpt94kXKaOCB+1KRzz/ShHQ+otB6Yhl2XDenXRH1JeWjIJ8J8VbetFzjXGYzYENlclhoLRzACHDzUCftSzuNhVbVpEl3ahQRkgjP1c8UB5qn1rnXOEuFaLc3DZcQpDpdO8lJGOWOlALeoJqG0oSGcJAAy2aKbl6fJbaSbXxJKyw0sfUMKUo8xVE5ofUiXFJ/C3eRI/UKDoFNhdnOLflMvxX4qyhoIknDif4s+a23LTaLpahvEvkP7jjFJVjya0LemPyGYj0oFLRD63Fx1gKPYA1Kbud7VxiqXFTlX5STGXnHz5oKt3R7i5EENIfYipYVvHucFCuwrdatJJtkPhIbeXLcJUjc5lCP8A8q1yLm7eHJltVIaExSAFgxnBtQfP381ZN30swn4MZtYkxWgATGWUkdOQ70FNItHurgsiPKWmAjetPGwlxzsBW7SbTmnb8be+tKId0Bkx2lL3Kbd/cnPivhdpaOCwyY4kvfU/mI4cjzjtQ/e30W2JM1ItxpJQtHBHtlhRUD05+aBwJwRnl1rKulB3p/qWZqO3KmyI5aZWchSjjarxjxRaSoAkcxj+dAs/Vy5aYmsIs1zTIlXNIKmGYg3KSr58Uk9N2aZNvTsRDZaejtqdVuGSjb58U2vUqbD0khC7XHDl3nZUmYr6iknkTn7cqWNgufs5U1qLcyyZTB48lSfrWr+BJ7ZJoHz6XXD8d0Q0JZDiwVMPEDGcH/isTPT2xtz2JsKGtDzX1BlteG3Vdt9RPSi4QkWdu0Q3+NIigqmH+AnmMHvRLp/UH4zcbgywEmPFXsDg/caAY0l6eiLfpeodQtsuznnd7TSBlLPgip/q7ATcNFS94OGClwgDJIBqZH1C8vUNxQ87Hj2m3oAcU6PqUryD4qNqm52q/wCiLqYE5mQ2ls5IX0PXFAJWrQkyRYWzpyUxCg3VhKpatu5xI8A+KWmudOQtKtxoEed7x14FxbqB9OOmPg0yvS3XEGLo5CLjNXvjL4biVjkhB6EUp9Z3CPOv0123DEdbxDaieRHwOwoIWlkML1DBakNl5lx0IWkdTnxXXVrhtwYTUZlS+GkDaFnmK5O0k4Y95jvItr0xbSwUNo6bvNdZW1x52Ew9Ka4TqkAqRnO3lQSjkjIFDGorxFjKkPSce0trZecUo8lLx9KR81cXSeIjSUgnjvK2NADdg+ftQBJZi3a9CJMdjv2WCSuctw/3zx/1AoAnS0CXri6ybrcmX/akqDa22ArcT5OeRFF2odGouUAwkIfQtpCAl4QklSto8550SQI0KzSHzal26HZ1oClJSlW5Su5PPGMVIYWwqaue/c4r0d7CY4AV9A+OdBr0vbob1o4DRSZEchC1LaCSkjyKIfw+Oea2QpXc46mo0OAi2SEpt6I7TLyit1IBys+c1JVdYSVFJltgg4I8UFBPnrdcfNw4XAQgENhSxtPk4rTMmpejiTMYDKmEj2q+IvCs1Kkw43t1SVPXdSXlAlKBuP2xjpW2RY480NLcmXJCGyCEFeB8ZFBDtMxiGyu4T4/AuLw4aCSol8D9OajSNQ3o29yS5bGm1qH07Fq3HB6VdCIy6sSluXHDDhbDZ5hXyB4qXdorK2UyXpb0dpgFatigkEDzQDcW+z1ocmt2+MmQpkF9TjihtSPJodnX2PqqexbXfw9UKF+a6gyDh0joB5xQDqPWF71beX7RZpK2Le4pTe1S8BSfKleOVCVtt7fvHWpQeAaB3qazgfz8UDWla9hWOesaft6pMY8pyUr/ACwR0CDU3T3qlfbpb5rkKwGSmOT+YFYCU9h8kUlpc1ft/bs8mgTnZ3ok0lqddu05dNPoafXInKSYnB6hfg0HmZqRNx4lsubinoyHVOR3ei2lnsT4zQqlp1EkISErWV4SR0znlRbbo+kEWx9jUrM+NfGCQUJOEuH58Gq+NaYUyc2mxy8lJCt8k7Nh8Y7geaBielVs1Vbp15mOW5sLebS2pDhCcqA7AfFGtols6XtN0dmbG31rBSgcuK4R0SOp51E9IViVapjgeekyEuEPSHD9Je6fT8YrFt01cntZRpd5il/24WeMpW5sAnltHmgJrRbUXHTrKNQRWi/JQOMg8t3gHzQPdPSq1zb0ty13JMG1uJ/NjNu9Vjl0qTGt1x13qae7PuEqLabbIU00ywShSljvu8VUal0XLfkSIVgsk0vJVlNzkTCAs9yU96AS1BpVGhtSNRbgy5Lss0BAKTjd/wBxWj1A0Dc7AwbohptVryEtrb/UlJ5jd/pTL/C9ST9KKt+orTHfl27a7GdKwQ7t7fegXVHqI5dJrMZ9nNuU0W3ooV9O7p/UdaCb6baugrZjxJEOJHfioO6Qo44g8/enGu/sCFHVHWma/IH5KWOYX8n4rkTCfcqS3kNhfLJwdufNN/00maidiy4thitiEohLUt9e0pH7gg9z/pQHNwdnyJT9ugvIduy0ZmyBnhw2j+1P+KrDTloiw4jdoaaQtlKeIXlI3KcPzmqGxWr2qJLyHpDL6MreifiGS6rP6lnFFkSUzN4cIvpalDDhQzJBXj745igqmLc+1eJ8Oc8wu3TMpYbLf1JGOgoghxoLKG7cywyr27Y2oLfTFeVhibc+EHX0PQxu2pXgK+9ePf8AuYTqCWY0x1Sm2gl4EqI+aCLdfetvx2g2A25u3LCjlH2rWNP21Q3KkrJPMkoq6huNNoTCdfDkttvctK1ZUM96iKiziSUpXgnl+dQLX0U1gXVu2W43B19QwIvEP7fA7/1plTHWY4Wq6zdo4oLeOW34rlqyS27fdI09p5TUhl5ICEp5EZ5866P1RebdHssafIQ3JSkpWGsnc4ojpyoJf4w28t9+WtcRhglKHs8lilv6oauiTLKbPabg7KmPqBcCThKU56ZFW01F5vLS5dxXbWITYU8lhDuE7AOW7yaWWhXbY1PnTbgpsrJUI7Sv0KOaCHdrFeNIzIjaVgvy2gtJa55Hj+VW0C/6XiIcVcWZNwlPMD6yNobV4AHWrW7Xm6X2MxDiW1kvNOborrSgpST3Sc9jVE1eZzLgVLsLSnGAU8RLIIbz1z5NBV3S7KuEVuLAs6I6CrJcQ39bprc3ojUK7b+JxYbgDSgQlKvzBnuB1qVJnXNEyNNtqHXTHVuQVs7E/bFX8j1LfkyGZsBv2MhtG2SoDdxT4CegFAHy7ffnlLl3a3OvKBCS68nHPHeq+Ta5kUqfdiOttjqrOE8/nxRdbdY6iS/KQlTMhUgnK5Jy3t+B5rF6M6XaHGLnd7cSElxDTbnM/H3oLr0U1xHsyxYJqDwZL5U0+OiVHsafT5cEdZZG9ePpGeRrkPS6VrvsBjI4SpSCpXgZ6113FUktYbKS2j6UqSc5AoNNuhiFFCAhCFqO5wpHVR81LUoBJKjgDqa9bhgq7VQy72HFuRYz7DT61bI5cP8AfHuAKCNqO8pthbuTi1GMlpY4IHNaqQupfw5emi9EaCF+6UstqQQoE989hTXsUiJc37qq73HjqhKUp+OtG0Ix0ApOanv8i5W0NFxna/KUsoQjCigdM/FBT6atbF5urcORLRHLmMFZwFfGa6VsNqVb5CXv7i2Q4wQywjBSpQ/UoVyupCuSl/QkfpPmnN6Ma6U6pViu8tIbSke03jKlnxmgb7UZpClTCorQ8BhtTaR/tmtzUFtiSt9vaVq5Y2JBA+/WoypMguIUQ8llGS4hTXNQ+K3IkARlTg0+oKTkN7fr/pQbJEcSh+XILZCwSpvGTjsa9ORG1uhzhJCm8lH0jrWtpO9orjpW0t0hR3p6fetnFce3Jj5bUhWFFaev2oI5iuyI6w677d9YKeIhI3fyNe20BtCUFx5ZSACo98d63nDkoJUhe5CchePpr4qfycUHFuTjmeXTBp4TdUDTGk7c6yia6hUUJZcUtPD3/wDtPM480jc8s4Pii/Smn75rBTENbrhtzA+l55eG2ftmg0ypOptWrMqUJDsZK9qlIGEI3fbtVxdvTSbbrQLg3IRJTgbuENoT9zRanV+mdLQ37E465NDSOC/w0gJcPfGPFUkH1BhRLVNtcWLJnMOk8Ftw8kpPYn4oKIaWlos7k5mXwn0gBTLaiFbT3H8X8qo03C+wTwBKfbCDvwrsfnNbX71eXm2w0hxAZylvaglSU+KxH1LNbeSuW2zMCSCpLieuOx80BA5qTU2p7SuFITEcYSAANmHFEd0gczQfIZlodUrgcMc1BCRjGO+KL4mrLKr3M/2q4FyTgsBkbkDyBnpmjLScrQd5fZuUs+1f3hJiOq+kL/iz4PigUFttt0u+5MCK/J2c1BtJOB/KrQ6Slt8MT3OE6tWOAgb3Uj5A6U4b1ZH9P3Y3vQpaWScy4CFggp7qAFbXLxZbsptEOCtDj/0yVJThaVd05PP7YoEibDdGUKVCQtxhfMbP1KAPjsacmi9eIlWiPaHIbkZyMUtuPOLABNE34bEstnTH2Nxoxz+aoZWkfxZPf4pcXppZU9+Cus3GGyrfJShH9+fKSOe6gdc27xYdtkSkLD6WGVOYQc7to5ikL6g6wlXO32qQiA7bpzEouNKSnbw0kchnuTyNStC6zFpU7AnKbNqdU6UIdJUtJx+lXgUPepV1l396PcjtRCA4bbSThII8eeXegP8A1CdVE0Jb7zIW21e5CUhTrIxxhjorzSquSpDem2GZbLIdblqCHQPrIIzjPitsdq636yJ49x4kSErAjqVlaUnqRWt+HPuMJlcvEaBGHDbdWMBXPx1JoKqRbpTEZl6UFJacBLQPMmtEeU+xIYfjK4LzSgUOJ5EEd6OLbcbNbIRjTYr8llYO5x7kVntjPMCh2XboW1T8eYysqQpZbzyT4SPmgffpr6gNapgiHKQEzWEBLnEcALvyBR4shDQOwA/p25x/nXJ1wsU21W+HfY0tPtZGEocacwtCgOigKanpP6kv3eUi0agfZCwgJjqI5uq8fegb20pKnE7idv6M8q1LiF9CCp55BzuICv8AKtqSptKlPrHI8iOwr0pwIQXFKAaAzn4oNMwOrQW20uAjGFoUAa3pcASAQrOKiy3xwke2WEqd/SsjIralt3aMujOOeKDjJlh5wpLTSnElQSnl1PimvbtEXx1mNHvLrkWGvaoIYe2pAx0I81H9N7XaJTqrZMSpxUpGYjxSUqSrupJ6UxFsXtiAq3XPZKlR/qiygMJeQO6v8QFALyPS612p12RL40i3PpAUtPNbSvJ+BUBfpcbaj3sFz3sQYWhaV4z4x/xTbsjql2pCHQA8tJSEr5p//lVlviympz/snUu2pZw5CWPqZX3KfAzQRtKvwOCVS4LXvHdra1pjgEDHIqHj571U6i9LLVLJfgsJjLCitbbfRQ8p8fai1dv9w+2+y6W32/pS6jlvT4UKnSHUwYin1pDmCVvJR3V5FBzDeNP+xkS3pXC9uhYQhSVYUo56hPcjxUG7WJ+Kz71ht1VtIHBlrTtDn/em1rm2zrpq6JN0u5HivuRjuU6U7VDv9J71ssPpoLhBbYvkwJSHVKcjtvbwT2UgDpmgTMK63ezzUvw5rzD2zAWlf7a+Xfrr79EwzXUyEncHQrqfNNp3SVgXeVW2db1QkxVFtMgKy2+e27uDS41NYJ2m577UiOlhAUSw6OaXEk8gD0NAx4szU3qXo5iBCQwhpCw3Lfdc/MUoc9yfioTmk9R6SgGRBd9zESSJLLKtqm/8ST2+aJ/QdTbekl8Iq4rkkgtrI8dR3xTDuje+3yY8VwMrUg5Xt/T8keKDm2ZZnbnFTOQuLBQ6SniOL2hweQf3HzVLquRMS7Ct0ptpCILXDaLKcJWCc7qPp2nottkie0pdzTHUXpTKfoaODnKN3LPwKDdfBLlwamxVrdhvIy24U80557T25UF96ZxrZMsN0E9kpdjqStD6Fc8noMeKlzZLbzmZSES7okDhuLViNHT23J7qoM0JfndP39l9DbTiHfylpe5pwe+Kd2ptPN3u0omQWmI7rIG11kfV/PsRQKm62wy30i9PONyXlBLbhTvcd8AN9k/NCsmC5bZr8KcgsrTyUFpyoeOVGkFDsd2ZbLspa3ZBJaeSsDCvO89h4FUGpbeIhbLD65amwA9JJJTu8AnrQUr6/wCxtNs8ZKU54u9X0lXwO3Kt1vRMaUi4xELCIriSp5AxsOeXOtpZ/EFJ4a1SJTqM7UDaEKHnzyr1YXHG7tHhrQoxnn0IfY3YS7g9DQdZ2Erds8Jb+5SnGkqVvVuOceakBngLdWpbjnFIwgnIT9hUeGx+Hw2WoMQBB2/lpX+hOPJqY7glO9GVZ+nnigyQUnYGxtAyDjkKxwVnnv61HfXHaBRLAbEg7cFR+qpSGw2hKEIO1IwPq7UCV9K5lvmwoVrLrrsvapTTxRgRuX6c96PkSJ9l3sT2zIiqOC5/DmhzQjKdKojMTouLdIJ9tNWPraJ7L8A9s0VannRoMJlFyWVqeX/ZlBJ27uoCjQarnDlcCLLgr3RkEKcbQeZ+RUlUiNEjvTWXCGzguKPMtq8KFa9M3r8Sb3Pobjvs5SthKtwV4KT/AKitl4EKyxptydbBjrAL7ShyWDQbrZdmZCQl5Tbbjg5K6A+KjXWTHhtsWyZNxNkqUGNw/V8H/mgnUdyjw4iHUx1TNPSk5ZdQrKmF+OXTHzQrqzVDbwjNTri9x4bSjGeZT9SlEcgpVB96jWlyK03KluuiehRChHVkNp+T2oS0Xd1w77HdlXWXGabIIW2Cvp2I8VOd1PIu+l3IHGcTPzulSHXR+cgdBjviijRGn4MuK9HtcttV24AWZCW/p4SuqfhVAybLqjTupJHtojYmvbfznQgBAPk86pbrakpvSLHNdt8izSVAobkPZebPcoPalsdA3h16QbdKaadaUQ4lCihSh5xQhd4z8GXw35anpDXUhRO3+dB1BZ7UzapMxHBjtsLWOC8z46YIHQ1Pd27XHQtSVoylSlDOfgj/AEpN+l9qvrEQX223plUVwbHIUokh5f8A9vn38GmVZdQwNUQJMVJfg3COookRVKy4yR48j5oKZlqDIn7HI6/brcVs9yvaEueAgcjmll6zw49rvrMOEpaG1o4rrOPoQvp9I+1PG2QmPbuNWwITKCgp55Y3FfPmRnv4Nc6+pF1RddZTHk7y22rhjI2qOOuc96Cos0L3zy47PD9zje244raBinDojVVri6W/DrheWmrhOUrKnB9LJHLCh2FLLT8FC5UCW89FjsF4pKlDe4Pukc6KdIWa33Q6h9ypD0dhzeJQby9yP7U9R96DdqBqElh9l8JLivqS88Ovy2kdQaDDAuTTjUa4I9qHm1ONe6VsbUnHI480bXGW7Y7StcaKxBRIH0PzDxH3R2IT+2hG8XKPcNOJLyHHbgF4VKkLySPCB2FBTW/8h0OhQBZWFlROMjODjzU7U7ftp4SzJQ42rDzRaSRtz5qoaQ6tCVJBcCeSUjmR3PKjG8FqbbrLLnOynA8wpkIQgAggcjkdR8UD80JeGb1py3rQ8pbyWgHArkods1eoeQJHt1JXuQM71Dl/WudvRzUz1p1ciA+/iHKHBPFVgIweX8+1dFvtNPpcYUUElOCk9cUGHEtFTSXG+NkkpUQCEmtu4+Uf1rzHZbaQlCE4CBgCoq4b5USFMYJ7oNBXwLGy3Z3Ic5BdMg7pG45yryPFCmuXFtWOTbrzHUIDSd0V9B5OYGAk9wfmj1DRbkF4qWricyknP8v5Vpvtvau1pkxHQjDjSkoUoZ2nFAtNFXptiJYbXcy0FSGyYklAI2eEqPc/NXOuHkLjiNcStSI54rxQcJWf2/59qX8aIYV+iWjUL0hsR9jbUhxOxtHnn3z2NMXUSoV1t8K1RF+4Cl7wCraXEI54z/KgFV3BvTYihSUyI81sqmw1JylAPQ/B50Pa20ZCj6WVfrC+p2A44FcJw/U3k1Eut3KTKkFtDrynSpbRe3hDSOQQoefFWd8tchr089y2+7LhyQHSEDHtj/CU+KBUJ5EKSfqB5cqevo1embvKkthlmPNQwELShIAfSOhHgikTy65IP7acvoXCbh226X+ceG0gbUOleOnWgn6ylyW7nPRAlNpXEaAccCQFrWo42n5xS91VZTHjiS9zLgSEvJ/SpWPqz81LmT37i4tMhKkOPyFSlPr/AFvJHJIHn71A1VcnmLem0PqU6pwh5XETgtKPbFAd6Wtxi6XstxmQ/cxUDioCFlJSvPUgdas7xaGn3Uak0mtxM5H1qVnIV5QvzUT0puzbloEJz/0kEONvnkUeE1b6tuqdMRUrjt7ba4AXI0X9XPyrx80GrS2s5t91I6pmK3EfhxsSIRUMvqH8NAmtXoqdayJ1tix7iJTO9TK/pMdQ6g/NEkG0QdRJbm6eeag3vBdiGO5u2Hul1XmhrW0iGmUl2dDVE1THWG5jDQ/KlDH6gfNAHQLo41JacbWEBMkOJTsBOfv/ALUw7LcbVZPUhZDDykTmUht1Kubaz1JHQilzx2G40xK2eG+44C2Mfo81M05cxD1PFly2Fyw2QlLXUmgZ2uGLe0qSbZFNxkOp+p9ZKyP/AGjoMVTaK0bFes8yVfnYqYrqSkbl5dQvsABRpcLvEgwS8zEchJfT+ZtRlSM9dw75qpskZhl5T2mLOS5KTxA9Pc2pJ7lAP6vtQJ5aHW33YcNze2h8hAHJSz061eRG2FWaMhyQlEluZtUyXTuQPgdAKptQOOG/yXXghCy6dxYTtTkdceKjIkLDDyEMpUlSwS6oZUD96Dbcd0C8rWxyU07vSrrgjmDXUGgrxG1HYotwjzVuvIQEPhYAVuHXNc2MIjXWLI4zwjz3HUhAIw3t6ZJ7VY6E1I/o3U43vcSGXOFKSg5SoeR5oOpJTXu2FMtSS2rIO9sgqFbE7kJCSvJAxkgc6qGVsoYTLtrbyPdJCgoNbuR6cq2Bi8kAmYx/NgUEtz8gIQoFe85JPMg1j80JUpOEFJypJ/cKW8D1J99cEPtR3jZlkIckEABtZ7H7UTz9a2ezOqiXN0h0jOcZSpPY5oIGtrCu7OJucGKxMktlKUiSfojgfqyO+aEtK6jkXGzyLW6+y1NZC24ktLeEbiSNhJ/1pmx5LNztjM6zqQtl9PRXRQ/hPzSpl2dTuscQIT6GlJVxGHjw2mFeAe/PvQA7U2Rb5M23z+MqatzhyghSOG60P2g465701dEXgvaOltz45dXb0lLjDiMHhnohQ7nHelBqW3yETvrWokOEJWpP6SOv3HzRl6aXOTJm3Bu4PF6RcmQSsn6QlPUK7DIFADansj9tcZmhttuPPKlsNpOdgz+mpbV2nWax+wbkJcZe5ux1A4T8H71NvLjkicbTFQhaZj21hKycxsHHL471p1223bLg1Z40hqW4ltHuHUcwtfjPxQRLfNbm3ASJDbDSwoKQOGtSW8fpSAOxP+tV1/XPk3d925Nn3SyFKSB+kHoPtV1Kt8jS5beYuDTgdbClhIyQrsnnVRIv8p2A5FW2kvOr3uvq5rV4Ge2KBgptke46ehNMq/DLtBSE4zhW7qM+UmiC2QrpqTTgZnSkobRlqYJKMNJH8QPc+MVN0Npp/UqLZetQRFRjFjhpCehkj+JfmmZJt0WTC9o6yn2+B+WOQ5UABDj6J9LksBxTplPjKXykrUoH7csVY/i2iNW7Jkhll9cdWULfbKFA/wC9WmobzpuzwUSbsllaE5bbHB3qOOw5VU2jVmib3FUvEaMUc1Nvt8Migo9QemWmtTyZEmw3FtiacFTaFBSB909aTmr9MXTTM5Tc9gNJDmG1N52qwOoNPWVbdJTbo1MsV5agXEKyOA5hLp7AjuK8aqlSl6TmRdY25niH8tuU0NyOZ5L8gj4oKTTV8W/ouJLnz4m8Za4rqdy/hOO9CLbaGrwH0wpc1tSshiY9sQSepSB0+KrbHYWlTJ0CLe4xdjAKYdUSULJHRI81KjTbjFuAtt4jrVKbKlBSRuKz2HPkB9qCR6x26DFehyEIkMyHWh/ZCkcNn7EdaWyScD6iEk4POmvr+4pv2mmGI7qJMyOsb2Wjktcu5PWlMsYOMHPQ9qAgttxRaoj8SS206XilyO4OfAXn9X9O1VEt8vy3nHV8Za1E70jG4+cVG2KzsSCoj+EZpi6R0fGj2Z6+aqzHhhO5pGPzF+CkUBl6P6/QLYq13iSeJH6OvuhICeyQKYp1jYs//UYv/wC5P/NJ22Wj/qh3fa9OsLYZVlLm7AJ7EnufIrLnolennFuqmxEFZKikdE554oK3WOmo+nJMdNg91KiKG6TEeVnmPOO1C1/Tcn48dSnDIi9Gy2MpbJ/YT5p++nhcuGm4065CM9NjgtujHNCf4V570F66uOnLJuiRXveQ5a1LchMY/LX/ABZHQg0AFpHXN80dIcaYXvYKvzIr3MZ8jwabli1lZNaOpt6HSzLWkKCZH7j3QD3+DSKklhZSr2rqFEEFbueZPQ1ASXIryVtrU26lWUuJJGPkUD79V7dFa9m1EAj3JxksRUjADif3FR7AeaWOkpVwF0btUZwMpkrId2KCVrT0KAo9K93W6G+WFFwuNxkfikbCErWCEOp7BPz5ofeXIu1zZdjqW7NfwV8NO3aenLHSgnamuklGpZDrfFjuR1cFpKjlSEjl2qpSJIUHyhziEle5SCT96aqLLaNI2tl56OL5fbmNrDbishKu5P2r2Z10dje9usxm2MWwEBBjJLj6j1QOWPigXDF3U3IMu5pbnLWjaW3BnZy6/ejP0v0HN1Hco95uTIatbCwpAWObuOg+1Q9K6Rk671JIlRWFwrQXAt1a09cdh8mukYUVqFEZix0hLTSAlIAxyFBuQkJQlISEgDASO1ZX+k88fNZ7VolPtx47jzytrbaSpRPTAoIp9vJjKUzEQ/tUdqVpABP86ArtctNTH3oGsNPOW1e/Yl9TWW1eCHByr256y6ZZeWyA8diTjanIKh2FLbXHqxN1HDlWxqEw1AeI28QZcTj/AHoKi9aeZRrQW/SEtT2frYLitpSfAJ61dXa+66tPtZVzWxNRGSpBaCg6GyRg7wOhx5qr0hZTGtz+pri8pHtWz7dheQXVY5c/FT/Sl/ddJ0+6OqTaynbI3jIWpR5J59fFBlGon7baYt0g6QREKsiRO4ZKHknx4NRbPreI6Fx9RMqfhuvBQSE/WyPIPf7UdQlxtLX97St1TxdPXgbo3FVngE9E8+lLfWemn9D6jWytpMiO6lSoy1D6Sk/7igt7vfNMMMvSdKwULfTniuS/pyM8to7qzzoAy7PlqUSXHHCVKPTFTLjBDVsYntuJDUhZwyr9QI6mvNnWWkSOGlwPOjhoKQCOfXNATaEtD8pbabY6g3R9Zb2LHJDP7lDz3p5TLPAucBi0PvMBhjahTYH1EgdEj9ufFI7STF0sT06+WzatuGn26HV/xq7J+aOLBrAXrUESDLQEyG0JbTKxtUHMc9480DBMq16c07KetKGo7cZtX5K1bQFjz4Jrnp/1J1W4+4sXR1AUokJB5Dn0pn+uaEM2FKmneG6spS4lP/qgd1eaQez5NAxdXa5aQ05A0m4uPDfGZZI+tSz15+KvdBaetun9Kr1Vf4nuXHEkNNq+oOJPbB6EmgfQmnxqi9sMvvfUHUqU0BhTic88HoKf+r7Iu4R4UKO2VQo+N8YkBt8Dlj7jrQJ7Vs+TctPOtJhMpgtyBhBaCXo6j0bB/cB5+aGbbZJ1xdgRX23W0SlYbcLWQlA6q/lRprdxlouSLWqQiBB/ssfmEqD6v1BYPUDzRb6IrXJt0uS8YyY7R4QjoG5ST3Vk+edArb+G4Li9OsumTb4+VIeQM5PdYP8AtTH9MtNwrNYH71cNjq5LJMU7efD8j/F8UMXO2QLjf7ouIzG2yZ6YzIKFEtjOVLTjr806nLU1OtKLYrhtLj7ChSOhx0OP9qBJQorUHUz8nUDzjbTyD7LrtWDzzu/aanGSprThcftcxaUTULTxTvbdRnpuo81BGgQLgZN7ddSy21gtJCXG3D52D6hS9gTLJco99hMhRdcVuiNsOFvPjAV/pQPq2sx2YDIix0sNqQFhtAxjIqUTyzigHR+v4DmkPd3h0Rn4I4L7ayNxUOmBVZD9Z7NxH0XBtbSQs7A2N309iTQMS4XaLBjSn3V7vbI3uJRjOPtXP+uvVS5agDlstKeDDcOw/Tha89qEdVahmX29S53FdDb7v07VFIx2GPtRN6aWVQku3ZcFme3GUCpsKytofxpHeg3RfS2TCt0edebmxbi7jhrV9QJPQGtlq9KJs2a+uRMaXGQQRJb5gn4HcUQ+qmoLNe7BBWiTIKESE74zZAUod/saKvSyS3Ks0hDTi246DsaZVz4CfGe5PWgH/Ve4xLToiNaHo7LrriQhpbY27cd6FfSWKJbLipqgqzQf7Q+lacBTn7Rn460T+vrTA0/AUlbm/iFKUbeX3NBGndQpasEe3xYilxoShIkpCwHJDxOEpA7p8igvdbxl3rT5vDL7a0pdIS4lW5zOeSQP96DtQaqvl5ssS1XdlKhE5NvKR+ZnwTTdmobb0Ui7PxW2HiC6GxgCGvuUjv8AakwqDcJTxjOOYaUS+pTvLhg/uPgnxQQ79cWrkpp1Uf28pCUodA5I5DAIHatdsWtL7aUK3sg8RY6HlW7Ufs23mGIBQ4GWwHHgMFxXk+a8WSW7BD7sYuofeHBQpvG0g9Qc0BzY50eJpm2MvOMf2y4KkutLd+kpSMgq8Ghu4XOQq9ybjbUbVqfLgVt/uufLn3FeZM1EVt2RCC0oA9s0hS0qKe6sjx4Na9HqD+omnE/nO5AYYdGQ6rsFY6fegY3qDe41z9OWmpLSW7g0UB1DwwvPlPkUk948Uy/V2RHau9vhOI4r6EJXMwoE7j+wEeKBXUQFOLKW3EJKiQnd0HigffpdptvTWmnZ0qKVz3lYcSvGUAdge1HM+Z7eI466ja2hjehRPQ4z/WocyxtI9vEiuuAKXvfQVf3o8moHqS/wdJSmo60JQNqXStGcIz2+aBM36czNmRWYLfvH1FTrpKieOpz46BQxTQ9NWZFt065xbeiCySTGdUPqz0w5/OlRpOK1O1V7S0B2SlLpe/XwspR0Vz70/wCy+5Vb/azI6EzUjc42FbkqSTyOfNBSxNJqjswn1uJQG3lSHChAzxSeWD/DWRFuVt1V+LPvYtq07HNx5Nq7kDxRcmTwloiqTlxSCpCexA6ig31TTeTp4uW6S2wyoBC2inJyfnxQLn1S1uzc7wqPEbSWoqtoeaVhSx9x1FLv3EiO4mYMhHNDbhHMecHyKxcHFqllJZS28n6VBJ5EjlmvUd9DSHGyyHNyFBaHDkIz+5PzQbX7bIaiszZyHzFkHdxgrIV/3og0TZbHdUPJckKTc0EqYjLO1D47Jz5odMsuWZKX3XVrjrAZQT9CR9qkXaDcUhu6OJaQ0tKVgsnaenigJbuxDu0F51ENFnnQAUuxynchzHjHetfpnfZMC9ONRHI0VMxnaUudCR2B80PWrU06BOEtSi6jBCkL5hQNVc9ba5RkNNlpDiioICuaT96Brag0ch2yXK63Rl2O+yguILH/AKiu2R4+aHPT3UbTTntrhLkMqQ2Usrb/AED5UO/3q89LdST7s8qy3Ra5rbrRSkKVgoaA+rn8DtVCxardp3Wqo8/e/b3tymFNfSdueWR8UG31JlPyo8ZDtxVLU3zcVnAA7AeaqtExoplie5IDb7CkohtYyXnCap73J49yeZadU5GS6Q2CMd+lWelbrB0/e0XCWxx1xkFTbeOSXMcvuKA09SNXRpkSPCZDjU+Gva5F25Cl9yfNVUa2uxdHvXjULpbJWFtRnDhyQo+f8NCr2oXHbwq9rZT+IreLnMZb+2KmoE3WMpUq7XIpWk7EJKCQPAGOgoB2UCs8dZSkuq3BCf2CvbLriVtsocAQDkKx+nyaIH7Fa2bhHhx7yX1biJKlRSAz8j+KvjaLNEYkvt31RYTyZPszl5Q7H+GgH3ULcdWqM2pbLZ5q29PuaubGmZaLu37J+MmS+2djhOUoB/3rXOvzsyN7eG01AhBAS6hlHJxX8R8moTEmKwlqRHU4h1BKVp67h5B7UHzhmyHjEddDpU8TxVAklXnd1qC4w6hxSSeaSQatI12kxFIC1LDSFKU2lJG4KPfNRVwpLq1OKXzWdxyfNB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http://ua.textreferat.com/images/referats/9774/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3571900" cy="5205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600200"/>
            <a:ext cx="3900486" cy="45259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err="1" smtClean="0">
                <a:latin typeface="Constantia" pitchFamily="18" charset="0"/>
              </a:rPr>
              <a:t>Народився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близько</a:t>
            </a:r>
            <a:r>
              <a:rPr lang="ru-RU" dirty="0" smtClean="0">
                <a:latin typeface="Constantia" pitchFamily="18" charset="0"/>
              </a:rPr>
              <a:t>  </a:t>
            </a:r>
            <a:r>
              <a:rPr lang="ru-RU" b="1" dirty="0" smtClean="0">
                <a:latin typeface="Constantia" pitchFamily="18" charset="0"/>
              </a:rPr>
              <a:t>1056 </a:t>
            </a:r>
            <a:r>
              <a:rPr lang="ru-RU" dirty="0" smtClean="0">
                <a:latin typeface="Constantia" pitchFamily="18" charset="0"/>
              </a:rPr>
              <a:t>року  в  </a:t>
            </a:r>
            <a:r>
              <a:rPr lang="ru-RU" dirty="0" err="1" smtClean="0">
                <a:latin typeface="Constantia" pitchFamily="18" charset="0"/>
              </a:rPr>
              <a:t>Києві</a:t>
            </a:r>
            <a:r>
              <a:rPr lang="ru-RU" dirty="0" smtClean="0">
                <a:latin typeface="Constantia" pitchFamily="18" charset="0"/>
              </a:rPr>
              <a:t>,</a:t>
            </a:r>
          </a:p>
          <a:p>
            <a:pPr>
              <a:lnSpc>
                <a:spcPct val="100000"/>
              </a:lnSpc>
              <a:buNone/>
            </a:pPr>
            <a:r>
              <a:rPr lang="ru-RU" dirty="0" smtClean="0">
                <a:latin typeface="Constantia" pitchFamily="18" charset="0"/>
              </a:rPr>
              <a:t>   </a:t>
            </a:r>
            <a:r>
              <a:rPr lang="ru-RU" dirty="0" err="1" smtClean="0">
                <a:latin typeface="Constantia" pitchFamily="18" charset="0"/>
              </a:rPr>
              <a:t>мабуть</a:t>
            </a:r>
            <a:r>
              <a:rPr lang="ru-RU" dirty="0" smtClean="0">
                <a:latin typeface="Constantia" pitchFamily="18" charset="0"/>
              </a:rPr>
              <a:t>, в </a:t>
            </a:r>
            <a:r>
              <a:rPr lang="ru-RU" dirty="0" err="1" smtClean="0">
                <a:latin typeface="Constantia" pitchFamily="18" charset="0"/>
              </a:rPr>
              <a:t>багатій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родині</a:t>
            </a:r>
            <a:r>
              <a:rPr lang="ru-RU" dirty="0" smtClean="0">
                <a:latin typeface="Constantia" pitchFamily="18" charset="0"/>
              </a:rPr>
              <a:t>, </a:t>
            </a:r>
            <a:r>
              <a:rPr lang="ru-RU" dirty="0" err="1" smtClean="0">
                <a:latin typeface="Constantia" pitchFamily="18" charset="0"/>
              </a:rPr>
              <a:t>бо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був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освіченим</a:t>
            </a:r>
            <a:r>
              <a:rPr lang="ru-RU" dirty="0" smtClean="0">
                <a:latin typeface="Constantia" pitchFamily="18" charset="0"/>
              </a:rPr>
              <a:t>, знав </a:t>
            </a:r>
            <a:r>
              <a:rPr lang="ru-RU" dirty="0" err="1" smtClean="0">
                <a:latin typeface="Constantia" pitchFamily="18" charset="0"/>
              </a:rPr>
              <a:t>іноземні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мови</a:t>
            </a:r>
            <a:r>
              <a:rPr lang="ru-RU" dirty="0" smtClean="0">
                <a:latin typeface="Constantia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1506" name="Picture 2" descr="http://novyny.ostriv.in.ua/images/publications/4/6286/130993966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3536163" cy="4714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0"/>
            <a:ext cx="5786446" cy="45259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У </a:t>
            </a:r>
            <a:r>
              <a:rPr lang="ru-RU" b="1" dirty="0" smtClean="0"/>
              <a:t> 1073 </a:t>
            </a:r>
            <a:r>
              <a:rPr lang="ru-RU" dirty="0" err="1" smtClean="0"/>
              <a:t>році</a:t>
            </a:r>
            <a:r>
              <a:rPr lang="ru-RU" dirty="0" smtClean="0"/>
              <a:t>  </a:t>
            </a:r>
            <a:r>
              <a:rPr lang="uk-UA" dirty="0" smtClean="0"/>
              <a:t> поступив послушником до Печерського монастиря, але монахом став </a:t>
            </a:r>
            <a:endParaRPr lang="ru-RU" dirty="0" smtClean="0"/>
          </a:p>
          <a:p>
            <a:pPr>
              <a:lnSpc>
                <a:spcPct val="100000"/>
              </a:lnSpc>
            </a:pPr>
            <a:r>
              <a:rPr lang="uk-UA" dirty="0" smtClean="0"/>
              <a:t>не одразу. Згідно з церковними правилами, ті, хто готував себе служінню Богу в монастирі, підлягав обов’язковому трирічному випробуванню. Випробування  Нестор  витримав  і був удостоєний дияконського сану.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0486" name="AutoShape 6" descr="data:image/jpeg;base64,/9j/4AAQSkZJRgABAQAAAQABAAD/2wCEAAkGBhQSERQUExQWFRUWGB4aGBgYGBgcGBgcGBccGBoaHRgYHyYeGBwkGhccHy8gIycpLCwsFx4xNTAqNSYrLCkBCQoKDgwOGg8PGiwkHBwsLCwsLCwsLCwpLCwsLCwsLCwsKSwsLCksLCwsLCwpLCwsLCwsLCwpLCwsLCwsLCwsLP/AABEIAQwAvAMBIgACEQEDEQH/xAAbAAACAwEBAQAAAAAAAAAAAAAEBQIDBgEAB//EAD0QAAEDAgMFBQYFBAICAwEAAAEAAhEDIQQxQQUSUWFxBoGRsfATIjKhwdFCUnLh8QcUI7IkYjOSFqLSFf/EABoBAAMBAQEBAAAAAAAAAAAAAAECAwQABQb/xAAkEQACAgICAQUBAQEAAAAAAAAAAQIRAyESMUEEEyJRcTJCFP/aAAwDAQACEQMRAD8A3pXgoveBc2GvBQZUDhIII5EHyXjnplpC7K4CvFcCjhcpNaq1IVG5SJ68pjwXAZRVdMhLHgC+aZ4lsApXVITIVgtYF10LVEJhXbaEDXCZCgjzaQqaj8ozKtqEcbqBf/KcIZsLHOp16ZJiSAeYNj5/JfRah4L5Y94GfFfQ9lYn2tFj5zaPEWU5/YrK+0V8LW/SVhuy4LcPIyZUcSDaRuifktv2gZ/xaxn8BWR7M/8AiqAjeAqmY/SDKEemOnUbHleqCyeGvznwuleBo+1eSfhFz0H3Ua2Kik5pn8vgZHi0/JG7LoBuHYNahnnuj0PFHjTCnqz1V5e6wsLAcAmuDw26OZz+yqwtO+SNXo+hgtzZ53rJ9QR4tXiukLkL1bPOOkLx6Ly9KFnAeNw5eN0EAazrBkDoTnynigG7Fc1oAqGwj4nNBEgGd3I7rc+LnFNQuyvmE2j6WhOdj1YtXcDETLjpAgOJGYBkybuzlSqbIrGIrOETPvOuZG4SDoIILREzqm4XpR5MFC3BYKq1+8+p7txugkg3IBk3y3ctQeKpq7Ae47wquaSSXQXX3iS6L+7EMFtGkaptKkHRku5MDQjxGzXkXqGRJ3pfcxAkTGpsBw4JbS2c9r95zzug2u64INjJyBcc7+61aF7igq7s0VJisqngh6wkIim0aKmqLEZIgFmKpwRGfmqvZmfUoyrYXQNWqd5OjiNWpIsb8emi2fYzE71JzeB8wsFXfrz8FrOwlcf5G8I70JrRzNJt5n/GrDTcd5LIdlK3uPIzL/D3YWz2xBw9X9DvIrF9hajQxxN4eOFpBUf8M7/Lo9tOjPtWgyNxjukOLTf9Lvkn4owWAZMYB4/wlePZBfH4m1PMEJ0z4zzgfJPNv6oXH/C2EU6OZVgYpMavL2fTLjiR5HqHyyMiAuhq9C8Fosie3V5dIXD6zXWcDBeK5vLm8vmz6YkuqBXt5cAkoldOSqJ15IAKqrom6BqC6Jc9DuzTIQg3yQzmaHJGQl2JxAbJJDQJJk2gJkAqr05CXYmjqM/ml1Xta6o/cw1Pf/7us3PQZn5JmzZ1V7RvvbvD8rSB/sq8WuwCus6Y4cAtV2FvVc0DJn1/dZrF4Z9M7rmzwIFuJE6LQ9gj/wAh0T8GusGPoul0c+jbbVH+Cp+h3kViuybT7OqAPxtz5iJW22mf8VSfyO8ljOzNQezqza48ioxvwK/4dh+2KBbViZG66OIlsx8kyp/Edco/9Ql2NpPBplw+IG/H3DnwKaUGiZNjA8gpN/BbsMOuqDGCynC40WCkV72J/BfiPGyf2/04QvQpKMKvIQ4vbqkokruRwEVxc3l5fPn0h0qRVUrsrjiZKoeJyVj6syhqtUCyBNsqq2BVQfZdJnoqqrZ/ZOJZ2pU1XzXtttsvq+xb8Lfig/ETp0A+Z5Ld7Wxwp0nvOTWk+C+QOr79Tedm50k9StGCO7A2Ouze2m0iWvIi4HmVvcLtWmWggiNb8V8uxOGBeGUzMxPIwtb2c7JUnR7Z4J0pufA8BmnyKPY0YuRrzWpV2OZvtJcLXBPIhB/07Y4Yl7XT7rT4yAR4jgqdpdk8LUbFFop1Wglrg6A0gkZjmFL+mWLdUqNe/wCNzXB54lhiTzIg9ZUrTi6OlFxPo20WTSqA/ld5FYbYFL3ajdJb8yVt9oO/xv8A0nyWG7P1Y9pNvh+c/OVGLrYjVwaGm0cUXOpz+EuHfuOk/KEzwzTPcP8AUITFlvsqYHxBxnmSx0o7D38B/qFFtU0lVMOO+C2H0vhCkGrlJtlYvbxv4L8PHyL5P9IOXIUoXSE9iHIUYUiuEI2cKZXkDW2qxuqUY7tUBO7cjgF4yTZ9IaYuXJWGqdraxmARwMTZcd2wqj8RnmwRnyTe2wWhrge0zajy0al0XvDTF26Zph7ULD9mKThiS+RukmbCXE7zu64m3JbKo8ASmlFJ6IS7Jl88UPisa2m0ueYaMybBZXa3b5rCW0h7QjXJoPXXuWPr42rinO36jnPiYyaQDMBosCMwqRxN9i2aHtZ2wp1aZpUTO9G87IQDMCc5+6zFVg3A7gYnmb+SoqYUwTEQYI4eoUQfdz1y+q0xioqkCzSdn8GD7N7rguO+Tnf4e4rabQ7PMrNIY4Obu5vn/GRlBBF75LI9nWOLBlAnPi428vmtQGPaym1zzRYJMgguLpj4SDvXm54LNkT5aNEJxUaYVR2FTbTa95aBSpEQ6TEF3vAgiDZU/wBMGFrmSIJYXGc/eJP1UcThw/DPcXVCaYDC1zQA5pdN/wD28EV2IdOKm12HLgCAAldqLTEm1Lo+h4lssd+k+SwHZkXeDf4CPEwvoD8ivn+wmxUq3Ft2O5xUF06JpWmmPMSyQ18/jLfBjp6X8kbg3+Q/1CWbUr7vs7xLiTz90x3yisNXtPJv+gQzKSb5Aw17ao0DDYLsKjC1d5gKtleljl8V+Hl5I/JkoUSF1pUpT2JRwBR3FYFElGwUfNMZTJ6IFtAAgH1qmeNpXMHJLPZ5fReamfR0Vvz4BDVqQm/zTIU85OaBxJA5+SMXs5rQPspxFXw8nBDdru0jr0WHKzz9O/PoutxYZUDnWaM78Er2Lh/a1HOfcuk3nM3zWlLy/BCfYPslzCf8wLWxY7si/H7p5tLs+GhtRmbYIIi/fwhG4Ab4dAaQLWiDxAn6K+jThtWicgzfpznBmR3EfNFttidGN240trVCPheA4DTITbkRqlDTCa452/SpuGbQQeEGCLdUrIVl0KzSdnK29ugHJ3vDlEg8/hK+obCwLa1Rrqjd4MkN4XuvieBxRY6Qf50X0/s12tYyjTA+N5u0GTMEEnQSbwoZYvtHdjnbmFFKnXI4QGzYS75JR/T6oXYlxIyYeMXNs0L2i2z7cFrXfiDjByAtGfGD3IrsD7mIc3Tcv4qTT4j+D6Xv2Mr53sPES+v/ANS0cviW/c4QZ4L532al5xLRAI3Tf9TrkaCyhFXYY6D9sV5qtAIDG79Rx/KN0hovxJ6orY226JazeqMktbLS6HWEZEJrgNgscz/ICZMwRmfzEHXgNAu1ux9AmdxoPGADHUIPjVHRaGGG2rRIERH/AFcD5GUYMTTI1HcVl6nYikbQYGUE/dRPZpzWw1729DMLlNrpgePHLs1YrU/zDxCsDWnJw+SwlZmIpkNbUfUcSLcBOfvcBc55IrdxOYfI5tEfROss/sR+nxs2honiFSQRp5fdZT+8xDc2tPdHkVB216o/AP8A7I+7MT/lgLcZBPRLqxEFMMVqkuLN0EjfZMVwle1KsBWB/mg8e6Qnitgb0JdrVSWN6rmGrblEwRvv90DWNbes1RtSpk3gvbEo79ZgJsL+BWtLRnb2bvZ1AUqTGfiAk/ZJMftxoq4WpYBzKjX9LR81fg9rNfjHRJDWEDnHDjKy+1algIsHvjhmMikitgBWukbuQnyUaTN4gCJK8yoBn4K+gwb7bkSRl10VugdheG7OPqWBEwTrppPFX43YAoUi+pUkmNxrZEniei02yX021WhwJj49LDhxN5Trb39NGYoipQrCm0i0tDmGcxYggzxlR572c6RmNm7PpVaVMUPdqtbcX3TOYPC+R0Kcdi8WRXe17XNcGZEXJJ0nMJFiNk4nZrx7UNIIIBBs6MjPeLc+Sf4PE1Du1qu6wxDQ3476E6yYsEsjvBocZj64dLQHDT3ojzlB7E2O6jUfVNGo3fu5rXBwJBJmDcXJMc0bhO0FWgP89FrZPuum5B4xO6eSYs7QPqt92n7ONX3LubRw6rNKXBDKMpMYUe0DI99rmH/s0q5u1qbjZw8Uuw+0XCd8BwHKP2UnYigT71ITyH2WfkmU9prwMzUnXwVzXAAl0ADOfukzG4YmGvcwjmR46LmM2P7VjmNxJhwg5HPhCKSEaoU9pcWx7xUovc11MtkgEA3MZ5/wnuydo03e5vDek2OpztxtwXz7tfi62Hik97K7iAd9jS2oIMtLmSQcsxnyTnYb6tZlOoA002kPLWH3y4DJxdkBOQ4ZrU4Ljfgm7N26m05hUnBUyl4227Wm4c4UP/k9IZuaDwMgrLxY2zL4h83nSEhx1e98/pxj5K/GYtx5JNXrmdO8fb1dbYxL2cOLmeiHr1rQo1HZodzpVEgWK9qH3yoYLGGm4OGhyXscffKtwVNgaXPvwHMc1bwQ8mk2QBVd7Sk0gknfHCdQNeE2SDtBiZqezDNxtOQGzqcyU32XtdxHvn2dEfgbIdU0hpGV+Ceu2dhXlrDSph5G9EXaDxPG+eanfF7Cz5uERha26QZuOi3WK7GYMzuuewjg6f8AaUppdjqLyRSxBJ4EA/6lN7kWCmKaW13AySSevHXmtH2O/qC7DPLKoLqLyJj8PPdyI4hLcV2M3PdZV9pUz3Gs0OpO9A6lQd2ExUWZPKR94QfBh2z6/iNlYXadFhDw9jXSN1xgSCCOIscjwC+ZY3YmKw2KEUqj2Nc4U3E2LQd0OBuBZPuxfZ2rg3OquqljnCNwFu71dmCRpktm3ECo2HCA7hB3To4cBOY5qHNRdLaCoTjsz+wMa+u14qQ17DcOi9pkdxzTWkWgbxPSIvyERdKsf2dfPtaRAeNRryIVFVlZrQ40nF1t9tvZO5jVjhxWdwV2ujZHMnGn2OqeIkkTLdDp38CMoUvazZvjF+7gOZSqjtZzwYpPEjIi45Odk8c5kc1qNjYEuY11SAIsDY9ZzU5YwSyJADcOIgCPXPVKcbt5lGo9hYTuN3nOEZuDi22d90jqQtR/Yh4ed07oFnAnyWTHZdtSqagYajxAk7xFri2RgmeSEMav5CyyprQLRoHepD43E+0qnOXjIToBlyhG7SxhwrhXke+d2pENBJ+EnvtPMcExwXZmuZOXE625fRQ2h2Ye4FlVr3s1EmD1DVRyd76ESiyezNve2ZvgalpBsd5pgiOuqKOLJ/AD3j7JZhMMyg0Na1tOmyYAtGuX3VQ2g98ljJbNiRn4Gw5KW23x6HcIpbMziDvT9R65JNVdl01+2ibVXWgRcfPlw4dyU4x+o6evWq9FCAdVyq3uCm9VJxQTaNO8jVUUKsEDSbjzReNqWQLag/EJ56qi6JPsLqYiHB9nR8Ikw3u63VFHaD2uLg4ycyTndQcxp+E+KgKV75cijSBYTidr1HzLrGJA9SjNnbZ9kCGCLS5xzdAMDkJKFwOyX1n7lFpceWQ/UcgFu9g/0+p0hOIiq4/hH/jHjG8eZtyUsk4QWxoxk3oA7M7XNKkCGPcXGXOLZ3ncjqOCe7I7Un2jxUaWg5AtcBPC+RKeUcCzKIAyAGX2UquzGEQQOmZjmsEssJN6NceUShu2WktBe5s6GCPEqFbGguLhvbtOZ9mYqNixmnEPbHVU1+zlJwuyeE6dIyUHbKoMe32jajtGid+BEaAOLf1TmjFx8MMsjroP2PtwPMh4qMLoJA3Y0Flo4FV260AhtnSD4ApNgdh4U2YQ09wIvzWpp4KGhrbDUg3j90JVZknK30UYbCNeS0NbuN15jToimtbWO60gtB94jyHLordzcDWMaI+QHHqpEtojdpt945NGvOVyRM9iQ4NFOkIm06NHHrwUDTAb7KlExDiCJbOp5qypFJvuNl7tBOfG+QXpFGmXPALzmWiN4nLJNoBXVApNbTYDvOsOXFxhdxeIFGmJJcchvXJOiI34bvuEOi8XPQJeyuakPe0NM+7OYHE80rYUU4nCitSLcRTbfTyyySH2bKXuDJth+/NMMftlxqbjRvAfERpw6qkYEam5S2ykW4ny99YRnPr90txZujsQ+JHDjr35pbin36aeslvSKsHcFS5y46uVT7SVRIm2SrQRc3jggHJhWpiJm6N2P2TrYggxuM/O7X9Lc3eV0eSirYlWJKdAkgAEk5AC56DVbLYf9Onv9/EEsb+QfEep/CPn0Ww2B2bo4cDcG88ZvdBd9m9yePFtFiy+qfUS0MX2AYLZtOiwMpsAA0bYdSdSiW0t7u8B04nmvb05yeWikalrLE22aEq6JU2buVzl0UxF5ieJ9fJAv2g2mfeJk2A1PQaL1MF93ZaN0jnxXUcXtM/DIH5vsPqpCvTZmQNDOZ669yE2vjXUqD3sEuDZaNJhfOMRtqlWph2KpGo/eLW7rt0huZkmbyYyV8OH3N+CeSfE+sNY1wMwQOQsoscW/wDje9sczHgVkuye2fa1WNpNd7IU77xkjdtBOpmL8FrX1NAL+rngEmWDhKrOg1JbQRU7TVqY+EVjwEtd9kzwHaKm47z2PpuiLiR4tkJDRo34k58/sEQGRbXy8ckvutHPDFmqw+KpPdvNcHEWzy7tFwb/ALRznOBZ+Fo05nnosmcJJnU+u9D16lWmHOZWe0Nz3iC0DX4kyyWTeCujUYiuajh8TWtJkERvEZX4IHaVckQ0je8h/CyfZ7t+6uXMqthsw2q2wd3aLT4bA++SNbyeHDoncWnslVFWGwYYJ/CM/uTqUHWx8m0xpkvbc2w0H2TDlYwllOtb+Uyj9lscfLMNiDwMfX7JVihbIH1mmu0Hxk3jnny5R9QktR/qDxW6KFkwN7rwqnuVlUZev4VLlQky+sCQIyj6I3+/3XNcyo9hIEwTcxGWSWsqEWmy46qQZXNWddGowPbnENEEtcBoRB8QnmF/qLTdao1zI4CR+yyOHbTdSYXATebXMHiFGrhGxIcRab3GXSyhLDCXgqpyR9J2bt+jVEio39M3HipDaRqWpXbl7Q/COn5j0svkTGlzg0CScoR+E2tXoQA9zd22674ekFSfpV4Yyyn1TD7ODTvxvOObnXMcuA5IxjuPrqsBhv6h1Ww2oxrhqWyE8wHbqi4f5A5h5iw8Ld6zzw5PKKxnE0taiHjdNwlD+xmGLi51MOJ45Jng9oUaollRp5ArlTFhzzTYZcB7xFwy2vM8FNOUdIZ8X2V4HA0aEsosaxxuQ0DpLjqjGOgG2eZOpUGU4HDiePMlTHoesgkbbCkkWsd1Hn+wU2hVtBInvKkCkCdnTTX1oFiu1W3hVcMO2Qwn3ncf25J3t/a26wtZnkT9J818+rVbyXSTrp0E6LZ6fFfyZHJOtIMfVeLbp3eQEDn8lvR2kNPANdc1Y3ec5bx5ar55RrO3DBTPZe1XN+IA8JWmcbM5bgsUXOM98ySeYIzn6JyK8AfeEPQ2jSqfGxt+mfXvR7sGBlBB45qbkVhL7MLjKts8vCe/SSk2It/OfH5pk9wJOY5dNJ1n6pdW5+jMarWicgJ7uCg5ykRAgnu+i9Hh6snJlRKkami45hUYRAF4baIaILZjK/mrDtJhGTmu45g8OYS9zFAtQo62FUKhpVGOIjdcDcc0XWxUsJM3fPcSo4XFbzQ10EgRfXmo1cO3MEwdJlBoKYfsxlN1GoXt9/eEQYsQP3XsbRDAHNJM2LTEdLILDywHdyMTNjYmPNdxmLc4AGfPJJTse1QRQp1HMNRjC0AwS12XzCtwO3MRS3t2oWyZh2vcVLYe0Ip1acxLSRPHKyqxNX3SSbnxy8NUHt00FfZpcJ2/fu/5GAni3/8AJTvA9saDhBfuE57wgn9l842bhg94b7wBEiDBt1V52e52R3ote2SjLBBjrIz67s3Hsq3Y5rujgUJtfbDWktbn+J2jRHn5L5QXOpuDmhzSDBc05RzGnVMdubXkuYwyPxH83KdVJemSfYzyjzbOJ/4zagNnOAbpaCRnzAPgs17bemcp9WETBsnWNA//AJlEzEFh8xHz+SzTXzrP01t3Baca0SbDKD4nhMd/oo1ruoQuEcHcicr2GVgCneCYCJiMxYdbSUZOhoxsppyAD4T90+2di3lgsIvEuOQPQruHpACOaNpsgQIAWeUkaIYL7Pn9ahHDLidOHC+iErBpET6+vkj67MpyP15dEG8ZR1ETPFakZ5IXup3kH6d/Jc3LT90WT7tx3er8lV7Lw+fDPVOToGkZep6qpwyRJpgZerqpzIRFoqAOSi5qt6BeIXAKQ5HYTFz8Rk+H8oFy4xkkDiiCxxvjKIPrNSw9CbGYzvb+UM8htmyQBmYlW7QJeG1mG+7uuHCNeiUawhzeIA5/wqamHE7oJFuMz0XNn1nFsOuDOfBEtoajU6/dDoJRhMM6m9rp90ZkZ/NX0qwm82mOBkm66ajGy17hOcCYF8iRYIavVYwENcHk5QLD7pasKdBodM5RpEX5oaphCagBBaDkSMkubiHDIkIiltJ4NzPVHi10dyTNRtZsbNZf8TRHRxFllGNgi/l355ojGbUfVaxhsxkkDibyZ4xI71XSbOknj3fX6IRjxWw9huHpARccoFuUFabAPJiZte2vDmkeFpZbwHHr3esk+wYyteBlEKc2acaGtAohDUgYGWSvaVlZuSMLWNzfRDSDxjl60y6q4nkFQWWtM+uHetqPOaB2i0Z91uv36L26T1n0enzUnC5MW+mQHJQIynhw5fNOToi5mYNz6E29XVZp39T4es1a52uukfXoh31I6LhWRiOnrxVbhl68VdQwj6mQgcTr9V2tgKo0m/4fQTCWCOCrKsrAtMEFp5hWUcKXQYO7qeSIpZRDiN8gwPxcTw5q+kCASA4SMwLIc1JPvTAyGgH0WiwmPBG61sO1NssrcUjYyFgb/wBpnI+skaxlKs0MqDdLAYcDwzKHxGGcCTHxOMHqeKM2lsJ7mF9F00496nHvDj16JXQxnIXh6yXQ3iuA+SoKdhWsBtrooNPDyVrJmPU9FwUWsoZTx1y+aPw+G0j5i9xr0UcPRvbLLjHocE0w1AN68JOWVvWalKRohCzmFowc+HDl9suQTfD36IbDCAD9NI+SLYQoSZshCgwO+ytY9CMdOv3VgcdJ+SizSkZao2bg8RaUE6l3/wAnkmjhfK/2Q1WnMawOa0qRjnjAPZEa/UZ5zx+yqLjuxxz8rQjPZyZy7uXmqalOJ596dMg4ANbO+sFDSTfwTCpRsfXkhnU4MRzVEyE4siNp1Ac7cPV0Zh9uxZzfD90vLROoUXUtUxEa4va7XAboPeosxzXS02nu+aWtarGtCFBJ4nDEZQRxBmOS7gDvOicxCocSPhlQpSHTPeicaGntBwlrjvgEREDx46IjYu09144Ewe/jxSBtVuRlp45j6EJ5sTDUy4Oc9pjIAwSecqcopIaxLtOiG1qgb8IcYjLPLuy7kM3nK3GL7JUapJa5zHEyYMgnofoQke0+ytWiC6WvbqRY9YOmtiujki9HUJGOiPXoImkwnM28VBlIiLD1w4hF4ejyjw/lFspGIZg2QBHfpyH0zR9Jl/Pj8kHQGRAF+X11RrSOV/lPNQkzdjgG0dSrhU4ZFBMcfXrgrQclJs1JBjX/ADUxU5oX2ikKiQpQG6lxVf8Ab8rdUcWKDqaZMWURbVpDTl91WaM29fujvZQdPqh6lPhPrgqJkJRKX4Xl9FQ/BWmPqiy0q0W0tHqya2ibgmJ6mCtl6KGds/gtCWg9FE4WR6y6JlkJywJmcdhTcKj+0Whq0OSHqUoOXd+45FOpkXhSFVOmeK6/DGMvBNRhxzI489LKbcNe/rRdzB7Jn3t0i66BGcp1VwsjLv8ApyVT8CI6+CbmI8L8Edn7bqU43STGhIg+K12xtqtrD3rHItOf7rDuw+6bZHQqdOuAftKEoKRLrRu8X2douuBuHi37ZeSV4ns85glp3gOAgx9UtwW33s/EY4TKe0u0THtkSSouMkUjkcQBuH/lWNbyv9VOnVDydOQVgUmz18aUkmiAphWNYvAKwBJZZIiGqS9uqe5yQGOELikFyM0QESxVf2/OYV5C836I2LSYL7GFB1Eaz3IwLwR5CuCAmsgz3D1orCbAwbIgiF1rV1nKAGynN+ajUwnh9UdEKNQeu9HkBwVAJpCfXrVRNH90aGC6juj5I8heAD/b5R8gpGlysOaNAUAu5A4CqtgHHWyDxGzzHCPWYWmazNRLQUyytEpeljIyLsO/OJRWzme/rkcvqn3sBwXqdIDIX4p/e0Q/43fZ3CU4GSIKixSCzN2elGKikkcK7K8QuLhiYK6FBdC44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data:image/jpeg;base64,/9j/4AAQSkZJRgABAQAAAQABAAD/2wCEAAkGBhQSERQUExQWFRUWGB4aGBgYGBgcGBgcGBccGBoaHRgYHyYeGBwkGhccHy8gIycpLCwsFx4xNTAqNSYrLCkBCQoKDgwOGg8PGiwkHBwsLCwsLCwsLCwpLCwsLCwsLCwsKSwsLCksLCwsLCwpLCwsLCwsLCwpLCwsLCwsLCwsLP/AABEIAQwAvAMBIgACEQEDEQH/xAAbAAACAwEBAQAAAAAAAAAAAAAEBQIDBgEAB//EAD0QAAEDAgMFBQYFBAICAwEAAAEAAhEDIQQxQQUSUWFxBoGRsfATIjKhwdFCUnLh8QcUI7IkYjOSFqLSFf/EABoBAAMBAQEBAAAAAAAAAAAAAAECAwQABQb/xAAkEQACAgICAQUBAQEAAAAAAAAAAQIRAyESMUEEEyJRcTJCFP/aAAwDAQACEQMRAD8A3pXgoveBc2GvBQZUDhIII5EHyXjnplpC7K4CvFcCjhcpNaq1IVG5SJ68pjwXAZRVdMhLHgC+aZ4lsApXVITIVgtYF10LVEJhXbaEDXCZCgjzaQqaj8ozKtqEcbqBf/KcIZsLHOp16ZJiSAeYNj5/JfRah4L5Y94GfFfQ9lYn2tFj5zaPEWU5/YrK+0V8LW/SVhuy4LcPIyZUcSDaRuifktv2gZ/xaxn8BWR7M/8AiqAjeAqmY/SDKEemOnUbHleqCyeGvznwuleBo+1eSfhFz0H3Ua2Kik5pn8vgZHi0/JG7LoBuHYNahnnuj0PFHjTCnqz1V5e6wsLAcAmuDw26OZz+yqwtO+SNXo+hgtzZ53rJ9QR4tXiukLkL1bPOOkLx6Ly9KFnAeNw5eN0EAazrBkDoTnynigG7Fc1oAqGwj4nNBEgGd3I7rc+LnFNQuyvmE2j6WhOdj1YtXcDETLjpAgOJGYBkybuzlSqbIrGIrOETPvOuZG4SDoIILREzqm4XpR5MFC3BYKq1+8+p7txugkg3IBk3y3ctQeKpq7Ae47wquaSSXQXX3iS6L+7EMFtGkaptKkHRku5MDQjxGzXkXqGRJ3pfcxAkTGpsBw4JbS2c9r95zzug2u64INjJyBcc7+61aF7igq7s0VJisqngh6wkIim0aKmqLEZIgFmKpwRGfmqvZmfUoyrYXQNWqd5OjiNWpIsb8emi2fYzE71JzeB8wsFXfrz8FrOwlcf5G8I70JrRzNJt5n/GrDTcd5LIdlK3uPIzL/D3YWz2xBw9X9DvIrF9hajQxxN4eOFpBUf8M7/Lo9tOjPtWgyNxjukOLTf9Lvkn4owWAZMYB4/wlePZBfH4m1PMEJ0z4zzgfJPNv6oXH/C2EU6OZVgYpMavL2fTLjiR5HqHyyMiAuhq9C8Fosie3V5dIXD6zXWcDBeK5vLm8vmz6YkuqBXt5cAkoldOSqJ15IAKqrom6BqC6Jc9DuzTIQg3yQzmaHJGQl2JxAbJJDQJJk2gJkAqr05CXYmjqM/ml1Xta6o/cw1Pf/7us3PQZn5JmzZ1V7RvvbvD8rSB/sq8WuwCus6Y4cAtV2FvVc0DJn1/dZrF4Z9M7rmzwIFuJE6LQ9gj/wAh0T8GusGPoul0c+jbbVH+Cp+h3kViuybT7OqAPxtz5iJW22mf8VSfyO8ljOzNQezqza48ioxvwK/4dh+2KBbViZG66OIlsx8kyp/Edco/9Ql2NpPBplw+IG/H3DnwKaUGiZNjA8gpN/BbsMOuqDGCynC40WCkV72J/BfiPGyf2/04QvQpKMKvIQ4vbqkokruRwEVxc3l5fPn0h0qRVUrsrjiZKoeJyVj6syhqtUCyBNsqq2BVQfZdJnoqqrZ/ZOJZ2pU1XzXtttsvq+xb8Lfig/ETp0A+Z5Ld7Wxwp0nvOTWk+C+QOr79Tedm50k9StGCO7A2Ouze2m0iWvIi4HmVvcLtWmWggiNb8V8uxOGBeGUzMxPIwtb2c7JUnR7Z4J0pufA8BmnyKPY0YuRrzWpV2OZvtJcLXBPIhB/07Y4Yl7XT7rT4yAR4jgqdpdk8LUbFFop1Wglrg6A0gkZjmFL+mWLdUqNe/wCNzXB54lhiTzIg9ZUrTi6OlFxPo20WTSqA/ld5FYbYFL3ajdJb8yVt9oO/xv8A0nyWG7P1Y9pNvh+c/OVGLrYjVwaGm0cUXOpz+EuHfuOk/KEzwzTPcP8AUITFlvsqYHxBxnmSx0o7D38B/qFFtU0lVMOO+C2H0vhCkGrlJtlYvbxv4L8PHyL5P9IOXIUoXSE9iHIUYUiuEI2cKZXkDW2qxuqUY7tUBO7cjgF4yTZ9IaYuXJWGqdraxmARwMTZcd2wqj8RnmwRnyTe2wWhrge0zajy0al0XvDTF26Zph7ULD9mKThiS+RukmbCXE7zu64m3JbKo8ASmlFJ6IS7Jl88UPisa2m0ueYaMybBZXa3b5rCW0h7QjXJoPXXuWPr42rinO36jnPiYyaQDMBosCMwqRxN9i2aHtZ2wp1aZpUTO9G87IQDMCc5+6zFVg3A7gYnmb+SoqYUwTEQYI4eoUQfdz1y+q0xioqkCzSdn8GD7N7rguO+Tnf4e4rabQ7PMrNIY4Obu5vn/GRlBBF75LI9nWOLBlAnPi428vmtQGPaym1zzRYJMgguLpj4SDvXm54LNkT5aNEJxUaYVR2FTbTa95aBSpEQ6TEF3vAgiDZU/wBMGFrmSIJYXGc/eJP1UcThw/DPcXVCaYDC1zQA5pdN/wD28EV2IdOKm12HLgCAAldqLTEm1Lo+h4lssd+k+SwHZkXeDf4CPEwvoD8ivn+wmxUq3Ft2O5xUF06JpWmmPMSyQ18/jLfBjp6X8kbg3+Q/1CWbUr7vs7xLiTz90x3yisNXtPJv+gQzKSb5Aw17ao0DDYLsKjC1d5gKtleljl8V+Hl5I/JkoUSF1pUpT2JRwBR3FYFElGwUfNMZTJ6IFtAAgH1qmeNpXMHJLPZ5fReamfR0Vvz4BDVqQm/zTIU85OaBxJA5+SMXs5rQPspxFXw8nBDdru0jr0WHKzz9O/PoutxYZUDnWaM78Er2Lh/a1HOfcuk3nM3zWlLy/BCfYPslzCf8wLWxY7si/H7p5tLs+GhtRmbYIIi/fwhG4Ab4dAaQLWiDxAn6K+jThtWicgzfpznBmR3EfNFttidGN240trVCPheA4DTITbkRqlDTCa452/SpuGbQQeEGCLdUrIVl0KzSdnK29ugHJ3vDlEg8/hK+obCwLa1Rrqjd4MkN4XuvieBxRY6Qf50X0/s12tYyjTA+N5u0GTMEEnQSbwoZYvtHdjnbmFFKnXI4QGzYS75JR/T6oXYlxIyYeMXNs0L2i2z7cFrXfiDjByAtGfGD3IrsD7mIc3Tcv4qTT4j+D6Xv2Mr53sPES+v/ANS0cviW/c4QZ4L532al5xLRAI3Tf9TrkaCyhFXYY6D9sV5qtAIDG79Rx/KN0hovxJ6orY226JazeqMktbLS6HWEZEJrgNgscz/ICZMwRmfzEHXgNAu1ux9AmdxoPGADHUIPjVHRaGGG2rRIERH/AFcD5GUYMTTI1HcVl6nYikbQYGUE/dRPZpzWw1729DMLlNrpgePHLs1YrU/zDxCsDWnJw+SwlZmIpkNbUfUcSLcBOfvcBc55IrdxOYfI5tEfROss/sR+nxs2honiFSQRp5fdZT+8xDc2tPdHkVB216o/AP8A7I+7MT/lgLcZBPRLqxEFMMVqkuLN0EjfZMVwle1KsBWB/mg8e6Qnitgb0JdrVSWN6rmGrblEwRvv90DWNbes1RtSpk3gvbEo79ZgJsL+BWtLRnb2bvZ1AUqTGfiAk/ZJMftxoq4WpYBzKjX9LR81fg9rNfjHRJDWEDnHDjKy+1algIsHvjhmMikitgBWukbuQnyUaTN4gCJK8yoBn4K+gwb7bkSRl10VugdheG7OPqWBEwTrppPFX43YAoUi+pUkmNxrZEniei02yX021WhwJj49LDhxN5Trb39NGYoipQrCm0i0tDmGcxYggzxlR572c6RmNm7PpVaVMUPdqtbcX3TOYPC+R0Kcdi8WRXe17XNcGZEXJJ0nMJFiNk4nZrx7UNIIIBBs6MjPeLc+Sf4PE1Du1qu6wxDQ3476E6yYsEsjvBocZj64dLQHDT3ojzlB7E2O6jUfVNGo3fu5rXBwJBJmDcXJMc0bhO0FWgP89FrZPuum5B4xO6eSYs7QPqt92n7ONX3LubRw6rNKXBDKMpMYUe0DI99rmH/s0q5u1qbjZw8Uuw+0XCd8BwHKP2UnYigT71ITyH2WfkmU9prwMzUnXwVzXAAl0ADOfukzG4YmGvcwjmR46LmM2P7VjmNxJhwg5HPhCKSEaoU9pcWx7xUovc11MtkgEA3MZ5/wnuydo03e5vDek2OpztxtwXz7tfi62Hik97K7iAd9jS2oIMtLmSQcsxnyTnYb6tZlOoA002kPLWH3y4DJxdkBOQ4ZrU4Ljfgm7N26m05hUnBUyl4227Wm4c4UP/k9IZuaDwMgrLxY2zL4h83nSEhx1e98/pxj5K/GYtx5JNXrmdO8fb1dbYxL2cOLmeiHr1rQo1HZodzpVEgWK9qH3yoYLGGm4OGhyXscffKtwVNgaXPvwHMc1bwQ8mk2QBVd7Sk0gknfHCdQNeE2SDtBiZqezDNxtOQGzqcyU32XtdxHvn2dEfgbIdU0hpGV+Ceu2dhXlrDSph5G9EXaDxPG+eanfF7Cz5uERha26QZuOi3WK7GYMzuuewjg6f8AaUppdjqLyRSxBJ4EA/6lN7kWCmKaW13AySSevHXmtH2O/qC7DPLKoLqLyJj8PPdyI4hLcV2M3PdZV9pUz3Gs0OpO9A6lQd2ExUWZPKR94QfBh2z6/iNlYXadFhDw9jXSN1xgSCCOIscjwC+ZY3YmKw2KEUqj2Nc4U3E2LQd0OBuBZPuxfZ2rg3OquqljnCNwFu71dmCRpktm3ECo2HCA7hB3To4cBOY5qHNRdLaCoTjsz+wMa+u14qQ17DcOi9pkdxzTWkWgbxPSIvyERdKsf2dfPtaRAeNRryIVFVlZrQ40nF1t9tvZO5jVjhxWdwV2ujZHMnGn2OqeIkkTLdDp38CMoUvazZvjF+7gOZSqjtZzwYpPEjIi45Odk8c5kc1qNjYEuY11SAIsDY9ZzU5YwSyJADcOIgCPXPVKcbt5lGo9hYTuN3nOEZuDi22d90jqQtR/Yh4ed07oFnAnyWTHZdtSqagYajxAk7xFri2RgmeSEMav5CyyprQLRoHepD43E+0qnOXjIToBlyhG7SxhwrhXke+d2pENBJ+EnvtPMcExwXZmuZOXE625fRQ2h2Ye4FlVr3s1EmD1DVRyd76ESiyezNve2ZvgalpBsd5pgiOuqKOLJ/AD3j7JZhMMyg0Na1tOmyYAtGuX3VQ2g98ljJbNiRn4Gw5KW23x6HcIpbMziDvT9R65JNVdl01+2ibVXWgRcfPlw4dyU4x+o6evWq9FCAdVyq3uCm9VJxQTaNO8jVUUKsEDSbjzReNqWQLag/EJ56qi6JPsLqYiHB9nR8Ikw3u63VFHaD2uLg4ycyTndQcxp+E+KgKV75cijSBYTidr1HzLrGJA9SjNnbZ9kCGCLS5xzdAMDkJKFwOyX1n7lFpceWQ/UcgFu9g/0+p0hOIiq4/hH/jHjG8eZtyUsk4QWxoxk3oA7M7XNKkCGPcXGXOLZ3ncjqOCe7I7Un2jxUaWg5AtcBPC+RKeUcCzKIAyAGX2UquzGEQQOmZjmsEssJN6NceUShu2WktBe5s6GCPEqFbGguLhvbtOZ9mYqNixmnEPbHVU1+zlJwuyeE6dIyUHbKoMe32jajtGid+BEaAOLf1TmjFx8MMsjroP2PtwPMh4qMLoJA3Y0Flo4FV260AhtnSD4ApNgdh4U2YQ09wIvzWpp4KGhrbDUg3j90JVZknK30UYbCNeS0NbuN15jToimtbWO60gtB94jyHLordzcDWMaI+QHHqpEtojdpt945NGvOVyRM9iQ4NFOkIm06NHHrwUDTAb7KlExDiCJbOp5qypFJvuNl7tBOfG+QXpFGmXPALzmWiN4nLJNoBXVApNbTYDvOsOXFxhdxeIFGmJJcchvXJOiI34bvuEOi8XPQJeyuakPe0NM+7OYHE80rYUU4nCitSLcRTbfTyyySH2bKXuDJth+/NMMftlxqbjRvAfERpw6qkYEam5S2ykW4ny99YRnPr90txZujsQ+JHDjr35pbin36aeslvSKsHcFS5y46uVT7SVRIm2SrQRc3jggHJhWpiJm6N2P2TrYggxuM/O7X9Lc3eV0eSirYlWJKdAkgAEk5AC56DVbLYf9Onv9/EEsb+QfEep/CPn0Ww2B2bo4cDcG88ZvdBd9m9yePFtFiy+qfUS0MX2AYLZtOiwMpsAA0bYdSdSiW0t7u8B04nmvb05yeWikalrLE22aEq6JU2buVzl0UxF5ieJ9fJAv2g2mfeJk2A1PQaL1MF93ZaN0jnxXUcXtM/DIH5vsPqpCvTZmQNDOZ669yE2vjXUqD3sEuDZaNJhfOMRtqlWph2KpGo/eLW7rt0huZkmbyYyV8OH3N+CeSfE+sNY1wMwQOQsoscW/wDje9sczHgVkuye2fa1WNpNd7IU77xkjdtBOpmL8FrX1NAL+rngEmWDhKrOg1JbQRU7TVqY+EVjwEtd9kzwHaKm47z2PpuiLiR4tkJDRo34k58/sEQGRbXy8ckvutHPDFmqw+KpPdvNcHEWzy7tFwb/ALRznOBZ+Fo05nnosmcJJnU+u9D16lWmHOZWe0Nz3iC0DX4kyyWTeCujUYiuajh8TWtJkERvEZX4IHaVckQ0je8h/CyfZ7t+6uXMqthsw2q2wd3aLT4bA++SNbyeHDoncWnslVFWGwYYJ/CM/uTqUHWx8m0xpkvbc2w0H2TDlYwllOtb+Uyj9lscfLMNiDwMfX7JVihbIH1mmu0Hxk3jnny5R9QktR/qDxW6KFkwN7rwqnuVlUZev4VLlQky+sCQIyj6I3+/3XNcyo9hIEwTcxGWSWsqEWmy46qQZXNWddGowPbnENEEtcBoRB8QnmF/qLTdao1zI4CR+yyOHbTdSYXATebXMHiFGrhGxIcRab3GXSyhLDCXgqpyR9J2bt+jVEio39M3HipDaRqWpXbl7Q/COn5j0svkTGlzg0CScoR+E2tXoQA9zd22674ekFSfpV4Yyyn1TD7ODTvxvOObnXMcuA5IxjuPrqsBhv6h1Ww2oxrhqWyE8wHbqi4f5A5h5iw8Ld6zzw5PKKxnE0taiHjdNwlD+xmGLi51MOJ45Jng9oUaollRp5ArlTFhzzTYZcB7xFwy2vM8FNOUdIZ8X2V4HA0aEsosaxxuQ0DpLjqjGOgG2eZOpUGU4HDiePMlTHoesgkbbCkkWsd1Hn+wU2hVtBInvKkCkCdnTTX1oFiu1W3hVcMO2Qwn3ncf25J3t/a26wtZnkT9J818+rVbyXSTrp0E6LZ6fFfyZHJOtIMfVeLbp3eQEDn8lvR2kNPANdc1Y3ec5bx5ar55RrO3DBTPZe1XN+IA8JWmcbM5bgsUXOM98ySeYIzn6JyK8AfeEPQ2jSqfGxt+mfXvR7sGBlBB45qbkVhL7MLjKts8vCe/SSk2It/OfH5pk9wJOY5dNJ1n6pdW5+jMarWicgJ7uCg5ykRAgnu+i9Hh6snJlRKkami45hUYRAF4baIaILZjK/mrDtJhGTmu45g8OYS9zFAtQo62FUKhpVGOIjdcDcc0XWxUsJM3fPcSo4XFbzQ10EgRfXmo1cO3MEwdJlBoKYfsxlN1GoXt9/eEQYsQP3XsbRDAHNJM2LTEdLILDywHdyMTNjYmPNdxmLc4AGfPJJTse1QRQp1HMNRjC0AwS12XzCtwO3MRS3t2oWyZh2vcVLYe0Ip1acxLSRPHKyqxNX3SSbnxy8NUHt00FfZpcJ2/fu/5GAni3/8AJTvA9saDhBfuE57wgn9l842bhg94b7wBEiDBt1V52e52R3ote2SjLBBjrIz67s3Hsq3Y5rujgUJtfbDWktbn+J2jRHn5L5QXOpuDmhzSDBc05RzGnVMdubXkuYwyPxH83KdVJemSfYzyjzbOJ/4zagNnOAbpaCRnzAPgs17bemcp9WETBsnWNA//AJlEzEFh8xHz+SzTXzrP01t3Baca0SbDKD4nhMd/oo1ruoQuEcHcicr2GVgCneCYCJiMxYdbSUZOhoxsppyAD4T90+2di3lgsIvEuOQPQruHpACOaNpsgQIAWeUkaIYL7Pn9ahHDLidOHC+iErBpET6+vkj67MpyP15dEG8ZR1ETPFakZ5IXup3kH6d/Jc3LT90WT7tx3er8lV7Lw+fDPVOToGkZep6qpwyRJpgZerqpzIRFoqAOSi5qt6BeIXAKQ5HYTFz8Rk+H8oFy4xkkDiiCxxvjKIPrNSw9CbGYzvb+UM8htmyQBmYlW7QJeG1mG+7uuHCNeiUawhzeIA5/wqamHE7oJFuMz0XNn1nFsOuDOfBEtoajU6/dDoJRhMM6m9rp90ZkZ/NX0qwm82mOBkm66ajGy17hOcCYF8iRYIavVYwENcHk5QLD7pasKdBodM5RpEX5oaphCagBBaDkSMkubiHDIkIiltJ4NzPVHi10dyTNRtZsbNZf8TRHRxFllGNgi/l355ojGbUfVaxhsxkkDibyZ4xI71XSbOknj3fX6IRjxWw9huHpARccoFuUFabAPJiZte2vDmkeFpZbwHHr3esk+wYyteBlEKc2acaGtAohDUgYGWSvaVlZuSMLWNzfRDSDxjl60y6q4nkFQWWtM+uHetqPOaB2i0Z91uv36L26T1n0enzUnC5MW+mQHJQIynhw5fNOToi5mYNz6E29XVZp39T4es1a52uukfXoh31I6LhWRiOnrxVbhl68VdQwj6mQgcTr9V2tgKo0m/4fQTCWCOCrKsrAtMEFp5hWUcKXQYO7qeSIpZRDiN8gwPxcTw5q+kCASA4SMwLIc1JPvTAyGgH0WiwmPBG61sO1NssrcUjYyFgb/wBpnI+skaxlKs0MqDdLAYcDwzKHxGGcCTHxOMHqeKM2lsJ7mF9F00496nHvDj16JXQxnIXh6yXQ3iuA+SoKdhWsBtrooNPDyVrJmPU9FwUWsoZTx1y+aPw+G0j5i9xr0UcPRvbLLjHocE0w1AN68JOWVvWalKRohCzmFowc+HDl9suQTfD36IbDCAD9NI+SLYQoSZshCgwO+ytY9CMdOv3VgcdJ+SizSkZao2bg8RaUE6l3/wAnkmjhfK/2Q1WnMawOa0qRjnjAPZEa/UZ5zx+yqLjuxxz8rQjPZyZy7uXmqalOJ596dMg4ANbO+sFDSTfwTCpRsfXkhnU4MRzVEyE4siNp1Ac7cPV0Zh9uxZzfD90vLROoUXUtUxEa4va7XAboPeosxzXS02nu+aWtarGtCFBJ4nDEZQRxBmOS7gDvOicxCocSPhlQpSHTPeicaGntBwlrjvgEREDx46IjYu09144Ewe/jxSBtVuRlp45j6EJ5sTDUy4Oc9pjIAwSecqcopIaxLtOiG1qgb8IcYjLPLuy7kM3nK3GL7JUapJa5zHEyYMgnofoQke0+ytWiC6WvbqRY9YOmtiujki9HUJGOiPXoImkwnM28VBlIiLD1w4hF4ejyjw/lFspGIZg2QBHfpyH0zR9Jl/Pj8kHQGRAF+X11RrSOV/lPNQkzdjgG0dSrhU4ZFBMcfXrgrQclJs1JBjX/ADUxU5oX2ikKiQpQG6lxVf8Ab8rdUcWKDqaZMWURbVpDTl91WaM29fujvZQdPqh6lPhPrgqJkJRKX4Xl9FQ/BWmPqiy0q0W0tHqya2ibgmJ6mCtl6KGds/gtCWg9FE4WR6y6JlkJywJmcdhTcKj+0Whq0OSHqUoOXd+45FOpkXhSFVOmeK6/DGMvBNRhxzI489LKbcNe/rRdzB7Jn3t0i66BGcp1VwsjLv8ApyVT8CI6+CbmI8L8Edn7bqU43STGhIg+K12xtqtrD3rHItOf7rDuw+6bZHQqdOuAftKEoKRLrRu8X2douuBuHi37ZeSV4ns85glp3gOAgx9UtwW33s/EY4TKe0u0THtkSSouMkUjkcQBuH/lWNbyv9VOnVDydOQVgUmz18aUkmiAphWNYvAKwBJZZIiGqS9uqe5yQGOELikFyM0QESxVf2/OYV5C836I2LSYL7GFB1Eaz3IwLwR5CuCAmsgz3D1orCbAwbIgiF1rV1nKAGynN+ajUwnh9UdEKNQeu9HkBwVAJpCfXrVRNH90aGC6juj5I8heAD/b5R8gpGlysOaNAUAu5A4CqtgHHWyDxGzzHCPWYWmazNRLQUyytEpeljIyLsO/OJRWzme/rkcvqn3sBwXqdIDIX4p/e0Q/43fZ3CU4GSIKixSCzN2elGKikkcK7K8QuLhiYK6FBdC44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0" name="Picture 10" descr="http://www.oa.edu.ua/assets/images/n/2012/big/Nestor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3371804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4754" y="285728"/>
            <a:ext cx="5329246" cy="4525963"/>
          </a:xfrm>
        </p:spPr>
        <p:txBody>
          <a:bodyPr/>
          <a:lstStyle/>
          <a:p>
            <a:r>
              <a:rPr lang="uk-UA" dirty="0" smtClean="0"/>
              <a:t>У Києво-Печерській обителі було багато чоловіків високого розуму, які були взірцем духовного вдосконалення. Тут панували повага і злагода. Старші допомагали молодшим, наставляли їх, укріплювали їх віру. Цей час не пройшов марно для Нестора   </a:t>
            </a:r>
          </a:p>
          <a:p>
            <a:endParaRPr lang="ru-RU" dirty="0"/>
          </a:p>
        </p:txBody>
      </p:sp>
      <p:pic>
        <p:nvPicPr>
          <p:cNvPr id="19458" name="Picture 2" descr="http://www.abc-people.com/shop/nestor_chronicler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3529275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0"/>
            <a:ext cx="5186370" cy="452596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uk-UA" dirty="0" smtClean="0"/>
              <a:t>Преподобний Нестор належав до найосвіченіших людей Київської Русі кінця XI — початку XII століття</a:t>
            </a:r>
          </a:p>
          <a:p>
            <a:pPr>
              <a:lnSpc>
                <a:spcPct val="110000"/>
              </a:lnSpc>
            </a:pPr>
            <a:r>
              <a:rPr lang="uk-UA" dirty="0" smtClean="0"/>
              <a:t> Окрім богословських знань, мав виняткові здібності до історії та літератури, досконало володів грецькою мовою.</a:t>
            </a:r>
            <a:endParaRPr lang="ru-RU" dirty="0" smtClean="0"/>
          </a:p>
          <a:p>
            <a:pPr>
              <a:lnSpc>
                <a:spcPct val="110000"/>
              </a:lnSpc>
            </a:pPr>
            <a:r>
              <a:rPr lang="uk-UA" dirty="0" smtClean="0"/>
              <a:t> </a:t>
            </a:r>
          </a:p>
          <a:p>
            <a:endParaRPr lang="ru-RU" dirty="0"/>
          </a:p>
        </p:txBody>
      </p:sp>
      <p:pic>
        <p:nvPicPr>
          <p:cNvPr id="18434" name="Picture 2" descr="http://cossackland.org.ua/wp-content/uploads/2012/07/ib6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3433787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0" y="1357298"/>
            <a:ext cx="4114800" cy="4525963"/>
          </a:xfrm>
        </p:spPr>
        <p:txBody>
          <a:bodyPr/>
          <a:lstStyle/>
          <a:p>
            <a:r>
              <a:rPr lang="uk-UA" dirty="0" smtClean="0"/>
              <a:t>З його праць збереглися життєписи святих князів   Бориса і Гліба, преподобного Феодосія, перших святих  Печерської Лаври</a:t>
            </a:r>
            <a:endParaRPr lang="ru-RU" dirty="0" smtClean="0"/>
          </a:p>
          <a:p>
            <a:r>
              <a:rPr lang="uk-UA" dirty="0" smtClean="0"/>
              <a:t> </a:t>
            </a:r>
          </a:p>
          <a:p>
            <a:endParaRPr lang="ru-RU" dirty="0"/>
          </a:p>
        </p:txBody>
      </p:sp>
      <p:pic>
        <p:nvPicPr>
          <p:cNvPr id="17410" name="Picture 2" descr="http://religions.unian.net/photos/2011_11/1320807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4143404" cy="57630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786182" y="-26962"/>
            <a:ext cx="5357818" cy="695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</a:pPr>
            <a:r>
              <a:rPr lang="uk-UA" sz="3000" dirty="0">
                <a:latin typeface="Constantia"/>
              </a:rPr>
              <a:t>Коли Нестору  було </a:t>
            </a:r>
            <a:r>
              <a:rPr lang="uk-UA" sz="3000" dirty="0" smtClean="0">
                <a:latin typeface="Constantia"/>
              </a:rPr>
              <a:t> 40 </a:t>
            </a:r>
            <a:r>
              <a:rPr lang="uk-UA" sz="3000" dirty="0">
                <a:latin typeface="Constantia"/>
              </a:rPr>
              <a:t>літ, а саме у </a:t>
            </a:r>
            <a:r>
              <a:rPr lang="uk-UA" sz="3000" dirty="0" smtClean="0">
                <a:latin typeface="Constantia"/>
              </a:rPr>
              <a:t> 1110 </a:t>
            </a:r>
            <a:r>
              <a:rPr lang="uk-UA" sz="3000" dirty="0">
                <a:latin typeface="Constantia"/>
              </a:rPr>
              <a:t>році, він  взявся за написання літописного звіту, щоб розповісти нащадкам,  </a:t>
            </a:r>
            <a:r>
              <a:rPr lang="uk-UA" sz="3000" i="1" dirty="0" err="1">
                <a:latin typeface="Constantia"/>
              </a:rPr>
              <a:t>“откуда</a:t>
            </a:r>
            <a:r>
              <a:rPr lang="uk-UA" sz="3000" i="1" dirty="0">
                <a:latin typeface="Constantia"/>
              </a:rPr>
              <a:t> єсть </a:t>
            </a:r>
            <a:r>
              <a:rPr lang="uk-UA" sz="3000" i="1" dirty="0" err="1">
                <a:latin typeface="Constantia"/>
              </a:rPr>
              <a:t>пошла</a:t>
            </a:r>
            <a:r>
              <a:rPr lang="uk-UA" sz="3000" i="1" dirty="0">
                <a:latin typeface="Constantia"/>
              </a:rPr>
              <a:t> </a:t>
            </a:r>
            <a:r>
              <a:rPr lang="uk-UA" sz="3000" i="1" dirty="0" err="1">
                <a:latin typeface="Constantia"/>
              </a:rPr>
              <a:t>русская</a:t>
            </a:r>
            <a:r>
              <a:rPr lang="uk-UA" sz="3000" i="1" dirty="0">
                <a:latin typeface="Constantia"/>
              </a:rPr>
              <a:t> земля, </a:t>
            </a:r>
            <a:r>
              <a:rPr lang="uk-UA" sz="3000" i="1" dirty="0" err="1">
                <a:latin typeface="Constantia"/>
              </a:rPr>
              <a:t>кто</a:t>
            </a:r>
            <a:r>
              <a:rPr lang="uk-UA" sz="3000" i="1" dirty="0">
                <a:latin typeface="Constantia"/>
              </a:rPr>
              <a:t> </a:t>
            </a:r>
            <a:r>
              <a:rPr lang="uk-UA" sz="3000" i="1" dirty="0" err="1">
                <a:latin typeface="Constantia"/>
              </a:rPr>
              <a:t>въ</a:t>
            </a:r>
            <a:r>
              <a:rPr lang="uk-UA" sz="3000" i="1" dirty="0">
                <a:latin typeface="Constantia"/>
              </a:rPr>
              <a:t> </a:t>
            </a:r>
            <a:r>
              <a:rPr lang="uk-UA" sz="3000" i="1" dirty="0" err="1">
                <a:latin typeface="Constantia"/>
              </a:rPr>
              <a:t>Киевъ</a:t>
            </a:r>
            <a:r>
              <a:rPr lang="uk-UA" sz="3000" i="1" dirty="0">
                <a:latin typeface="Constantia"/>
              </a:rPr>
              <a:t> </a:t>
            </a:r>
            <a:r>
              <a:rPr lang="uk-UA" sz="3000" i="1" dirty="0" err="1">
                <a:latin typeface="Constantia"/>
              </a:rPr>
              <a:t>нача</a:t>
            </a:r>
            <a:r>
              <a:rPr lang="uk-UA" sz="3000" i="1" dirty="0">
                <a:latin typeface="Constantia"/>
              </a:rPr>
              <a:t> </a:t>
            </a:r>
            <a:r>
              <a:rPr lang="uk-UA" sz="3000" i="1" dirty="0" err="1" smtClean="0">
                <a:latin typeface="Constantia"/>
              </a:rPr>
              <a:t>первъє</a:t>
            </a:r>
            <a:r>
              <a:rPr lang="uk-UA" sz="3000" i="1" dirty="0" smtClean="0">
                <a:latin typeface="Constantia"/>
              </a:rPr>
              <a:t> </a:t>
            </a:r>
            <a:r>
              <a:rPr lang="uk-UA" sz="3000" i="1" dirty="0" err="1" smtClean="0">
                <a:latin typeface="Constantia"/>
              </a:rPr>
              <a:t>княжити”</a:t>
            </a:r>
            <a:r>
              <a:rPr lang="uk-UA" sz="3000" i="1" dirty="0" smtClean="0">
                <a:latin typeface="Constantia"/>
              </a:rPr>
              <a:t> </a:t>
            </a:r>
            <a:endParaRPr lang="ru-RU" sz="3000" i="1" dirty="0">
              <a:latin typeface="Constantia"/>
            </a:endParaRPr>
          </a:p>
          <a:p>
            <a:pPr lvl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2400" b="1" i="1" dirty="0">
                <a:latin typeface="Constantia"/>
              </a:rPr>
              <a:t> </a:t>
            </a:r>
            <a:endParaRPr lang="uk-UA" sz="1400" i="1" dirty="0">
              <a:latin typeface="Constantia"/>
            </a:endParaRPr>
          </a:p>
        </p:txBody>
      </p:sp>
      <p:pic>
        <p:nvPicPr>
          <p:cNvPr id="16386" name="Picture 2" descr="https://encrypted-tbn2.gstatic.com/images?q=tbn:ANd9GcRBTY03abYsXkOSYgM_2tWUZ2EWnb2UGuOBMtiJNg1OfbezB7D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3526054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Dar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</Template>
  <TotalTime>58</TotalTime>
  <Words>536</Words>
  <Application>Microsoft Office PowerPoint</Application>
  <PresentationFormat>Экран (4:3)</PresentationFormat>
  <Paragraphs>43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Dark</vt:lpstr>
      <vt:lpstr>Нестор Літописець -  "батько української історії  та словесності"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Сашка</dc:creator>
  <dc:description>http://propowerpoint.ru - Бесплатные шаблоны для презентаций. Полезные советы и уроки  PowerPoint .</dc:description>
  <cp:lastModifiedBy>Сашка</cp:lastModifiedBy>
  <cp:revision>6</cp:revision>
  <dcterms:created xsi:type="dcterms:W3CDTF">2013-11-04T15:45:06Z</dcterms:created>
  <dcterms:modified xsi:type="dcterms:W3CDTF">2013-11-04T18:13:54Z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0008004e030000000000010243100207f8000400038000</vt:lpwstr>
  </property>
</Properties>
</file>