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  <p:sldId id="259" r:id="rId10"/>
    <p:sldId id="260" r:id="rId11"/>
    <p:sldId id="268" r:id="rId12"/>
    <p:sldId id="269" r:id="rId13"/>
    <p:sldId id="261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466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69C00-5DD3-44FD-8056-2A854A14532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1DA030FB-A03E-4EFC-B611-9584A17D8441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дослідити постать козацького гетьмана Івана Підкови на основі опрацьованого матеріалу;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F93E88F2-6A69-4703-B505-687338B68BC8}" type="parTrans" cxnId="{A0ECAE91-DB62-4FAA-9EAE-7F6B36BE3057}">
      <dgm:prSet/>
      <dgm:spPr/>
      <dgm:t>
        <a:bodyPr/>
        <a:lstStyle/>
        <a:p>
          <a:endParaRPr lang="uk-UA"/>
        </a:p>
      </dgm:t>
    </dgm:pt>
    <dgm:pt modelId="{3F0A5E0E-F7DF-4175-A4C5-CD5F2867D0AC}" type="sibTrans" cxnId="{A0ECAE91-DB62-4FAA-9EAE-7F6B36BE3057}">
      <dgm:prSet/>
      <dgm:spPr/>
      <dgm:t>
        <a:bodyPr/>
        <a:lstStyle/>
        <a:p>
          <a:endParaRPr lang="uk-UA"/>
        </a:p>
      </dgm:t>
    </dgm:pt>
    <dgm:pt modelId="{A00BCEC7-CF34-450E-9F58-5CAC168BFBC0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виявити причини , що надихнули Шевченка створити поему «Іван Підкова»;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08E49B6E-9784-455E-9672-348E39DD7D29}" type="parTrans" cxnId="{E5CAEB91-0958-4D0A-BE3D-B9AF51379EA6}">
      <dgm:prSet/>
      <dgm:spPr/>
      <dgm:t>
        <a:bodyPr/>
        <a:lstStyle/>
        <a:p>
          <a:endParaRPr lang="uk-UA"/>
        </a:p>
      </dgm:t>
    </dgm:pt>
    <dgm:pt modelId="{DA35B12A-0EDB-4ACA-B57C-BE0C957C0F67}" type="sibTrans" cxnId="{E5CAEB91-0958-4D0A-BE3D-B9AF51379EA6}">
      <dgm:prSet/>
      <dgm:spPr/>
      <dgm:t>
        <a:bodyPr/>
        <a:lstStyle/>
        <a:p>
          <a:endParaRPr lang="uk-UA"/>
        </a:p>
      </dgm:t>
    </dgm:pt>
    <dgm:pt modelId="{ECA1E3B4-6D98-4170-AD01-078E7139C033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провести паралелі між подіями , описаними поетом , та історичними фактами;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5A6E0B49-0D7E-48FF-A8DA-D5A36361D8F1}" type="parTrans" cxnId="{85FCE604-3F99-4A57-9809-D7F1E400181A}">
      <dgm:prSet/>
      <dgm:spPr/>
      <dgm:t>
        <a:bodyPr/>
        <a:lstStyle/>
        <a:p>
          <a:endParaRPr lang="uk-UA"/>
        </a:p>
      </dgm:t>
    </dgm:pt>
    <dgm:pt modelId="{00636A78-1EB8-4260-92B5-5D1DE0CD8B86}" type="sibTrans" cxnId="{85FCE604-3F99-4A57-9809-D7F1E400181A}">
      <dgm:prSet/>
      <dgm:spPr/>
      <dgm:t>
        <a:bodyPr/>
        <a:lstStyle/>
        <a:p>
          <a:endParaRPr lang="uk-UA"/>
        </a:p>
      </dgm:t>
    </dgm:pt>
    <dgm:pt modelId="{D4A13310-E573-4ACE-B940-DD68A73AB51A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провести паралелі між подіями , описаними поетом , та історичними фактами;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1B55D3C7-E408-4D03-B60B-7265B35A71DD}" type="parTrans" cxnId="{F0CA8014-61A2-4317-8E9B-5A0D3105F779}">
      <dgm:prSet/>
      <dgm:spPr/>
      <dgm:t>
        <a:bodyPr/>
        <a:lstStyle/>
        <a:p>
          <a:endParaRPr lang="uk-UA"/>
        </a:p>
      </dgm:t>
    </dgm:pt>
    <dgm:pt modelId="{32CB5888-CD26-40EB-958C-6B4A08AC539D}" type="sibTrans" cxnId="{F0CA8014-61A2-4317-8E9B-5A0D3105F779}">
      <dgm:prSet/>
      <dgm:spPr/>
      <dgm:t>
        <a:bodyPr/>
        <a:lstStyle/>
        <a:p>
          <a:endParaRPr lang="uk-UA"/>
        </a:p>
      </dgm:t>
    </dgm:pt>
    <dgm:pt modelId="{7E782CC4-3237-4D17-9653-00ED4FE3F046}" type="pres">
      <dgm:prSet presAssocID="{B9269C00-5DD3-44FD-8056-2A854A1453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CF95E8E-DEA7-4FFD-97AA-4AFD1885D976}" type="pres">
      <dgm:prSet presAssocID="{1DA030FB-A03E-4EFC-B611-9584A17D8441}" presName="parentLin" presStyleCnt="0"/>
      <dgm:spPr/>
    </dgm:pt>
    <dgm:pt modelId="{769A3D26-66CE-4A21-8DD8-3C7AB34DA27C}" type="pres">
      <dgm:prSet presAssocID="{1DA030FB-A03E-4EFC-B611-9584A17D8441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A954BFA0-7397-40AF-8C39-76FC14C28B22}" type="pres">
      <dgm:prSet presAssocID="{1DA030FB-A03E-4EFC-B611-9584A17D84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B8EBF7-0287-41F1-AC6C-866C7B8F4D3E}" type="pres">
      <dgm:prSet presAssocID="{1DA030FB-A03E-4EFC-B611-9584A17D8441}" presName="negativeSpace" presStyleCnt="0"/>
      <dgm:spPr/>
    </dgm:pt>
    <dgm:pt modelId="{EC4AC3D4-3D65-43AE-8D75-C55094C21F72}" type="pres">
      <dgm:prSet presAssocID="{1DA030FB-A03E-4EFC-B611-9584A17D8441}" presName="childText" presStyleLbl="conFgAcc1" presStyleIdx="0" presStyleCnt="4">
        <dgm:presLayoutVars>
          <dgm:bulletEnabled val="1"/>
        </dgm:presLayoutVars>
      </dgm:prSet>
      <dgm:spPr/>
    </dgm:pt>
    <dgm:pt modelId="{3733E640-CD5C-4310-B298-83628A80AB76}" type="pres">
      <dgm:prSet presAssocID="{3F0A5E0E-F7DF-4175-A4C5-CD5F2867D0AC}" presName="spaceBetweenRectangles" presStyleCnt="0"/>
      <dgm:spPr/>
    </dgm:pt>
    <dgm:pt modelId="{23D5F4FF-9DF8-4EF8-A2FA-54E5C2A23B08}" type="pres">
      <dgm:prSet presAssocID="{A00BCEC7-CF34-450E-9F58-5CAC168BFBC0}" presName="parentLin" presStyleCnt="0"/>
      <dgm:spPr/>
    </dgm:pt>
    <dgm:pt modelId="{1EEA7011-C39E-4026-97EC-74CD2B4C6127}" type="pres">
      <dgm:prSet presAssocID="{A00BCEC7-CF34-450E-9F58-5CAC168BFBC0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24CD07C4-6062-4E38-B1F9-D4D38C09A88F}" type="pres">
      <dgm:prSet presAssocID="{A00BCEC7-CF34-450E-9F58-5CAC168BFB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20AA22-6DD1-45D5-9241-DC46C58292F6}" type="pres">
      <dgm:prSet presAssocID="{A00BCEC7-CF34-450E-9F58-5CAC168BFBC0}" presName="negativeSpace" presStyleCnt="0"/>
      <dgm:spPr/>
    </dgm:pt>
    <dgm:pt modelId="{06872B56-7397-476A-A56E-2E0FDC8AABC6}" type="pres">
      <dgm:prSet presAssocID="{A00BCEC7-CF34-450E-9F58-5CAC168BFBC0}" presName="childText" presStyleLbl="conFgAcc1" presStyleIdx="1" presStyleCnt="4">
        <dgm:presLayoutVars>
          <dgm:bulletEnabled val="1"/>
        </dgm:presLayoutVars>
      </dgm:prSet>
      <dgm:spPr/>
    </dgm:pt>
    <dgm:pt modelId="{3A23A5D2-B64D-4AEE-949F-E73ED0186FD4}" type="pres">
      <dgm:prSet presAssocID="{DA35B12A-0EDB-4ACA-B57C-BE0C957C0F67}" presName="spaceBetweenRectangles" presStyleCnt="0"/>
      <dgm:spPr/>
    </dgm:pt>
    <dgm:pt modelId="{D259BE46-26A4-45C6-A190-899278EEE32E}" type="pres">
      <dgm:prSet presAssocID="{ECA1E3B4-6D98-4170-AD01-078E7139C033}" presName="parentLin" presStyleCnt="0"/>
      <dgm:spPr/>
    </dgm:pt>
    <dgm:pt modelId="{2612D138-70C2-4B31-8F16-3F48808B64E7}" type="pres">
      <dgm:prSet presAssocID="{ECA1E3B4-6D98-4170-AD01-078E7139C033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24EA3F7B-31C0-4B74-A02D-433078F9C195}" type="pres">
      <dgm:prSet presAssocID="{ECA1E3B4-6D98-4170-AD01-078E7139C03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BA4573-9FB9-46EC-A90C-7D2F3D711EC1}" type="pres">
      <dgm:prSet presAssocID="{ECA1E3B4-6D98-4170-AD01-078E7139C033}" presName="negativeSpace" presStyleCnt="0"/>
      <dgm:spPr/>
    </dgm:pt>
    <dgm:pt modelId="{C2E06BE3-E35C-40C8-9A15-7B79287F8ED2}" type="pres">
      <dgm:prSet presAssocID="{ECA1E3B4-6D98-4170-AD01-078E7139C033}" presName="childText" presStyleLbl="conFgAcc1" presStyleIdx="2" presStyleCnt="4">
        <dgm:presLayoutVars>
          <dgm:bulletEnabled val="1"/>
        </dgm:presLayoutVars>
      </dgm:prSet>
      <dgm:spPr/>
    </dgm:pt>
    <dgm:pt modelId="{2851D003-5688-4B28-9ED0-11628CC27659}" type="pres">
      <dgm:prSet presAssocID="{00636A78-1EB8-4260-92B5-5D1DE0CD8B86}" presName="spaceBetweenRectangles" presStyleCnt="0"/>
      <dgm:spPr/>
    </dgm:pt>
    <dgm:pt modelId="{75B5BD79-EE2D-4B77-8EB4-2D37BD4D0614}" type="pres">
      <dgm:prSet presAssocID="{D4A13310-E573-4ACE-B940-DD68A73AB51A}" presName="parentLin" presStyleCnt="0"/>
      <dgm:spPr/>
    </dgm:pt>
    <dgm:pt modelId="{3F3AE4FA-50D8-4547-8607-D96734439188}" type="pres">
      <dgm:prSet presAssocID="{D4A13310-E573-4ACE-B940-DD68A73AB51A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715A3458-2F22-4B91-B15F-76F61643877B}" type="pres">
      <dgm:prSet presAssocID="{D4A13310-E573-4ACE-B940-DD68A73AB5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EDA7EA-072C-419F-9C3F-FAA15E85C720}" type="pres">
      <dgm:prSet presAssocID="{D4A13310-E573-4ACE-B940-DD68A73AB51A}" presName="negativeSpace" presStyleCnt="0"/>
      <dgm:spPr/>
    </dgm:pt>
    <dgm:pt modelId="{79D7D4F1-A702-4416-BE21-B624AECDE40B}" type="pres">
      <dgm:prSet presAssocID="{D4A13310-E573-4ACE-B940-DD68A73AB51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81D3B40-0FFF-473C-98F3-4D8984B83A19}" type="presOf" srcId="{D4A13310-E573-4ACE-B940-DD68A73AB51A}" destId="{3F3AE4FA-50D8-4547-8607-D96734439188}" srcOrd="0" destOrd="0" presId="urn:microsoft.com/office/officeart/2005/8/layout/list1"/>
    <dgm:cxn modelId="{A0ECAE91-DB62-4FAA-9EAE-7F6B36BE3057}" srcId="{B9269C00-5DD3-44FD-8056-2A854A145326}" destId="{1DA030FB-A03E-4EFC-B611-9584A17D8441}" srcOrd="0" destOrd="0" parTransId="{F93E88F2-6A69-4703-B505-687338B68BC8}" sibTransId="{3F0A5E0E-F7DF-4175-A4C5-CD5F2867D0AC}"/>
    <dgm:cxn modelId="{F0CA8014-61A2-4317-8E9B-5A0D3105F779}" srcId="{B9269C00-5DD3-44FD-8056-2A854A145326}" destId="{D4A13310-E573-4ACE-B940-DD68A73AB51A}" srcOrd="3" destOrd="0" parTransId="{1B55D3C7-E408-4D03-B60B-7265B35A71DD}" sibTransId="{32CB5888-CD26-40EB-958C-6B4A08AC539D}"/>
    <dgm:cxn modelId="{312AB778-D787-44E9-BB34-8E0D008D4945}" type="presOf" srcId="{A00BCEC7-CF34-450E-9F58-5CAC168BFBC0}" destId="{1EEA7011-C39E-4026-97EC-74CD2B4C6127}" srcOrd="0" destOrd="0" presId="urn:microsoft.com/office/officeart/2005/8/layout/list1"/>
    <dgm:cxn modelId="{46212E5A-3A43-4BBA-8A3C-39A23291EC0C}" type="presOf" srcId="{A00BCEC7-CF34-450E-9F58-5CAC168BFBC0}" destId="{24CD07C4-6062-4E38-B1F9-D4D38C09A88F}" srcOrd="1" destOrd="0" presId="urn:microsoft.com/office/officeart/2005/8/layout/list1"/>
    <dgm:cxn modelId="{F2022646-4026-40C1-84FD-9DA7CB6F5AE9}" type="presOf" srcId="{B9269C00-5DD3-44FD-8056-2A854A145326}" destId="{7E782CC4-3237-4D17-9653-00ED4FE3F046}" srcOrd="0" destOrd="0" presId="urn:microsoft.com/office/officeart/2005/8/layout/list1"/>
    <dgm:cxn modelId="{C7B5F354-90E1-4D8D-9C66-25989C4A5F64}" type="presOf" srcId="{D4A13310-E573-4ACE-B940-DD68A73AB51A}" destId="{715A3458-2F22-4B91-B15F-76F61643877B}" srcOrd="1" destOrd="0" presId="urn:microsoft.com/office/officeart/2005/8/layout/list1"/>
    <dgm:cxn modelId="{47CF9303-2F27-423E-AE8E-455DDFEB83F5}" type="presOf" srcId="{ECA1E3B4-6D98-4170-AD01-078E7139C033}" destId="{2612D138-70C2-4B31-8F16-3F48808B64E7}" srcOrd="0" destOrd="0" presId="urn:microsoft.com/office/officeart/2005/8/layout/list1"/>
    <dgm:cxn modelId="{64F2AA78-0BE9-4541-9FFF-14AADB261911}" type="presOf" srcId="{ECA1E3B4-6D98-4170-AD01-078E7139C033}" destId="{24EA3F7B-31C0-4B74-A02D-433078F9C195}" srcOrd="1" destOrd="0" presId="urn:microsoft.com/office/officeart/2005/8/layout/list1"/>
    <dgm:cxn modelId="{85FCE604-3F99-4A57-9809-D7F1E400181A}" srcId="{B9269C00-5DD3-44FD-8056-2A854A145326}" destId="{ECA1E3B4-6D98-4170-AD01-078E7139C033}" srcOrd="2" destOrd="0" parTransId="{5A6E0B49-0D7E-48FF-A8DA-D5A36361D8F1}" sibTransId="{00636A78-1EB8-4260-92B5-5D1DE0CD8B86}"/>
    <dgm:cxn modelId="{157571E8-BE1E-4D5A-BED4-C86978EFEC1E}" type="presOf" srcId="{1DA030FB-A03E-4EFC-B611-9584A17D8441}" destId="{A954BFA0-7397-40AF-8C39-76FC14C28B22}" srcOrd="1" destOrd="0" presId="urn:microsoft.com/office/officeart/2005/8/layout/list1"/>
    <dgm:cxn modelId="{A92B1B63-2224-4CA2-8C23-0FE8FABE72C0}" type="presOf" srcId="{1DA030FB-A03E-4EFC-B611-9584A17D8441}" destId="{769A3D26-66CE-4A21-8DD8-3C7AB34DA27C}" srcOrd="0" destOrd="0" presId="urn:microsoft.com/office/officeart/2005/8/layout/list1"/>
    <dgm:cxn modelId="{E5CAEB91-0958-4D0A-BE3D-B9AF51379EA6}" srcId="{B9269C00-5DD3-44FD-8056-2A854A145326}" destId="{A00BCEC7-CF34-450E-9F58-5CAC168BFBC0}" srcOrd="1" destOrd="0" parTransId="{08E49B6E-9784-455E-9672-348E39DD7D29}" sibTransId="{DA35B12A-0EDB-4ACA-B57C-BE0C957C0F67}"/>
    <dgm:cxn modelId="{63061220-C37E-405B-8BB3-929BFB746D39}" type="presParOf" srcId="{7E782CC4-3237-4D17-9653-00ED4FE3F046}" destId="{6CF95E8E-DEA7-4FFD-97AA-4AFD1885D976}" srcOrd="0" destOrd="0" presId="urn:microsoft.com/office/officeart/2005/8/layout/list1"/>
    <dgm:cxn modelId="{C3D84CC7-AF42-4A60-BEFF-2E32AA4100D5}" type="presParOf" srcId="{6CF95E8E-DEA7-4FFD-97AA-4AFD1885D976}" destId="{769A3D26-66CE-4A21-8DD8-3C7AB34DA27C}" srcOrd="0" destOrd="0" presId="urn:microsoft.com/office/officeart/2005/8/layout/list1"/>
    <dgm:cxn modelId="{C38BFC2A-BC36-4495-9CBC-961614A11993}" type="presParOf" srcId="{6CF95E8E-DEA7-4FFD-97AA-4AFD1885D976}" destId="{A954BFA0-7397-40AF-8C39-76FC14C28B22}" srcOrd="1" destOrd="0" presId="urn:microsoft.com/office/officeart/2005/8/layout/list1"/>
    <dgm:cxn modelId="{D429539F-4D33-4077-892D-5FF3CBDFCDA8}" type="presParOf" srcId="{7E782CC4-3237-4D17-9653-00ED4FE3F046}" destId="{B0B8EBF7-0287-41F1-AC6C-866C7B8F4D3E}" srcOrd="1" destOrd="0" presId="urn:microsoft.com/office/officeart/2005/8/layout/list1"/>
    <dgm:cxn modelId="{82593C89-4E40-429B-ABEE-D48793978ADD}" type="presParOf" srcId="{7E782CC4-3237-4D17-9653-00ED4FE3F046}" destId="{EC4AC3D4-3D65-43AE-8D75-C55094C21F72}" srcOrd="2" destOrd="0" presId="urn:microsoft.com/office/officeart/2005/8/layout/list1"/>
    <dgm:cxn modelId="{F0E438B0-DDB1-4BC8-BF46-743282FF12D3}" type="presParOf" srcId="{7E782CC4-3237-4D17-9653-00ED4FE3F046}" destId="{3733E640-CD5C-4310-B298-83628A80AB76}" srcOrd="3" destOrd="0" presId="urn:microsoft.com/office/officeart/2005/8/layout/list1"/>
    <dgm:cxn modelId="{A7AD449B-6585-4062-9F93-EABD9C4A6053}" type="presParOf" srcId="{7E782CC4-3237-4D17-9653-00ED4FE3F046}" destId="{23D5F4FF-9DF8-4EF8-A2FA-54E5C2A23B08}" srcOrd="4" destOrd="0" presId="urn:microsoft.com/office/officeart/2005/8/layout/list1"/>
    <dgm:cxn modelId="{F5F1E018-A97E-440B-96E5-CF5A1BE2D281}" type="presParOf" srcId="{23D5F4FF-9DF8-4EF8-A2FA-54E5C2A23B08}" destId="{1EEA7011-C39E-4026-97EC-74CD2B4C6127}" srcOrd="0" destOrd="0" presId="urn:microsoft.com/office/officeart/2005/8/layout/list1"/>
    <dgm:cxn modelId="{881725F2-FD31-4003-B15F-FF77C743B2E3}" type="presParOf" srcId="{23D5F4FF-9DF8-4EF8-A2FA-54E5C2A23B08}" destId="{24CD07C4-6062-4E38-B1F9-D4D38C09A88F}" srcOrd="1" destOrd="0" presId="urn:microsoft.com/office/officeart/2005/8/layout/list1"/>
    <dgm:cxn modelId="{49C856C6-915D-4192-9E37-5B5520B4A310}" type="presParOf" srcId="{7E782CC4-3237-4D17-9653-00ED4FE3F046}" destId="{2620AA22-6DD1-45D5-9241-DC46C58292F6}" srcOrd="5" destOrd="0" presId="urn:microsoft.com/office/officeart/2005/8/layout/list1"/>
    <dgm:cxn modelId="{63DF38C2-DF3D-48F2-9E20-E37AAFD32F65}" type="presParOf" srcId="{7E782CC4-3237-4D17-9653-00ED4FE3F046}" destId="{06872B56-7397-476A-A56E-2E0FDC8AABC6}" srcOrd="6" destOrd="0" presId="urn:microsoft.com/office/officeart/2005/8/layout/list1"/>
    <dgm:cxn modelId="{4236FC47-27D0-4900-BAC0-0AB41CBFC8F8}" type="presParOf" srcId="{7E782CC4-3237-4D17-9653-00ED4FE3F046}" destId="{3A23A5D2-B64D-4AEE-949F-E73ED0186FD4}" srcOrd="7" destOrd="0" presId="urn:microsoft.com/office/officeart/2005/8/layout/list1"/>
    <dgm:cxn modelId="{CDEF3DB1-9B6F-4C4B-9896-DC72EE23D3A8}" type="presParOf" srcId="{7E782CC4-3237-4D17-9653-00ED4FE3F046}" destId="{D259BE46-26A4-45C6-A190-899278EEE32E}" srcOrd="8" destOrd="0" presId="urn:microsoft.com/office/officeart/2005/8/layout/list1"/>
    <dgm:cxn modelId="{66B3123F-7AFF-49E8-9147-3315D8F7E50F}" type="presParOf" srcId="{D259BE46-26A4-45C6-A190-899278EEE32E}" destId="{2612D138-70C2-4B31-8F16-3F48808B64E7}" srcOrd="0" destOrd="0" presId="urn:microsoft.com/office/officeart/2005/8/layout/list1"/>
    <dgm:cxn modelId="{D6AA0808-4DE2-4D33-AA7C-733064563427}" type="presParOf" srcId="{D259BE46-26A4-45C6-A190-899278EEE32E}" destId="{24EA3F7B-31C0-4B74-A02D-433078F9C195}" srcOrd="1" destOrd="0" presId="urn:microsoft.com/office/officeart/2005/8/layout/list1"/>
    <dgm:cxn modelId="{33CCF7B8-0C98-4C50-AE30-A7EF1ED92BAD}" type="presParOf" srcId="{7E782CC4-3237-4D17-9653-00ED4FE3F046}" destId="{BFBA4573-9FB9-46EC-A90C-7D2F3D711EC1}" srcOrd="9" destOrd="0" presId="urn:microsoft.com/office/officeart/2005/8/layout/list1"/>
    <dgm:cxn modelId="{0B83EC74-7CCA-425D-85C5-47BA14577A77}" type="presParOf" srcId="{7E782CC4-3237-4D17-9653-00ED4FE3F046}" destId="{C2E06BE3-E35C-40C8-9A15-7B79287F8ED2}" srcOrd="10" destOrd="0" presId="urn:microsoft.com/office/officeart/2005/8/layout/list1"/>
    <dgm:cxn modelId="{134EBB08-2D95-450C-9B92-91A7FE7874F1}" type="presParOf" srcId="{7E782CC4-3237-4D17-9653-00ED4FE3F046}" destId="{2851D003-5688-4B28-9ED0-11628CC27659}" srcOrd="11" destOrd="0" presId="urn:microsoft.com/office/officeart/2005/8/layout/list1"/>
    <dgm:cxn modelId="{2814AAE1-EFD1-4914-85B8-D1EC59A9A887}" type="presParOf" srcId="{7E782CC4-3237-4D17-9653-00ED4FE3F046}" destId="{75B5BD79-EE2D-4B77-8EB4-2D37BD4D0614}" srcOrd="12" destOrd="0" presId="urn:microsoft.com/office/officeart/2005/8/layout/list1"/>
    <dgm:cxn modelId="{933B66E1-A5EF-4A08-AE14-EE2551F0DD1A}" type="presParOf" srcId="{75B5BD79-EE2D-4B77-8EB4-2D37BD4D0614}" destId="{3F3AE4FA-50D8-4547-8607-D96734439188}" srcOrd="0" destOrd="0" presId="urn:microsoft.com/office/officeart/2005/8/layout/list1"/>
    <dgm:cxn modelId="{2E13297E-5323-4793-A070-14B652A443E4}" type="presParOf" srcId="{75B5BD79-EE2D-4B77-8EB4-2D37BD4D0614}" destId="{715A3458-2F22-4B91-B15F-76F61643877B}" srcOrd="1" destOrd="0" presId="urn:microsoft.com/office/officeart/2005/8/layout/list1"/>
    <dgm:cxn modelId="{7A591284-4358-4588-86F7-97F99B9C5988}" type="presParOf" srcId="{7E782CC4-3237-4D17-9653-00ED4FE3F046}" destId="{9BEDA7EA-072C-419F-9C3F-FAA15E85C720}" srcOrd="13" destOrd="0" presId="urn:microsoft.com/office/officeart/2005/8/layout/list1"/>
    <dgm:cxn modelId="{FA6F0021-F65B-44D4-9105-D42C0CD5D477}" type="presParOf" srcId="{7E782CC4-3237-4D17-9653-00ED4FE3F046}" destId="{79D7D4F1-A702-4416-BE21-B624AECDE40B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B6950-0104-4E60-8893-35DEBB420976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4F29051A-9248-49F8-8D94-F4ABF26A1331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дослідити елементи історичної правди і відображення їх в поемі Т.Г.Шевченка;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625B2D49-E68A-46F1-9753-2DE731D1B2C0}" type="parTrans" cxnId="{A3692EA0-33FB-4CED-903B-5622B6550285}">
      <dgm:prSet/>
      <dgm:spPr/>
      <dgm:t>
        <a:bodyPr/>
        <a:lstStyle/>
        <a:p>
          <a:endParaRPr lang="uk-UA"/>
        </a:p>
      </dgm:t>
    </dgm:pt>
    <dgm:pt modelId="{D4B8DDEC-3CD1-4036-873E-FA6902026E42}" type="sibTrans" cxnId="{A3692EA0-33FB-4CED-903B-5622B6550285}">
      <dgm:prSet/>
      <dgm:spPr/>
      <dgm:t>
        <a:bodyPr/>
        <a:lstStyle/>
        <a:p>
          <a:endParaRPr lang="uk-UA"/>
        </a:p>
      </dgm:t>
    </dgm:pt>
    <dgm:pt modelId="{31D109A4-A577-4746-88DA-46F98B7A36FA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з’ясувати патріотичні мотиви твору, які волелюбні ідеї, навіяні історичним минулим, втілені в поезії;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4CA23DE8-4D3C-4F5F-A23F-D90EEBFBC234}" type="parTrans" cxnId="{A0E8A1E9-98E8-4EB3-97FB-C544540E9726}">
      <dgm:prSet/>
      <dgm:spPr/>
      <dgm:t>
        <a:bodyPr/>
        <a:lstStyle/>
        <a:p>
          <a:endParaRPr lang="uk-UA"/>
        </a:p>
      </dgm:t>
    </dgm:pt>
    <dgm:pt modelId="{A1345D09-6998-47E4-ADF0-6F51598B99B0}" type="sibTrans" cxnId="{A0E8A1E9-98E8-4EB3-97FB-C544540E9726}">
      <dgm:prSet/>
      <dgm:spPr/>
      <dgm:t>
        <a:bodyPr/>
        <a:lstStyle/>
        <a:p>
          <a:endParaRPr lang="uk-UA"/>
        </a:p>
      </dgm:t>
    </dgm:pt>
    <dgm:pt modelId="{F7402137-E5A6-4491-99C4-0A083EB24F2D}">
      <dgm:prSet phldrT="[Текст]" phldr="1"/>
      <dgm:spPr/>
      <dgm:t>
        <a:bodyPr/>
        <a:lstStyle/>
        <a:p>
          <a:endParaRPr lang="uk-UA" dirty="0"/>
        </a:p>
      </dgm:t>
    </dgm:pt>
    <dgm:pt modelId="{EA7B3504-C4A7-404F-A0AE-6B1F27D623F6}" type="parTrans" cxnId="{15FCEAA0-3655-4CDB-BEE2-314C873AB808}">
      <dgm:prSet/>
      <dgm:spPr/>
      <dgm:t>
        <a:bodyPr/>
        <a:lstStyle/>
        <a:p>
          <a:endParaRPr lang="uk-UA"/>
        </a:p>
      </dgm:t>
    </dgm:pt>
    <dgm:pt modelId="{787AB6B2-9E06-42DD-BCE6-15A51440E54F}" type="sibTrans" cxnId="{15FCEAA0-3655-4CDB-BEE2-314C873AB808}">
      <dgm:prSet/>
      <dgm:spPr/>
      <dgm:t>
        <a:bodyPr/>
        <a:lstStyle/>
        <a:p>
          <a:endParaRPr lang="uk-UA"/>
        </a:p>
      </dgm:t>
    </dgm:pt>
    <dgm:pt modelId="{3AAB5B95-A66F-46D9-A80C-468BAC007BEC}" type="pres">
      <dgm:prSet presAssocID="{F45B6950-0104-4E60-8893-35DEBB4209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0D05B5-9C9A-404D-ACBD-C89EF9FC81D0}" type="pres">
      <dgm:prSet presAssocID="{4F29051A-9248-49F8-8D94-F4ABF26A13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133479-3131-4909-B153-A42ADF5D42BE}" type="pres">
      <dgm:prSet presAssocID="{D4B8DDEC-3CD1-4036-873E-FA6902026E42}" presName="spacer" presStyleCnt="0"/>
      <dgm:spPr/>
    </dgm:pt>
    <dgm:pt modelId="{FD6656D6-47A3-4079-AD36-AE8D861F5E33}" type="pres">
      <dgm:prSet presAssocID="{31D109A4-A577-4746-88DA-46F98B7A36FA}" presName="parentText" presStyleLbl="node1" presStyleIdx="1" presStyleCnt="2" custLinFactNeighborX="-364" custLinFactNeighborY="63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6C4C0D-DDBC-4C76-BEF6-D2F0989F4BFD}" type="pres">
      <dgm:prSet presAssocID="{31D109A4-A577-4746-88DA-46F98B7A36FA}" presName="childText" presStyleLbl="revTx" presStyleIdx="0" presStyleCnt="1" custFlipHor="1" custScaleX="13455" custScaleY="92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0791DAD-5D38-4055-9B2F-B5B768127835}" type="presOf" srcId="{4F29051A-9248-49F8-8D94-F4ABF26A1331}" destId="{A40D05B5-9C9A-404D-ACBD-C89EF9FC81D0}" srcOrd="0" destOrd="0" presId="urn:microsoft.com/office/officeart/2005/8/layout/vList2"/>
    <dgm:cxn modelId="{D172E6ED-1E0C-4742-9EF3-763E22F49342}" type="presOf" srcId="{31D109A4-A577-4746-88DA-46F98B7A36FA}" destId="{FD6656D6-47A3-4079-AD36-AE8D861F5E33}" srcOrd="0" destOrd="0" presId="urn:microsoft.com/office/officeart/2005/8/layout/vList2"/>
    <dgm:cxn modelId="{A3692EA0-33FB-4CED-903B-5622B6550285}" srcId="{F45B6950-0104-4E60-8893-35DEBB420976}" destId="{4F29051A-9248-49F8-8D94-F4ABF26A1331}" srcOrd="0" destOrd="0" parTransId="{625B2D49-E68A-46F1-9753-2DE731D1B2C0}" sibTransId="{D4B8DDEC-3CD1-4036-873E-FA6902026E42}"/>
    <dgm:cxn modelId="{82A763CC-C6E1-492C-997B-E03FAD432D16}" type="presOf" srcId="{F45B6950-0104-4E60-8893-35DEBB420976}" destId="{3AAB5B95-A66F-46D9-A80C-468BAC007BEC}" srcOrd="0" destOrd="0" presId="urn:microsoft.com/office/officeart/2005/8/layout/vList2"/>
    <dgm:cxn modelId="{15FCEAA0-3655-4CDB-BEE2-314C873AB808}" srcId="{31D109A4-A577-4746-88DA-46F98B7A36FA}" destId="{F7402137-E5A6-4491-99C4-0A083EB24F2D}" srcOrd="0" destOrd="0" parTransId="{EA7B3504-C4A7-404F-A0AE-6B1F27D623F6}" sibTransId="{787AB6B2-9E06-42DD-BCE6-15A51440E54F}"/>
    <dgm:cxn modelId="{A0E8A1E9-98E8-4EB3-97FB-C544540E9726}" srcId="{F45B6950-0104-4E60-8893-35DEBB420976}" destId="{31D109A4-A577-4746-88DA-46F98B7A36FA}" srcOrd="1" destOrd="0" parTransId="{4CA23DE8-4D3C-4F5F-A23F-D90EEBFBC234}" sibTransId="{A1345D09-6998-47E4-ADF0-6F51598B99B0}"/>
    <dgm:cxn modelId="{05B5FADB-9D74-4D1C-9B18-D5CA3B2FAA8C}" type="presOf" srcId="{F7402137-E5A6-4491-99C4-0A083EB24F2D}" destId="{0E6C4C0D-DDBC-4C76-BEF6-D2F0989F4BFD}" srcOrd="0" destOrd="0" presId="urn:microsoft.com/office/officeart/2005/8/layout/vList2"/>
    <dgm:cxn modelId="{86CA9D87-46DE-4972-A933-0C788D66EB63}" type="presParOf" srcId="{3AAB5B95-A66F-46D9-A80C-468BAC007BEC}" destId="{A40D05B5-9C9A-404D-ACBD-C89EF9FC81D0}" srcOrd="0" destOrd="0" presId="urn:microsoft.com/office/officeart/2005/8/layout/vList2"/>
    <dgm:cxn modelId="{F45CD9C8-38CE-4D09-8A69-5B7755CD6EA9}" type="presParOf" srcId="{3AAB5B95-A66F-46D9-A80C-468BAC007BEC}" destId="{FF133479-3131-4909-B153-A42ADF5D42BE}" srcOrd="1" destOrd="0" presId="urn:microsoft.com/office/officeart/2005/8/layout/vList2"/>
    <dgm:cxn modelId="{96DF0E59-463D-4D66-9827-09659CB55297}" type="presParOf" srcId="{3AAB5B95-A66F-46D9-A80C-468BAC007BEC}" destId="{FD6656D6-47A3-4079-AD36-AE8D861F5E33}" srcOrd="2" destOrd="0" presId="urn:microsoft.com/office/officeart/2005/8/layout/vList2"/>
    <dgm:cxn modelId="{63B00302-4305-4881-983E-2B573C787B28}" type="presParOf" srcId="{3AAB5B95-A66F-46D9-A80C-468BAC007BEC}" destId="{0E6C4C0D-DDBC-4C76-BEF6-D2F0989F4BFD}" srcOrd="3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828C1-584B-4D84-9E7A-1B98893B053E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44A7E1B-1A6D-409C-958F-42CD56070F85}">
      <dgm:prSet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розкрити значення та вплив творчості Т.Г. Шевченка на становлення самосвідомості українців;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48DACF6C-3548-4565-8ACD-34CC2221336D}" type="parTrans" cxnId="{6056A7ED-4D8C-4931-9708-A08EAF69C376}">
      <dgm:prSet/>
      <dgm:spPr/>
      <dgm:t>
        <a:bodyPr/>
        <a:lstStyle/>
        <a:p>
          <a:endParaRPr lang="uk-UA"/>
        </a:p>
      </dgm:t>
    </dgm:pt>
    <dgm:pt modelId="{DD812FD5-8DC3-495E-A8A1-CCE791F2F7C5}" type="sibTrans" cxnId="{6056A7ED-4D8C-4931-9708-A08EAF69C376}">
      <dgm:prSet/>
      <dgm:spPr/>
      <dgm:t>
        <a:bodyPr/>
        <a:lstStyle/>
        <a:p>
          <a:endParaRPr lang="uk-UA"/>
        </a:p>
      </dgm:t>
    </dgm:pt>
    <dgm:pt modelId="{5B51CBD4-628B-4DE5-9035-8629125BC2F5}">
      <dgm:prSet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проаналізувати літературу за темою дослідження;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CECF988C-749B-46CF-B09E-C4717514465B}" type="parTrans" cxnId="{F9AAF171-C879-4092-B51A-EB0EAEC0FE78}">
      <dgm:prSet/>
      <dgm:spPr/>
      <dgm:t>
        <a:bodyPr/>
        <a:lstStyle/>
        <a:p>
          <a:endParaRPr lang="uk-UA"/>
        </a:p>
      </dgm:t>
    </dgm:pt>
    <dgm:pt modelId="{6F08EEB1-9391-4807-B055-47334A3B8CF3}" type="sibTrans" cxnId="{F9AAF171-C879-4092-B51A-EB0EAEC0FE78}">
      <dgm:prSet/>
      <dgm:spPr/>
      <dgm:t>
        <a:bodyPr/>
        <a:lstStyle/>
        <a:p>
          <a:endParaRPr lang="uk-UA"/>
        </a:p>
      </dgm:t>
    </dgm:pt>
    <dgm:pt modelId="{601EE4F9-C926-4C66-A623-4EF651BB1E5B}">
      <dgm:prSet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зробити висновок власного дослідження за даним проектом.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41A38DD7-1C37-4E05-9EFB-19B25C4D7A7E}" type="parTrans" cxnId="{FC3FC117-8C04-418A-9C05-655363270349}">
      <dgm:prSet/>
      <dgm:spPr/>
      <dgm:t>
        <a:bodyPr/>
        <a:lstStyle/>
        <a:p>
          <a:endParaRPr lang="uk-UA"/>
        </a:p>
      </dgm:t>
    </dgm:pt>
    <dgm:pt modelId="{870E0B4E-3C47-48B5-AF3D-2B225E3140B7}" type="sibTrans" cxnId="{FC3FC117-8C04-418A-9C05-655363270349}">
      <dgm:prSet/>
      <dgm:spPr/>
      <dgm:t>
        <a:bodyPr/>
        <a:lstStyle/>
        <a:p>
          <a:endParaRPr lang="uk-UA"/>
        </a:p>
      </dgm:t>
    </dgm:pt>
    <dgm:pt modelId="{26814C93-B71D-4BFE-AF80-1E91B6A9AACB}" type="pres">
      <dgm:prSet presAssocID="{5A2828C1-584B-4D84-9E7A-1B98893B05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C0B23ED-C9DD-4515-A3D4-AC52A983C696}" type="pres">
      <dgm:prSet presAssocID="{D44A7E1B-1A6D-409C-958F-42CD56070F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DD293A-75C7-4E44-9991-A59CCAACE907}" type="pres">
      <dgm:prSet presAssocID="{DD812FD5-8DC3-495E-A8A1-CCE791F2F7C5}" presName="spacer" presStyleCnt="0"/>
      <dgm:spPr/>
    </dgm:pt>
    <dgm:pt modelId="{065069C4-8CF2-4016-BE47-196DE21D3295}" type="pres">
      <dgm:prSet presAssocID="{601EE4F9-C926-4C66-A623-4EF651BB1E5B}" presName="parentText" presStyleLbl="node1" presStyleIdx="1" presStyleCnt="3" custLinFactY="100000" custLinFactNeighborX="-389" custLinFactNeighborY="12378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698CF3-DF4B-4FC3-A80F-2E04964858C6}" type="pres">
      <dgm:prSet presAssocID="{870E0B4E-3C47-48B5-AF3D-2B225E3140B7}" presName="spacer" presStyleCnt="0"/>
      <dgm:spPr/>
    </dgm:pt>
    <dgm:pt modelId="{AE785392-C06A-490C-88D1-D18BDDDA9583}" type="pres">
      <dgm:prSet presAssocID="{5B51CBD4-628B-4DE5-9035-8629125BC2F5}" presName="parentText" presStyleLbl="node1" presStyleIdx="2" presStyleCnt="3" custLinFactY="-100000" custLinFactNeighborX="778" custLinFactNeighborY="-11593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AAF171-C879-4092-B51A-EB0EAEC0FE78}" srcId="{5A2828C1-584B-4D84-9E7A-1B98893B053E}" destId="{5B51CBD4-628B-4DE5-9035-8629125BC2F5}" srcOrd="2" destOrd="0" parTransId="{CECF988C-749B-46CF-B09E-C4717514465B}" sibTransId="{6F08EEB1-9391-4807-B055-47334A3B8CF3}"/>
    <dgm:cxn modelId="{C993F8D8-C20F-47FD-82AB-DA6E209E6D75}" type="presOf" srcId="{5B51CBD4-628B-4DE5-9035-8629125BC2F5}" destId="{AE785392-C06A-490C-88D1-D18BDDDA9583}" srcOrd="0" destOrd="0" presId="urn:microsoft.com/office/officeart/2005/8/layout/vList2"/>
    <dgm:cxn modelId="{4C22AE8B-35E7-4397-8721-40FB409C0042}" type="presOf" srcId="{601EE4F9-C926-4C66-A623-4EF651BB1E5B}" destId="{065069C4-8CF2-4016-BE47-196DE21D3295}" srcOrd="0" destOrd="0" presId="urn:microsoft.com/office/officeart/2005/8/layout/vList2"/>
    <dgm:cxn modelId="{6056A7ED-4D8C-4931-9708-A08EAF69C376}" srcId="{5A2828C1-584B-4D84-9E7A-1B98893B053E}" destId="{D44A7E1B-1A6D-409C-958F-42CD56070F85}" srcOrd="0" destOrd="0" parTransId="{48DACF6C-3548-4565-8ACD-34CC2221336D}" sibTransId="{DD812FD5-8DC3-495E-A8A1-CCE791F2F7C5}"/>
    <dgm:cxn modelId="{FC3FC117-8C04-418A-9C05-655363270349}" srcId="{5A2828C1-584B-4D84-9E7A-1B98893B053E}" destId="{601EE4F9-C926-4C66-A623-4EF651BB1E5B}" srcOrd="1" destOrd="0" parTransId="{41A38DD7-1C37-4E05-9EFB-19B25C4D7A7E}" sibTransId="{870E0B4E-3C47-48B5-AF3D-2B225E3140B7}"/>
    <dgm:cxn modelId="{7138773D-7975-4620-94A1-C74587D812E8}" type="presOf" srcId="{5A2828C1-584B-4D84-9E7A-1B98893B053E}" destId="{26814C93-B71D-4BFE-AF80-1E91B6A9AACB}" srcOrd="0" destOrd="0" presId="urn:microsoft.com/office/officeart/2005/8/layout/vList2"/>
    <dgm:cxn modelId="{C8C6149F-7F25-4ECD-8535-E99DD84954F9}" type="presOf" srcId="{D44A7E1B-1A6D-409C-958F-42CD56070F85}" destId="{2C0B23ED-C9DD-4515-A3D4-AC52A983C696}" srcOrd="0" destOrd="0" presId="urn:microsoft.com/office/officeart/2005/8/layout/vList2"/>
    <dgm:cxn modelId="{19D2AFB0-9068-4435-BDC9-6ADEF038748F}" type="presParOf" srcId="{26814C93-B71D-4BFE-AF80-1E91B6A9AACB}" destId="{2C0B23ED-C9DD-4515-A3D4-AC52A983C696}" srcOrd="0" destOrd="0" presId="urn:microsoft.com/office/officeart/2005/8/layout/vList2"/>
    <dgm:cxn modelId="{5008F606-9A9E-4A58-849F-11176B92B656}" type="presParOf" srcId="{26814C93-B71D-4BFE-AF80-1E91B6A9AACB}" destId="{9CDD293A-75C7-4E44-9991-A59CCAACE907}" srcOrd="1" destOrd="0" presId="urn:microsoft.com/office/officeart/2005/8/layout/vList2"/>
    <dgm:cxn modelId="{15A4583C-EC56-4DD5-9BB5-B9EEE4E04D5C}" type="presParOf" srcId="{26814C93-B71D-4BFE-AF80-1E91B6A9AACB}" destId="{065069C4-8CF2-4016-BE47-196DE21D3295}" srcOrd="2" destOrd="0" presId="urn:microsoft.com/office/officeart/2005/8/layout/vList2"/>
    <dgm:cxn modelId="{304A5C0E-541A-4BB7-8E4D-45F039267E5A}" type="presParOf" srcId="{26814C93-B71D-4BFE-AF80-1E91B6A9AACB}" destId="{76698CF3-DF4B-4FC3-A80F-2E04964858C6}" srcOrd="3" destOrd="0" presId="urn:microsoft.com/office/officeart/2005/8/layout/vList2"/>
    <dgm:cxn modelId="{A34F44B2-31D3-437F-8057-F68E44B48C22}" type="presParOf" srcId="{26814C93-B71D-4BFE-AF80-1E91B6A9AACB}" destId="{AE785392-C06A-490C-88D1-D18BDDDA9583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2671781"/>
          </a:xfrm>
        </p:spPr>
        <p:txBody>
          <a:bodyPr>
            <a:normAutofit fontScale="90000"/>
          </a:bodyPr>
          <a:lstStyle/>
          <a:p>
            <a:r>
              <a:rPr lang="uk-UA" sz="5300" dirty="0" smtClean="0">
                <a:latin typeface="Times New Roman" pitchFamily="18" charset="0"/>
                <a:cs typeface="Times New Roman" pitchFamily="18" charset="0"/>
              </a:rPr>
              <a:t>Історичне підґрунтя поеми «Іван Підкова» Тараса Григоровича Шевченка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5500702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Рибченко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Ніни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Учениці 31 групи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Білоцерківського колегіуму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7" y="5357826"/>
            <a:ext cx="571504" cy="76833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9F7"/>
              </a:clrFrom>
              <a:clrTo>
                <a:srgbClr val="F1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86256"/>
            <a:ext cx="187220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57166"/>
            <a:ext cx="4349492" cy="252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1238517168_zaporozhets2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3143248"/>
            <a:ext cx="2971937" cy="2879948"/>
          </a:xfrm>
          <a:prstGeom prst="rect">
            <a:avLst/>
          </a:prstGeom>
        </p:spPr>
      </p:pic>
      <p:pic>
        <p:nvPicPr>
          <p:cNvPr id="8" name="Рисунок 7" descr="Repin_Cossac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4214818"/>
            <a:ext cx="3582120" cy="2199116"/>
          </a:xfrm>
          <a:prstGeom prst="rect">
            <a:avLst/>
          </a:prstGeom>
        </p:spPr>
      </p:pic>
      <p:sp>
        <p:nvSpPr>
          <p:cNvPr id="10" name="Вертикальный свиток 9"/>
          <p:cNvSpPr/>
          <p:nvPr/>
        </p:nvSpPr>
        <p:spPr>
          <a:xfrm>
            <a:off x="0" y="285728"/>
            <a:ext cx="4000496" cy="3500462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42910" y="714356"/>
            <a:ext cx="307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колись —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Ревіли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гармати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колись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запорожці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пановати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Пановали,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добували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 славу,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волю;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939722_1277812868_0_1fa75_3307bf3d_X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876"/>
            <a:ext cx="5866183" cy="3099299"/>
          </a:xfrm>
          <a:prstGeom prst="rect">
            <a:avLst/>
          </a:prstGeom>
        </p:spPr>
      </p:pic>
      <p:pic>
        <p:nvPicPr>
          <p:cNvPr id="2" name="Рисунок 1" descr="1279256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258" y="1000108"/>
            <a:ext cx="4548614" cy="3038474"/>
          </a:xfrm>
          <a:prstGeom prst="rect">
            <a:avLst/>
          </a:prstGeom>
        </p:spPr>
      </p:pic>
      <p:pic>
        <p:nvPicPr>
          <p:cNvPr id="4" name="Рисунок 3" descr="kozak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214422"/>
            <a:ext cx="3467104" cy="2007271"/>
          </a:xfrm>
          <a:prstGeom prst="rect">
            <a:avLst/>
          </a:prstGeom>
        </p:spPr>
      </p:pic>
      <p:pic>
        <p:nvPicPr>
          <p:cNvPr id="5" name="Рисунок 4" descr="na_kon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143380"/>
            <a:ext cx="1919288" cy="247330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23207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071546"/>
            <a:ext cx="3210405" cy="4123826"/>
          </a:xfrm>
          <a:prstGeom prst="rect">
            <a:avLst/>
          </a:prstGeom>
        </p:spPr>
      </p:pic>
      <p:pic>
        <p:nvPicPr>
          <p:cNvPr id="3" name="Рисунок 2" descr="261452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071546"/>
            <a:ext cx="3476644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57158" y="1071546"/>
            <a:ext cx="6000792" cy="321471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285860"/>
            <a:ext cx="5580081" cy="4048121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Методологічно дуже важливою виявилася оцінка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“Івана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Підкови”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як твору історичного у доповіді В.Антоновича (виголошена 1881р. на зборах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“Історичного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товариства Нестора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літописця”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).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Ok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429132"/>
            <a:ext cx="2286016" cy="2254584"/>
          </a:xfrm>
          <a:prstGeom prst="rect">
            <a:avLst/>
          </a:prstGeom>
        </p:spPr>
      </p:pic>
      <p:pic>
        <p:nvPicPr>
          <p:cNvPr id="3074" name="Picture 2" descr="http://www.univ.kiev.ua/tpl/img/photo-osobystosti/foto-antonov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071546"/>
            <a:ext cx="2571750" cy="3324226"/>
          </a:xfrm>
          <a:prstGeom prst="rect">
            <a:avLst/>
          </a:prstGeom>
          <a:noFill/>
        </p:spPr>
      </p:pic>
      <p:pic>
        <p:nvPicPr>
          <p:cNvPr id="3076" name="Picture 4" descr="http://hungryshark.ru/wp-content/uploads/2014/01/20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500570"/>
            <a:ext cx="3071834" cy="2184234"/>
          </a:xfrm>
          <a:prstGeom prst="rect">
            <a:avLst/>
          </a:prstGeom>
          <a:noFill/>
        </p:spPr>
      </p:pic>
      <p:pic>
        <p:nvPicPr>
          <p:cNvPr id="11" name="Рисунок 10" descr="neukrainskie__kazaki__ukraini_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4500570"/>
            <a:ext cx="2638679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9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785794"/>
            <a:ext cx="4829256" cy="3621942"/>
          </a:xfrm>
          <a:prstGeom prst="rect">
            <a:avLst/>
          </a:prstGeom>
        </p:spPr>
      </p:pic>
      <p:pic>
        <p:nvPicPr>
          <p:cNvPr id="2" name="Рисунок 1" descr="DSCN9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00446"/>
            <a:ext cx="4429156" cy="3321867"/>
          </a:xfrm>
          <a:prstGeom prst="rect">
            <a:avLst/>
          </a:prstGeom>
        </p:spPr>
      </p:pic>
      <p:pic>
        <p:nvPicPr>
          <p:cNvPr id="7" name="Рисунок 6" descr="DSCN90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892927"/>
            <a:ext cx="3000396" cy="2250297"/>
          </a:xfrm>
          <a:prstGeom prst="rect">
            <a:avLst/>
          </a:prstGeom>
        </p:spPr>
      </p:pic>
      <p:pic>
        <p:nvPicPr>
          <p:cNvPr id="10" name="Рисунок 9" descr="DSCN90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500546"/>
            <a:ext cx="2857520" cy="214314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14554"/>
            <a:ext cx="7072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uk-UA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714876" y="1214422"/>
            <a:ext cx="4286280" cy="2184678"/>
          </a:xfrm>
          <a:prstGeom prst="horizontalScroll">
            <a:avLst>
              <a:gd name="adj" fmla="val 8575"/>
            </a:avLst>
          </a:prstGeom>
          <a:ln/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i="1" dirty="0" smtClean="0"/>
              <a:t>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Учітеся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  Думайте, читайте!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  І чужого   научайтесь,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  Й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цурайтесь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561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b="6555"/>
          <a:stretch>
            <a:fillRect/>
          </a:stretch>
        </p:blipFill>
        <p:spPr>
          <a:xfrm>
            <a:off x="142844" y="857232"/>
            <a:ext cx="4429156" cy="579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Yakimec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786190"/>
            <a:ext cx="2051743" cy="2690810"/>
          </a:xfrm>
          <a:prstGeom prst="rect">
            <a:avLst/>
          </a:prstGeom>
        </p:spPr>
      </p:pic>
      <p:pic>
        <p:nvPicPr>
          <p:cNvPr id="11" name="Рисунок 10" descr="Шевченк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3786190"/>
            <a:ext cx="2286006" cy="26813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ea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8072493" cy="12144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786058"/>
            <a:ext cx="8572560" cy="3857652"/>
          </a:xfrm>
        </p:spPr>
        <p:txBody>
          <a:bodyPr>
            <a:normAutofit fontScale="925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Наприкінці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 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першій третині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ст. козацтво стало впливовою силою, а Запорозька Січ - своєрідною державою в державі. Головною справою вважали захист свого народу від татар і турок. Українські землі були одним з основних об'єктів набігів татар Кримського ханства.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виступило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козацтво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часто ходили походами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турецькі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прославився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гетьман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Петро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Конашевич-Сагайдачний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Сагайдачного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козацтво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перетворилося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займало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Наддніпрянщини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Партизанські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ватагу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перетворив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регулярне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військо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яке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потребі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досягало 40 тис.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залізну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дисципліну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5" name="Лента лицом вниз 4"/>
          <p:cNvSpPr/>
          <p:nvPr/>
        </p:nvSpPr>
        <p:spPr>
          <a:xfrm>
            <a:off x="428596" y="142852"/>
            <a:ext cx="8358246" cy="1143008"/>
          </a:xfrm>
          <a:prstGeom prst="ribbon">
            <a:avLst>
              <a:gd name="adj1" fmla="val 14820"/>
              <a:gd name="adj2" fmla="val 66355"/>
            </a:avLst>
          </a:prstGeom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4929222" cy="714380"/>
          </a:xfrm>
        </p:spPr>
        <p:txBody>
          <a:bodyPr>
            <a:noAutofit/>
          </a:bodyPr>
          <a:lstStyle/>
          <a:p>
            <a:pPr algn="ctr"/>
            <a:r>
              <a:rPr lang="uk-UA" sz="4800" b="0" dirty="0" smtClean="0">
                <a:latin typeface="Times New Roman" pitchFamily="18" charset="0"/>
                <a:cs typeface="Times New Roman" pitchFamily="18" charset="0"/>
              </a:rPr>
              <a:t>Екскурс в історію</a:t>
            </a:r>
            <a:endParaRPr lang="uk-UA" sz="4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142984"/>
            <a:ext cx="821537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Предметом дослідження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 історична основа поеми та розкриття особистості головного героя; порівняльний аналіз образу Івана Підкови та реальної історичної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постатті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2785054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500306"/>
            <a:ext cx="7358114" cy="3962497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642918"/>
          <a:ext cx="857256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844" y="14285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1571612"/>
            <a:ext cx="5786478" cy="5786478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Актуальність теми: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Тарас Григорович Шевченко для українського народу не лише геніальний поет. Він — його сумління, совість, бунтівний розум, його ніжне щире серце, сповнене великою любов'ю і безмежним стражданням. Творчість Шевченка стала духовною основою формування сучасної української нації, тому що для українців всіх наступних поколінь Великий Кобзар став могутнім джерелом національної свідомості, символом України..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00166" y="928670"/>
          <a:ext cx="6548462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92867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29909_s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4929198"/>
            <a:ext cx="1785950" cy="1785950"/>
          </a:xfrm>
          <a:prstGeom prst="rect">
            <a:avLst/>
          </a:prstGeom>
        </p:spPr>
      </p:pic>
      <p:pic>
        <p:nvPicPr>
          <p:cNvPr id="6" name="Рисунок 5" descr="00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4929198"/>
            <a:ext cx="1652585" cy="1785950"/>
          </a:xfrm>
          <a:prstGeom prst="rect">
            <a:avLst/>
          </a:prstGeom>
        </p:spPr>
      </p:pic>
      <p:pic>
        <p:nvPicPr>
          <p:cNvPr id="7" name="Рисунок 6" descr="еее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372" y="5000636"/>
            <a:ext cx="2384814" cy="1714488"/>
          </a:xfrm>
          <a:prstGeom prst="rect">
            <a:avLst/>
          </a:prstGeom>
        </p:spPr>
      </p:pic>
      <p:pic>
        <p:nvPicPr>
          <p:cNvPr id="8" name="Рисунок 7" descr="іііі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3702" y="5000636"/>
            <a:ext cx="2319643" cy="163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85852" y="214290"/>
          <a:ext cx="671517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 descr="24972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714884"/>
            <a:ext cx="2000246" cy="2000246"/>
          </a:xfrm>
          <a:prstGeom prst="rect">
            <a:avLst/>
          </a:prstGeom>
        </p:spPr>
      </p:pic>
      <p:pic>
        <p:nvPicPr>
          <p:cNvPr id="4" name="Рисунок 3" descr="2009081503342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298" y="4714884"/>
            <a:ext cx="2286016" cy="2057143"/>
          </a:xfrm>
          <a:prstGeom prst="rect">
            <a:avLst/>
          </a:prstGeom>
        </p:spPr>
      </p:pic>
      <p:pic>
        <p:nvPicPr>
          <p:cNvPr id="5" name="Рисунок 4" descr="vII7DZvh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4714884"/>
            <a:ext cx="1857388" cy="2044110"/>
          </a:xfrm>
          <a:prstGeom prst="rect">
            <a:avLst/>
          </a:prstGeom>
        </p:spPr>
      </p:pic>
      <p:pic>
        <p:nvPicPr>
          <p:cNvPr id="6" name="Рисунок 5" descr="Koza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2330" y="4714884"/>
            <a:ext cx="1728901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pidkova1576-157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86380" y="214290"/>
            <a:ext cx="3071834" cy="3846002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4286256"/>
            <a:ext cx="4286280" cy="23574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429132"/>
            <a:ext cx="3857652" cy="2143140"/>
          </a:xfrm>
        </p:spPr>
        <p:txBody>
          <a:bodyPr>
            <a:noAutofit/>
          </a:bodyPr>
          <a:lstStyle/>
          <a:p>
            <a:r>
              <a:rPr lang="vi-VN" b="0" dirty="0" smtClean="0">
                <a:latin typeface="Times New Roman" pitchFamily="18" charset="0"/>
                <a:cs typeface="Times New Roman" pitchFamily="18" charset="0"/>
              </a:rPr>
              <a:t>Іва́н Підко́ва  — козацький гетьман, молдовський господар (1577—1578 рр.). Рідний брат молдавського господаря Іоаона III Воде Лютого.</a:t>
            </a:r>
            <a:endParaRPr lang="uk-UA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4286256"/>
            <a:ext cx="4286280" cy="23574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628" y="4429132"/>
            <a:ext cx="3786214" cy="2143140"/>
          </a:xfrm>
        </p:spPr>
        <p:txBody>
          <a:bodyPr>
            <a:no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переказами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немовлям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врятований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татарів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вихований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козаками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згадано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народній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думі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Люлі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немовляті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Івоні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» (за Богданом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Залеським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history.vn.ua/mark/pidk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0044"/>
            <a:ext cx="3143272" cy="392356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403</Words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Історичне підґрунтя поеми «Іван Підкова» Тараса Григоровича Шевченка </vt:lpstr>
      <vt:lpstr>Слайд 2</vt:lpstr>
      <vt:lpstr>Екскурс в історію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Історичне підґрунтя поеми «Іван Підкова» Тараса Григоровича Шевченка </dc:title>
  <dc:creator>Андрій</dc:creator>
  <cp:lastModifiedBy>Андрій</cp:lastModifiedBy>
  <cp:revision>16</cp:revision>
  <dcterms:created xsi:type="dcterms:W3CDTF">2014-04-07T16:05:09Z</dcterms:created>
  <dcterms:modified xsi:type="dcterms:W3CDTF">2014-04-09T14:07:59Z</dcterms:modified>
</cp:coreProperties>
</file>