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64A6A-3984-4FCD-A3CB-6E9B3FBC9DD4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161D5-59E7-4752-AECC-B8894EACF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0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61D5-59E7-4752-AECC-B8894EACF5C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3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86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2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8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0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2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8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0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0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7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6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chemeClr val="tx2">
                <a:lumMod val="60000"/>
                <a:lumOff val="40000"/>
              </a:schemeClr>
            </a:gs>
            <a:gs pos="70000">
              <a:srgbClr val="FFFF00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Діалектизми у творі </a:t>
            </a: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Тіні забутих предків</a:t>
            </a:r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8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Гогози – рослина і ягода – брусниця. Знаходив ожини, гогози, пив воду з потоків і тим живився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21" y="1484784"/>
            <a:ext cx="5403515" cy="432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err="1" smtClean="0"/>
              <a:t>Матриган</a:t>
            </a:r>
            <a:r>
              <a:rPr lang="uk-UA" sz="2400" dirty="0" smtClean="0"/>
              <a:t> - рослина – </a:t>
            </a:r>
            <a:r>
              <a:rPr lang="uk-UA" sz="2400" dirty="0" err="1" smtClean="0"/>
              <a:t>Беладонна</a:t>
            </a:r>
            <a:r>
              <a:rPr lang="uk-UA" sz="2400" dirty="0" smtClean="0"/>
              <a:t>. Умів знаходити помічне зілля – </a:t>
            </a:r>
            <a:r>
              <a:rPr lang="uk-UA" sz="2400" dirty="0" err="1" smtClean="0"/>
              <a:t>одален</a:t>
            </a:r>
            <a:r>
              <a:rPr lang="uk-UA" sz="2400" dirty="0" smtClean="0"/>
              <a:t>, </a:t>
            </a:r>
            <a:r>
              <a:rPr lang="uk-UA" sz="2400" dirty="0" err="1" smtClean="0"/>
              <a:t>матриган</a:t>
            </a:r>
            <a:r>
              <a:rPr lang="uk-UA" sz="2400" dirty="0" smtClean="0"/>
              <a:t> і підойму, розумів, про що канькає каня, з чого повстала зозуля, і коли оповідав про все те вдома, мати непевно позирала на нього: може, воно до нього говорить?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04864"/>
            <a:ext cx="48901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err="1" smtClean="0"/>
              <a:t>Бовгар</a:t>
            </a:r>
            <a:r>
              <a:rPr lang="uk-UA" dirty="0" smtClean="0"/>
              <a:t> – пастух волів. </a:t>
            </a:r>
            <a:r>
              <a:rPr lang="uk-UA" dirty="0" err="1" smtClean="0"/>
              <a:t>Бовгар</a:t>
            </a:r>
            <a:r>
              <a:rPr lang="uk-UA" dirty="0" smtClean="0"/>
              <a:t> </a:t>
            </a:r>
            <a:r>
              <a:rPr lang="uk-UA" dirty="0" err="1" smtClean="0"/>
              <a:t>сперся</a:t>
            </a:r>
            <a:r>
              <a:rPr lang="uk-UA" dirty="0" smtClean="0"/>
              <a:t> в задумі на довгу трембіту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Ватаг – той, хто керує ватагою; ватажок. </a:t>
            </a:r>
            <a:br>
              <a:rPr lang="uk-UA" dirty="0" smtClean="0"/>
            </a:br>
            <a:r>
              <a:rPr lang="uk-UA" dirty="0" smtClean="0"/>
              <a:t>Ватаг занятий був добуванням живого вогню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Градівник – чародій, який "вміє" відвертати град. Він був як бог, знаючий і сильний, той градівник і мольфар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Козар – пастух кіз</a:t>
            </a:r>
            <a:r>
              <a:rPr lang="de-DE" dirty="0" smtClean="0"/>
              <a:t>. </a:t>
            </a:r>
            <a:r>
              <a:rPr lang="uk-UA" dirty="0" smtClean="0"/>
              <a:t>Біля нього – чорний пелехатий козар, що за кожним словом </a:t>
            </a:r>
            <a:r>
              <a:rPr lang="uk-UA" dirty="0" err="1" smtClean="0"/>
              <a:t>клене</a:t>
            </a:r>
            <a:r>
              <a:rPr lang="uk-UA" dirty="0" smtClean="0"/>
              <a:t>, а там, ще вівчарі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Мольфар – чарівник</a:t>
            </a:r>
            <a:r>
              <a:rPr lang="de-DE" dirty="0" smtClean="0"/>
              <a:t>. </a:t>
            </a:r>
            <a:r>
              <a:rPr lang="uk-UA" dirty="0" smtClean="0"/>
              <a:t>Юра – мольфар стояв по той бік вориння і дивився на неї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err="1" smtClean="0"/>
              <a:t>Спузар</a:t>
            </a:r>
            <a:r>
              <a:rPr lang="uk-UA" dirty="0" smtClean="0"/>
              <a:t> – пастух, в обов'язок якого входить підтримувати вогонь, заготовляти дрова, носити воду, це на Гуцульщині своєрідний полонинський слуга.. – Ні, я </a:t>
            </a:r>
            <a:r>
              <a:rPr lang="uk-UA" dirty="0" err="1" smtClean="0"/>
              <a:t>спузар</a:t>
            </a:r>
            <a:r>
              <a:rPr lang="uk-UA" dirty="0" smtClean="0"/>
              <a:t>, – одкрив зуби Микола, – маю пильнувати ватри, аби не згасла через все літо, бо була б біда!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0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err="1" smtClean="0"/>
              <a:t>Будз</a:t>
            </a:r>
            <a:r>
              <a:rPr lang="uk-UA" sz="2400" dirty="0" smtClean="0"/>
              <a:t> – свіжий овечий сир. </a:t>
            </a:r>
            <a:r>
              <a:rPr lang="uk-UA" sz="2400" dirty="0" err="1" smtClean="0"/>
              <a:t>Будз</a:t>
            </a:r>
            <a:r>
              <a:rPr lang="uk-UA" sz="2400" dirty="0" smtClean="0"/>
              <a:t> виготовляється з коров'ячого молока, овечого та козячого. Все воно – чорні лавки і стіни, ватра і дим, </a:t>
            </a:r>
            <a:r>
              <a:rPr lang="uk-UA" sz="2400" dirty="0" err="1" smtClean="0"/>
              <a:t>будз</a:t>
            </a:r>
            <a:r>
              <a:rPr lang="uk-UA" sz="2400" dirty="0" smtClean="0"/>
              <a:t>, </a:t>
            </a:r>
            <a:r>
              <a:rPr lang="uk-UA" sz="2400" dirty="0" err="1" smtClean="0"/>
              <a:t>бербениці</a:t>
            </a:r>
            <a:r>
              <a:rPr lang="uk-UA" sz="2400" dirty="0" smtClean="0"/>
              <a:t> і </a:t>
            </a:r>
            <a:r>
              <a:rPr lang="uk-UA" sz="2400" dirty="0" err="1" smtClean="0"/>
              <a:t>жентиця</a:t>
            </a:r>
            <a:r>
              <a:rPr lang="uk-UA" sz="2400" dirty="0" smtClean="0"/>
              <a:t>, – все воно близьке і рідне, на всьому спочила його тепла рука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5861696" cy="3927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28083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uk-UA" dirty="0" err="1" smtClean="0"/>
              <a:t>Жентиця</a:t>
            </a:r>
            <a:r>
              <a:rPr lang="uk-UA" dirty="0" smtClean="0"/>
              <a:t> - сироватка з овечого молока, а могла бути і з будь – якого. Холодна </a:t>
            </a:r>
            <a:r>
              <a:rPr lang="uk-UA" dirty="0" err="1" smtClean="0"/>
              <a:t>жентиця</a:t>
            </a:r>
            <a:r>
              <a:rPr lang="uk-UA" dirty="0" smtClean="0"/>
              <a:t> світить з коновки зеленим оком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6303615" cy="418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Денцівка - музичний інструмент типу сопілки</a:t>
            </a:r>
            <a:r>
              <a:rPr lang="de-DE" dirty="0" smtClean="0"/>
              <a:t>. </a:t>
            </a:r>
            <a:r>
              <a:rPr lang="uk-UA" dirty="0" smtClean="0"/>
              <a:t>З досадою кидав денцівку і слухав інших мелодій, що жили в ньому, неясні і невловимі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5" y="2276872"/>
            <a:ext cx="5238750" cy="3533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3778014" cy="25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Барильця - невеличка посудина для рідини, найчастіше з дерева, з двома днищами і опуклими стінами, стягнутими обручами. Нові </a:t>
            </a:r>
            <a:r>
              <a:rPr lang="uk-UA" sz="2400" dirty="0" err="1" smtClean="0"/>
              <a:t>бербениці</a:t>
            </a:r>
            <a:r>
              <a:rPr lang="uk-UA" sz="2400" dirty="0" smtClean="0"/>
              <a:t> й барильця німують в кутку, хоч тільки занукай до них – і обізветься голос, що там жив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21" y="1772816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Коновка - металева або дерев'яна посудина з дужкою для носіння і зберігання води тощо,  заввишки приблизно 50 сантиметрів, діаметр дна ширший від верха, з дерев'яним вухом. Коло такого поточка якась добра душа лишала горнятко або коновочку </a:t>
            </a:r>
            <a:r>
              <a:rPr lang="uk-UA" sz="2400" dirty="0" err="1" smtClean="0"/>
              <a:t>гуслянки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33" y="2132856"/>
            <a:ext cx="4369390" cy="43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Габа - хвиля</a:t>
            </a:r>
            <a:r>
              <a:rPr lang="de-DE" dirty="0" smtClean="0"/>
              <a:t>. </a:t>
            </a:r>
            <a:r>
              <a:rPr lang="uk-UA" dirty="0" smtClean="0"/>
              <a:t>Марічку несла річка, а люди дивилися, як крутять нею габи, чули крики й благання і не могли врятувати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err="1" smtClean="0"/>
              <a:t>Мрич</a:t>
            </a:r>
            <a:r>
              <a:rPr lang="uk-UA" dirty="0" smtClean="0"/>
              <a:t> - мряка</a:t>
            </a:r>
            <a:r>
              <a:rPr lang="ru-RU" dirty="0" smtClean="0"/>
              <a:t>. </a:t>
            </a:r>
            <a:r>
              <a:rPr lang="uk-UA" dirty="0" smtClean="0"/>
              <a:t>Холодна </a:t>
            </a:r>
            <a:r>
              <a:rPr lang="uk-UA" dirty="0" err="1" smtClean="0"/>
              <a:t>мрич</a:t>
            </a:r>
            <a:r>
              <a:rPr lang="uk-UA" dirty="0" smtClean="0"/>
              <a:t> підіймалась з долини та простягала білі мохнаті </a:t>
            </a:r>
            <a:r>
              <a:rPr lang="uk-UA" dirty="0" err="1" smtClean="0"/>
              <a:t>лаби</a:t>
            </a:r>
            <a:r>
              <a:rPr lang="uk-UA" dirty="0" smtClean="0"/>
              <a:t> до чорних смерек, а під блідим ще небом оповідав свій сон Черемош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err="1" smtClean="0"/>
              <a:t>Негура</a:t>
            </a:r>
            <a:r>
              <a:rPr lang="ru-RU" dirty="0" smtClean="0"/>
              <a:t> - туман</a:t>
            </a:r>
            <a:r>
              <a:rPr lang="de-DE" dirty="0" smtClean="0"/>
              <a:t>. </a:t>
            </a:r>
            <a:r>
              <a:rPr lang="uk-UA" dirty="0" smtClean="0"/>
              <a:t>Часто </a:t>
            </a:r>
            <a:r>
              <a:rPr lang="uk-UA" dirty="0" err="1" smtClean="0"/>
              <a:t>негура</a:t>
            </a:r>
            <a:r>
              <a:rPr lang="uk-UA" dirty="0" smtClean="0"/>
              <a:t> заставала вівці у полонині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err="1" smtClean="0"/>
              <a:t>Плова</a:t>
            </a:r>
            <a:r>
              <a:rPr lang="uk-UA" dirty="0" smtClean="0"/>
              <a:t> - злива (переважно з буревієм)</a:t>
            </a:r>
            <a:r>
              <a:rPr lang="de-DE" dirty="0" smtClean="0"/>
              <a:t>. </a:t>
            </a:r>
            <a:r>
              <a:rPr lang="uk-UA" dirty="0" smtClean="0"/>
              <a:t>Б'ють плови весняні. Ричать громом гірські верхи – і дух злого холодом віє од </a:t>
            </a:r>
            <a:r>
              <a:rPr lang="uk-UA" dirty="0" err="1" smtClean="0"/>
              <a:t>Чорногори</a:t>
            </a:r>
            <a:r>
              <a:rPr lang="uk-UA" dirty="0" smtClean="0"/>
              <a:t> ... а тут раптом з'являється сонце – праве боже лице – і вже дзвенить у коси, що кладуть сіно у поліг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79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err="1" smtClean="0"/>
              <a:t>Благовіщення</a:t>
            </a:r>
            <a:r>
              <a:rPr lang="uk-UA" dirty="0" smtClean="0"/>
              <a:t> - одне з християнських свят. На </a:t>
            </a:r>
            <a:r>
              <a:rPr lang="uk-UA" dirty="0" err="1" smtClean="0"/>
              <a:t>Благовіщення</a:t>
            </a:r>
            <a:r>
              <a:rPr lang="uk-UA" dirty="0" smtClean="0"/>
              <a:t> ще вона закопала у муравлисько сіль, булку й намисто і нині треба було все те звідти дістати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Первовік - початок віків, найдавніший час.</a:t>
            </a:r>
          </a:p>
          <a:p>
            <a:pPr marL="0" indent="0">
              <a:buNone/>
            </a:pPr>
            <a:r>
              <a:rPr lang="uk-UA" dirty="0" smtClean="0"/>
              <a:t> – З первовіку не було гір, лише вода... Така вода, </a:t>
            </a:r>
            <a:r>
              <a:rPr lang="uk-UA" dirty="0" err="1" smtClean="0"/>
              <a:t>гейби</a:t>
            </a:r>
            <a:r>
              <a:rPr lang="uk-UA" dirty="0" smtClean="0"/>
              <a:t>, море без берегів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Петрівка - піст перед Петровим днем, православним церковним святом на честь апостолів Петра і Павла. У Петрівку упали зими – і то такі </a:t>
            </a:r>
            <a:r>
              <a:rPr lang="uk-UA" dirty="0" err="1" smtClean="0"/>
              <a:t>тяжкії</a:t>
            </a:r>
            <a:r>
              <a:rPr lang="uk-UA" dirty="0" smtClean="0"/>
              <a:t>, що три дні не сходив сніг.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79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807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Запаска –</a:t>
            </a:r>
            <a:r>
              <a:rPr lang="en-US" dirty="0" smtClean="0"/>
              <a:t> </a:t>
            </a:r>
            <a:r>
              <a:rPr lang="uk-UA" dirty="0" smtClean="0"/>
              <a:t>жіночий одяг у вигляді шматка тканини певного розміру (переважно вовняної), що використовується замість спідниці для обгортання стану поверх сороки.</a:t>
            </a:r>
            <a:r>
              <a:rPr lang="ru-RU" dirty="0"/>
              <a:t> Запаска, як правило, </a:t>
            </a:r>
            <a:r>
              <a:rPr lang="ru-RU" dirty="0" err="1"/>
              <a:t>ткалася</a:t>
            </a:r>
            <a:r>
              <a:rPr lang="ru-RU" dirty="0"/>
              <a:t> з </a:t>
            </a:r>
            <a:r>
              <a:rPr lang="ru-RU" dirty="0" err="1"/>
              <a:t>різнокольорових</a:t>
            </a:r>
            <a:r>
              <a:rPr lang="ru-RU" dirty="0"/>
              <a:t> ниток.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неня</a:t>
            </a:r>
            <a:r>
              <a:rPr lang="ru-RU" dirty="0"/>
              <a:t> купила </a:t>
            </a:r>
            <a:r>
              <a:rPr lang="ru-RU" dirty="0" err="1"/>
              <a:t>нову</a:t>
            </a:r>
            <a:r>
              <a:rPr lang="ru-RU" dirty="0"/>
              <a:t> запаску...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45083"/>
            <a:ext cx="500404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Копиця - невеличкий стіжок сіна, соломи тощо. Вилізу на </a:t>
            </a:r>
            <a:r>
              <a:rPr lang="uk-UA" dirty="0" err="1" smtClean="0"/>
              <a:t>копицу</a:t>
            </a:r>
            <a:r>
              <a:rPr lang="uk-UA" dirty="0" smtClean="0"/>
              <a:t> та й </a:t>
            </a:r>
            <a:r>
              <a:rPr lang="uk-UA" dirty="0" err="1" smtClean="0"/>
              <a:t>си</a:t>
            </a:r>
            <a:r>
              <a:rPr lang="uk-UA" dirty="0" smtClean="0"/>
              <a:t> </a:t>
            </a:r>
            <a:r>
              <a:rPr lang="uk-UA" dirty="0" err="1" smtClean="0"/>
              <a:t>подивлю</a:t>
            </a:r>
            <a:r>
              <a:rPr lang="uk-UA" dirty="0" smtClean="0"/>
              <a:t> на полонинку, а ти мені </a:t>
            </a:r>
            <a:r>
              <a:rPr lang="uk-UA" dirty="0" err="1" smtClean="0"/>
              <a:t>затримбітай</a:t>
            </a:r>
            <a:r>
              <a:rPr lang="ru-RU" dirty="0" smtClean="0"/>
              <a:t>...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54105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Любас - коханець</a:t>
            </a:r>
            <a:r>
              <a:rPr lang="de-DE" dirty="0" smtClean="0"/>
              <a:t>. </a:t>
            </a:r>
            <a:r>
              <a:rPr lang="uk-UA" dirty="0" smtClean="0"/>
              <a:t>Коли б хотіла б мати любаса, узяла б Юру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Любаска - жіноча форма слова до любас</a:t>
            </a:r>
            <a:r>
              <a:rPr lang="de-DE" dirty="0" smtClean="0"/>
              <a:t>. </a:t>
            </a:r>
            <a:r>
              <a:rPr lang="uk-UA" dirty="0" smtClean="0"/>
              <a:t>Він мав би з неї любаску, коли б тоді з'явився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err="1" smtClean="0"/>
              <a:t>Вугля</a:t>
            </a:r>
            <a:r>
              <a:rPr lang="uk-UA" dirty="0" smtClean="0"/>
              <a:t> - вугілля</a:t>
            </a:r>
            <a:r>
              <a:rPr lang="ru-RU" dirty="0" smtClean="0"/>
              <a:t>. </a:t>
            </a:r>
            <a:r>
              <a:rPr lang="uk-UA" dirty="0" smtClean="0"/>
              <a:t>З </a:t>
            </a:r>
            <a:r>
              <a:rPr lang="uk-UA" dirty="0" err="1" smtClean="0"/>
              <a:t>подри</a:t>
            </a:r>
            <a:r>
              <a:rPr lang="uk-UA" dirty="0" smtClean="0"/>
              <a:t>, де сохнуть великі круглі </a:t>
            </a:r>
            <a:r>
              <a:rPr lang="uk-UA" dirty="0" err="1" smtClean="0"/>
              <a:t>боханці</a:t>
            </a:r>
            <a:r>
              <a:rPr lang="uk-UA" dirty="0" smtClean="0"/>
              <a:t> </a:t>
            </a:r>
            <a:r>
              <a:rPr lang="uk-UA" dirty="0" err="1" smtClean="0"/>
              <a:t>будзу</a:t>
            </a:r>
            <a:r>
              <a:rPr lang="uk-UA" dirty="0" smtClean="0"/>
              <a:t>, повіває на ватага вітер, але не може прогнати зі </a:t>
            </a:r>
            <a:r>
              <a:rPr lang="uk-UA" dirty="0" err="1" smtClean="0"/>
              <a:t>стаї</a:t>
            </a:r>
            <a:r>
              <a:rPr lang="uk-UA" dirty="0" smtClean="0"/>
              <a:t> запах </a:t>
            </a:r>
            <a:r>
              <a:rPr lang="uk-UA" dirty="0" err="1" smtClean="0"/>
              <a:t>вугля</a:t>
            </a:r>
            <a:r>
              <a:rPr lang="uk-UA" dirty="0" smtClean="0"/>
              <a:t>, сиру і овечої </a:t>
            </a:r>
            <a:r>
              <a:rPr lang="uk-UA" dirty="0" err="1" smtClean="0"/>
              <a:t>во</a:t>
            </a:r>
            <a:r>
              <a:rPr lang="ru-RU" dirty="0" err="1" smtClean="0"/>
              <a:t>вни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err="1" smtClean="0"/>
              <a:t>Примівка</a:t>
            </a:r>
            <a:r>
              <a:rPr lang="uk-UA" dirty="0" smtClean="0"/>
              <a:t> - замовлення</a:t>
            </a:r>
            <a:r>
              <a:rPr lang="de-DE" dirty="0" smtClean="0"/>
              <a:t>. </a:t>
            </a:r>
            <a:r>
              <a:rPr lang="uk-UA" dirty="0" smtClean="0"/>
              <a:t>Вона підглядала, говорила </a:t>
            </a:r>
            <a:r>
              <a:rPr lang="uk-UA" dirty="0" err="1" smtClean="0"/>
              <a:t>примівки</a:t>
            </a:r>
            <a:r>
              <a:rPr lang="uk-UA" dirty="0" smtClean="0"/>
              <a:t>, по кілька разів на вечір бігла до </a:t>
            </a:r>
            <a:r>
              <a:rPr lang="uk-UA" dirty="0" err="1" smtClean="0"/>
              <a:t>коров</a:t>
            </a:r>
            <a:r>
              <a:rPr lang="uk-UA" dirty="0" smtClean="0"/>
              <a:t>, вставала навіть вночі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Співанка - те саме, що пісня</a:t>
            </a:r>
            <a:r>
              <a:rPr lang="ru-RU" dirty="0" smtClean="0"/>
              <a:t>. </a:t>
            </a:r>
            <a:r>
              <a:rPr lang="ru-RU" dirty="0"/>
              <a:t>– </a:t>
            </a:r>
            <a:r>
              <a:rPr lang="uk-UA" dirty="0" smtClean="0"/>
              <a:t>Почекай </a:t>
            </a:r>
            <a:r>
              <a:rPr lang="uk-UA" dirty="0" err="1" smtClean="0"/>
              <a:t>браччіку</a:t>
            </a:r>
            <a:r>
              <a:rPr lang="uk-UA" dirty="0" smtClean="0"/>
              <a:t> </a:t>
            </a:r>
            <a:r>
              <a:rPr lang="uk-UA" dirty="0" err="1" smtClean="0"/>
              <a:t>Йва</a:t>
            </a:r>
            <a:r>
              <a:rPr lang="uk-UA" dirty="0" smtClean="0"/>
              <a:t>, я зараз! – гукнув од </a:t>
            </a:r>
            <a:r>
              <a:rPr lang="uk-UA" dirty="0" err="1" smtClean="0"/>
              <a:t>стаї</a:t>
            </a:r>
            <a:r>
              <a:rPr lang="uk-UA" dirty="0" smtClean="0"/>
              <a:t> спузир, і вже звідти долітала до Івана його співанка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err="1" smtClean="0"/>
              <a:t>Манниста</a:t>
            </a:r>
            <a:r>
              <a:rPr lang="ru-RU" dirty="0" smtClean="0"/>
              <a:t>. </a:t>
            </a:r>
            <a:r>
              <a:rPr lang="uk-UA" dirty="0" smtClean="0"/>
              <a:t>Худоба, яка дає молоко з високим вмістом жиру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/>
              <a:t>Плохий - те саме, що поганий</a:t>
            </a:r>
            <a:r>
              <a:rPr lang="de-DE" dirty="0" smtClean="0"/>
              <a:t>. </a:t>
            </a:r>
            <a:r>
              <a:rPr lang="uk-UA" dirty="0" smtClean="0"/>
              <a:t>Не падають трупом, які плохі вівці, а твердо стоять на тоненьких ногах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0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4415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sz="5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3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/>
          <a:lstStyle/>
          <a:p>
            <a:pPr marL="0" indent="0">
              <a:buNone/>
            </a:pPr>
            <a:r>
              <a:rPr lang="uk-UA" dirty="0" err="1" smtClean="0"/>
              <a:t>Згарди</a:t>
            </a:r>
            <a:r>
              <a:rPr lang="uk-UA" dirty="0" smtClean="0"/>
              <a:t> - намисто з монет або хрестиків.</a:t>
            </a:r>
            <a:r>
              <a:rPr lang="ru-RU" dirty="0"/>
              <a:t> </a:t>
            </a:r>
            <a:r>
              <a:rPr lang="uk-UA" dirty="0" smtClean="0"/>
              <a:t>Вона і перше любила пишно вбратись, а тепер наче щось вступило в неї: навіть у будень носила шовкові хустки, дорогі писані мудро, блискучі дротяні запаски, а важкі </a:t>
            </a:r>
            <a:r>
              <a:rPr lang="uk-UA" dirty="0" err="1" smtClean="0"/>
              <a:t>згарди</a:t>
            </a:r>
            <a:r>
              <a:rPr lang="uk-UA" dirty="0" smtClean="0"/>
              <a:t> гнули їй шию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41724"/>
            <a:ext cx="4202680" cy="3155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8" y="3441724"/>
            <a:ext cx="384849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Кептар - </a:t>
            </a:r>
            <a:r>
              <a:rPr lang="uk-UA" sz="2400" dirty="0" err="1" smtClean="0"/>
              <a:t>кептар</a:t>
            </a:r>
            <a:r>
              <a:rPr lang="uk-UA" sz="2400" dirty="0" smtClean="0"/>
              <a:t> виготовлявся з овечої шкіри, прикрашався кольоровою шкірою (</a:t>
            </a:r>
            <a:r>
              <a:rPr lang="uk-UA" sz="2400" dirty="0" err="1" smtClean="0"/>
              <a:t>софіяном</a:t>
            </a:r>
            <a:r>
              <a:rPr lang="uk-UA" sz="2400" dirty="0" smtClean="0"/>
              <a:t>) або кольоровими нитками. Гуцульський кептар був коротким, до пояса. Краї кептаря обрамлені смушком із ягняти. Холодний вітер </a:t>
            </a:r>
            <a:r>
              <a:rPr lang="uk-UA" sz="2400" dirty="0" err="1" smtClean="0"/>
              <a:t>розправля</a:t>
            </a:r>
            <a:r>
              <a:rPr lang="uk-UA" sz="2400" dirty="0" smtClean="0"/>
              <a:t> крила і б'є ними в груди попід кептар.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0888"/>
            <a:ext cx="43651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Гачі - зимові товсті, сукняні штани, які могли бути чорного, білого або червоного кольору. Йойкнула челядь, кинулась одтягати, а вже людина з лицем червоним, як його гачі, тяла </a:t>
            </a:r>
            <a:r>
              <a:rPr lang="uk-UA" sz="2400" dirty="0" err="1" smtClean="0"/>
              <a:t>барткою</a:t>
            </a:r>
            <a:r>
              <a:rPr lang="uk-UA" sz="2400" dirty="0" smtClean="0"/>
              <a:t> ворога в голову, і похитнувся Іванів тато, як підтята смерек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17934"/>
            <a:ext cx="3414499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err="1" smtClean="0"/>
              <a:t>Капчури</a:t>
            </a:r>
            <a:r>
              <a:rPr lang="uk-UA" sz="2400" dirty="0" smtClean="0"/>
              <a:t> – панчохи, пошиті із сукна й оздоблені вишивкою. Вони взувалися у постоли. Мені неня купила нову запаску...! постоли...! мережані </a:t>
            </a:r>
            <a:r>
              <a:rPr lang="uk-UA" sz="2400" dirty="0" err="1" smtClean="0"/>
              <a:t>капчури</a:t>
            </a:r>
            <a:r>
              <a:rPr lang="uk-UA" sz="2400" dirty="0" smtClean="0"/>
              <a:t>...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3" y="1772816"/>
            <a:ext cx="597666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Постоли – м'яке селянське взуття з цілого шматка шкіри </a:t>
            </a:r>
            <a:r>
              <a:rPr lang="ru-RU" sz="2400" dirty="0" smtClean="0"/>
              <a:t>без </a:t>
            </a:r>
            <a:r>
              <a:rPr lang="uk-UA" sz="2400" dirty="0" smtClean="0"/>
              <a:t>пришивної підошви, яке, звичайно, носили з онучами, прив'язуючи до ніг мотузками (волоками)</a:t>
            </a:r>
            <a:r>
              <a:rPr lang="de-DE" sz="2400" dirty="0" smtClean="0"/>
              <a:t>. </a:t>
            </a:r>
            <a:r>
              <a:rPr lang="uk-UA" sz="2400" dirty="0" smtClean="0"/>
              <a:t>Докинув у ватру смеріччя, поглянув на постоли, обсмикнув сорочку на собі і став до танцю</a:t>
            </a:r>
            <a:r>
              <a:rPr lang="ru-RU" sz="2400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6073572" cy="40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0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err="1" smtClean="0"/>
              <a:t>Гаджуга</a:t>
            </a:r>
            <a:r>
              <a:rPr lang="uk-UA" sz="2400" dirty="0" smtClean="0"/>
              <a:t> – смерека. Котивсь зеленими царинками, маленький і білий, наче банька кульбаби, безстрашно забирався у темний ліс, де </a:t>
            </a:r>
            <a:r>
              <a:rPr lang="uk-UA" sz="2400" dirty="0" err="1" smtClean="0"/>
              <a:t>гаджуги</a:t>
            </a:r>
            <a:r>
              <a:rPr lang="uk-UA" sz="2400" dirty="0" smtClean="0"/>
              <a:t> кивали над ним галузками, як ведмідь </a:t>
            </a:r>
            <a:r>
              <a:rPr lang="uk-UA" sz="2400" dirty="0" err="1" smtClean="0"/>
              <a:t>лабами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5749453" cy="38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Смерека – багаторічне вічнозелене хвойне дерево з конусоподібною кроною, ялина звичайна</a:t>
            </a:r>
            <a:r>
              <a:rPr lang="de-DE" sz="2400" dirty="0" smtClean="0"/>
              <a:t>. </a:t>
            </a:r>
            <a:r>
              <a:rPr lang="uk-UA" sz="2400" dirty="0" smtClean="0"/>
              <a:t>З-за галузки смереки виглядали зажурені гори, напоєні сумом тіней од хмар, що все стирали бліду усмішку царинок</a:t>
            </a: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5754216" cy="43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683</Words>
  <Application>Microsoft Office PowerPoint</Application>
  <PresentationFormat>Экран (4:3)</PresentationFormat>
  <Paragraphs>26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Діалектизми у творі  “Тіні забутих предків”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tolik</dc:creator>
  <cp:lastModifiedBy>tolik</cp:lastModifiedBy>
  <cp:revision>26</cp:revision>
  <dcterms:created xsi:type="dcterms:W3CDTF">2015-01-24T16:51:26Z</dcterms:created>
  <dcterms:modified xsi:type="dcterms:W3CDTF">2015-01-25T16:44:17Z</dcterms:modified>
</cp:coreProperties>
</file>