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15" autoAdjust="0"/>
    <p:restoredTop sz="94660"/>
  </p:normalViewPr>
  <p:slideViewPr>
    <p:cSldViewPr>
      <p:cViewPr varScale="1">
        <p:scale>
          <a:sx n="109" d="100"/>
          <a:sy n="109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6B3686-DF9C-46A8-84C3-77347013201E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ABCA6D-F24C-4835-BE3D-776923E1FA9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29600" cy="153806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ial Rounded MT Bold" pitchFamily="34" charset="0"/>
              </a:rPr>
              <a:t>A Trip To Mars</a:t>
            </a:r>
            <a:endParaRPr lang="ru-RU" sz="8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3" y="4509120"/>
            <a:ext cx="8295694" cy="1035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3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692696"/>
            <a:ext cx="2971800" cy="9144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 Rounded MT Bold" pitchFamily="34" charset="0"/>
              </a:rPr>
              <a:t>Mars</a:t>
            </a:r>
            <a:endParaRPr lang="ru-RU" sz="7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56176" y="836712"/>
            <a:ext cx="2664296" cy="475252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Mars is the fourth planet from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the Sun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 the Solar System.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It is often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described as the “Red Planet”.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Mars has two moons,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Phobos and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Deimos, which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are small and irregularly shaped.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58326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0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5292080" y="692696"/>
            <a:ext cx="3187824" cy="489654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Trip to Mars is an old dream of mankind.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During it travels may open new natural resources,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which will improve life of humanity in the future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4287327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1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11560" y="4221088"/>
            <a:ext cx="8064896" cy="14401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Mars is unknown planet, that hides a lot of secrets.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Currently we know, that life on Mars doesn’t exist,</a:t>
            </a:r>
          </a:p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ut scientists continue to explore the planet.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40"/>
            <a:ext cx="4265935" cy="322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81" y="548680"/>
            <a:ext cx="363628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4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187624" y="4653136"/>
            <a:ext cx="6984776" cy="1008112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Calibri" pitchFamily="34" charset="0"/>
                <a:cs typeface="Calibri" pitchFamily="34" charset="0"/>
              </a:rPr>
              <a:t>Life on Mars is very different from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life on Earth. 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main difference is gravity,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temperature, lack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water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pressure and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carbon dioxide instead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of oxygen.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048672" cy="394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4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7814" y="548680"/>
            <a:ext cx="3490130" cy="352839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During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 trip to Mars, many things can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go wrong.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example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breakage of equipment.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Large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amount of radiation and dust storms are a threat to human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health.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8193373" cy="1289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46088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4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788536"/>
            <a:ext cx="3312368" cy="5511858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Trip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will be important for human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civilization,</a:t>
            </a:r>
          </a:p>
          <a:p>
            <a:pPr algn="ctr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one takes the first step to another planet to colonize it later. Colonization of Mars can play a big role in saving mankind in the case of some global catastrophe on Earth, such as a collision with an asteroid.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" y="482098"/>
            <a:ext cx="4369361" cy="302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44465"/>
            <a:ext cx="4752528" cy="237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8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40087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827584" y="65763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Thank you for your attention!</a:t>
            </a:r>
            <a:endParaRPr lang="ru-RU" sz="4800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8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2C0057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</TotalTime>
  <Words>223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A Trip To Mars</vt:lpstr>
      <vt:lpstr>Mars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Trip To Mars</dc:title>
  <dc:creator>Admin</dc:creator>
  <cp:lastModifiedBy>Admin</cp:lastModifiedBy>
  <cp:revision>19</cp:revision>
  <dcterms:created xsi:type="dcterms:W3CDTF">2012-03-05T14:55:05Z</dcterms:created>
  <dcterms:modified xsi:type="dcterms:W3CDTF">2014-01-26T08:59:08Z</dcterms:modified>
</cp:coreProperties>
</file>