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E894FD-D8AA-4D68-AE0E-14C124BC1379}" type="datetimeFigureOut">
              <a:rPr lang="uk-UA" smtClean="0"/>
              <a:t>21.12.2014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B96A28-125A-4CAE-BB7A-FA8BE6FA4110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620688"/>
            <a:ext cx="8305800" cy="2374900"/>
          </a:xfrm>
        </p:spPr>
        <p:txBody>
          <a:bodyPr anchor="t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Література</a:t>
            </a:r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рідного</a:t>
            </a:r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краю</a:t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творчість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Волинських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письменників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roxy10.media.online.ua/photo/r3-d1003217133/31998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4266"/>
            <a:ext cx="6854678" cy="42484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Корецька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Клава (1952) - письменниця. Член НСПУ з 1995 року. Автор книг "Час пік", "Збирачі купальського вогню", "Відкрите небо", "Між зіркою й Аїдом", "В очікуванні Адама" 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www.pravda.lutsk.ua/abton/spaw2/uploads/images/news/447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90" y="692696"/>
            <a:ext cx="3999790" cy="52080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Коробчук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Петро (1956)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перекладач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 НСПУ з 2005 року. Автор книг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вагон",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Рецедив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Гіллясте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лице", "Сова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книжковій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шафі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"Авалон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"Боса флейта"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2" name="Picture 4" descr="http://slovovolyni.com/admin/files/images/news/13100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12" y="701216"/>
            <a:ext cx="4037670" cy="53835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89654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Корсак </a:t>
            </a:r>
            <a:r>
              <a:rPr lang="ru-RU" sz="2400" b="1" dirty="0" err="1" smtClean="0"/>
              <a:t>Іван</a:t>
            </a:r>
            <a:r>
              <a:rPr lang="ru-RU" sz="2400" b="1" dirty="0" smtClean="0"/>
              <a:t> (1946) - </a:t>
            </a:r>
            <a:r>
              <a:rPr lang="ru-RU" sz="2400" b="1" dirty="0" err="1" smtClean="0"/>
              <a:t>письменник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журналіст</a:t>
            </a:r>
            <a:r>
              <a:rPr lang="ru-RU" sz="2400" b="1" dirty="0" smtClean="0"/>
              <a:t>. Лауреат </a:t>
            </a:r>
            <a:r>
              <a:rPr lang="ru-RU" sz="2400" b="1" dirty="0" err="1" smtClean="0"/>
              <a:t>премії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В’ячеслава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Чорновола</a:t>
            </a:r>
            <a:r>
              <a:rPr lang="ru-RU" sz="2400" b="1" dirty="0" smtClean="0"/>
              <a:t> 2007 року (за книгу «</a:t>
            </a:r>
            <a:r>
              <a:rPr lang="ru-RU" sz="2400" b="1" dirty="0" err="1" smtClean="0"/>
              <a:t>Гетьманич</a:t>
            </a:r>
            <a:r>
              <a:rPr lang="ru-RU" sz="2400" b="1" dirty="0" smtClean="0"/>
              <a:t> Орлик»), </a:t>
            </a:r>
            <a:r>
              <a:rPr lang="ru-RU" sz="2400" b="1" dirty="0" err="1" smtClean="0"/>
              <a:t>премії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Агатангела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Кримського</a:t>
            </a:r>
            <a:r>
              <a:rPr lang="ru-RU" sz="2400" b="1" dirty="0" smtClean="0"/>
              <a:t> (за книгу «</a:t>
            </a:r>
            <a:r>
              <a:rPr lang="ru-RU" sz="2400" b="1" dirty="0" err="1" smtClean="0"/>
              <a:t>Імена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Україно</a:t>
            </a:r>
            <a:r>
              <a:rPr lang="ru-RU" sz="2400" b="1" dirty="0" smtClean="0"/>
              <a:t>», 2008), </a:t>
            </a:r>
            <a:r>
              <a:rPr lang="ru-RU" sz="2400" b="1" dirty="0" err="1" smtClean="0"/>
              <a:t>Міжнародної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літературної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премії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Гоголя («</a:t>
            </a:r>
            <a:r>
              <a:rPr lang="ru-RU" sz="2400" b="1" dirty="0" err="1" smtClean="0"/>
              <a:t>Тріумф</a:t>
            </a:r>
            <a:r>
              <a:rPr lang="ru-RU" sz="2400" b="1" dirty="0" smtClean="0"/>
              <a:t>», 2008). Член НСПУ з 1992 року. Автор книг "</a:t>
            </a:r>
            <a:r>
              <a:rPr lang="ru-RU" sz="2400" b="1" dirty="0" err="1" smtClean="0"/>
              <a:t>Тіні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полиски</a:t>
            </a:r>
            <a:r>
              <a:rPr lang="ru-RU" sz="2400" b="1" dirty="0" smtClean="0"/>
              <a:t>", "</a:t>
            </a:r>
            <a:r>
              <a:rPr lang="ru-RU" sz="2400" b="1" dirty="0" err="1" smtClean="0"/>
              <a:t>Покруч</a:t>
            </a:r>
            <a:r>
              <a:rPr lang="ru-RU" sz="2400" b="1" dirty="0" smtClean="0"/>
              <a:t>", "</a:t>
            </a:r>
            <a:r>
              <a:rPr lang="ru-RU" sz="2400" b="1" dirty="0" err="1" smtClean="0"/>
              <a:t>Оксамит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нездавнених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літ</a:t>
            </a:r>
            <a:r>
              <a:rPr lang="ru-RU" sz="2400" b="1" dirty="0" smtClean="0"/>
              <a:t>"  та </a:t>
            </a:r>
            <a:r>
              <a:rPr lang="ru-RU" sz="2400" b="1" dirty="0" err="1" smtClean="0"/>
              <a:t>ін</a:t>
            </a:r>
            <a:r>
              <a:rPr lang="ru-RU" sz="2400" b="1" dirty="0" smtClean="0"/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http://www.vox.com.ua/data/main/data/upimages/oles/korsak7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18" y="1212265"/>
            <a:ext cx="3459812" cy="43614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Криштальський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Андрій (1969) - поет, прозаїк, публіцист. Член НСПУ з 1999 року. Лауреат літературної премії ім. Василя Стуса. Автор книг "Полум'я перегорілих зір", "Срібні вежі світанку", "Пісня пісень", "Чорний сторож", "Народження світла", "Десятина" 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www.pravda.lutsk.ua/abton/spaw2/uploads/images/text/8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12050"/>
            <a:ext cx="3380093" cy="47618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Віктор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Лазарук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(1933) - поет, прозаїк, публіцист. Член НСПУ з 1968 року. Лауреат літературно-мистецької премії імені Агатангела Кримського (1996). Автор книг "Синь озерна" (1963); "Музика верховіть" (1996); "Шацькі озера" (1975); "Сині очі Волині" (1979); "Озерний дзвін" (1982); 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://1.bp.blogspot.com/-41kGyfhwhxk/UQkeceLY3EI/AAAAAAAAAOQ/MtXxkg0_n-8/s1600/0f3b1eb5-b377-4fec-a1e4-dab04ebec7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9143"/>
            <a:ext cx="3096344" cy="49077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5040560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Петро Мах (1934) - поет,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публіцист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лауреат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мистецьких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Олександра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Гаврилюка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Агатангела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Всеукраїнської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Благовіст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почесний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університету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Нагороджений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Відзнакою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Президента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НСПУ з 1963 року. Автор книг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(1958);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(1960);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кленів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(1965);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://1.bp.blogspot.com/-1pzmhQIN7k0/UQkirv4cGDI/AAAAAAAAAOo/WLAdSuUukRo/s1600/200px-%25D0%259C%25D0%25B0%25D1%2585_%25D0%259F%25D0%25B5%25D1%2582%25D1%2580%25D0%25BE_%25D0%259F%25D0%25B5%25D1%2582%25D1%2580%25D0%25BE%25D0%25B2%25D0%25B8%25D1%2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45" y="1052736"/>
            <a:ext cx="3611943" cy="473164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680520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Онуфрійчук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(1937)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поет,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перекладач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публіцист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краєзнавець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член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заслужений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член НСПУ з 2005 року. Автор книг "Солона грудка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Холмської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(2000),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Загадайлівка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(2000),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Дивниця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(2001),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чубаті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(2002),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Холмському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роду нема переводу" (2005),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зайчик" (2007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2.bp.blogspot.com/-4LSx5w3I4mQ/UQkoMY6iyjI/AAAAAAAAAPI/EUWMFA8hUaM/s1600/imag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49" y="1055152"/>
            <a:ext cx="3096344" cy="46756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5112568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Олена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Пашук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Кицан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(1982) -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переможець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конкурсу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Неповторність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(2004), дипломант фестивалю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вино", лауреат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конкурсу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Смолоскип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(2007), 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володар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гран-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Всеукраїнського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фестивалю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"Просто так" (2008), лауреат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Всеукраїнської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НСПУ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Благовіст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(2009). З 2002 року є членом НСПУ. Автор книг "За поворотом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(2000),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(2005), "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Седмиця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(2008), "25-ий кадр" (2010).</a:t>
            </a:r>
            <a:endParaRPr lang="uk-U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2.bp.blogspot.com/-noeee3L7-nk/UQkqmRRoy9I/AAAAAAAAAPY/BkwTUZLzbVw/s1600/ol_p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17" y="955564"/>
            <a:ext cx="3598479" cy="48748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Юрій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Сичук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(1975) – прозаїк. З 2005 року член НСПУ. У 2002 році став переможцем Міжнародного літературного конкурсу "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Гранослов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Перша книга " Час диявола" відзначена українсько-німецькою премією імені Олеся Гончара (2004). У 2006 році заснував альманах сучасної української літератури "Нова проза". Автор книг "Час диявола" (2003), "Вовки" (2006), "Услід за журавлем" (2009).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3.bp.blogspot.com/-IEtk141Zkzg/UQkuNV-GHZI/AAAAAAAAAPw/YZWp_ump8VQ/s1600/9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58286"/>
            <a:ext cx="3585391" cy="4069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824536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Цюриць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(1956)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поет, член НСПУ з 1988 року.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відділі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фольклору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молодіжної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газети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Луцьку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очолював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редакційно-видавничий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відділ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навчально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-методичного центру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прес-служби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мисливського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Автор книг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Сніговичкою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(1986);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Ініціатор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(1987);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2.bp.blogspot.com/-t7IjXw0vaLY/USIMem0wuII/AAAAAAAAASo/3sKF29RzWTY/s320/28912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0903"/>
            <a:ext cx="3410534" cy="47041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052736"/>
            <a:ext cx="8496944" cy="475252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Вашої уваги короткі відомості про письменників, членів Волинської обласної організації Національної Спілки письменників України. Більш повну і розгорнуту інформацію про їхнє життя та багатогранну творчість Ви знайдете у відділі краєзнавчої роботи.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53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525658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Чернецький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(1935) - поет,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прозаїк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член НСПУ з 1981 року. Лауреат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літературно-мистецької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Агатангела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Кримського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учителем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селах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Чистоводному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Підгірному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Одещині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Відтак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учителював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Печихвости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1964 року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краєзнавчому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Луцькій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міськраді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Автор книг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Заручини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(1969);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хатинки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(1978);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Двоколос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(1980);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4.bp.blogspot.com/-nBSnDtsS7-I/USINuBxBu6I/AAAAAAAAAS0/rIK-Xi2hisk/s1600/chernet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44" y="998939"/>
            <a:ext cx="3320788" cy="47881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8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5544616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Валентина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Штинько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Хмельовська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(1953)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Редактор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відділу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відродження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газети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-нова". Лауреат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Полікарпа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Шафети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публіцистики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Нагороджена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грамотою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Верховної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Ради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Золотою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медаллю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журналістики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Автор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Тінь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сльози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(1992);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Тернова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хустка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(1999); "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Тернослов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(2008); "Наречена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гетьманича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(2008); "Давай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дружити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(2009).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8" name="Picture 4" descr="http://voltv.com.ua/wp-content/uploads/2013/02/Still0227_00000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39" y="1484784"/>
            <a:ext cx="2913105" cy="34171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4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824536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Тетяна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Яков'юк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(1973)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журналістка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член НСПУ з 2004 року.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кореспондентом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Луцької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газети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"Слава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завідувала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Усичі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Луцького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працювала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обласній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друкарні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книг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присмак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?" (1992);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Пришестя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(1999);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(2003);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7" name="Picture 7" descr="http://2.bp.blogspot.com/-sDL4ofUYSlU/USIRGPuekPI/AAAAAAAAATc/VDu7bMUgA_E/s320/5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320480" cy="35101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8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411760" y="1628800"/>
            <a:ext cx="4608512" cy="326530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perspective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sz="2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Підготував</a:t>
            </a:r>
          </a:p>
          <a:p>
            <a:pPr algn="r"/>
            <a:r>
              <a:rPr lang="uk-UA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тудент 11-ОРЕ </a:t>
            </a:r>
            <a:r>
              <a:rPr lang="uk-UA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uk-UA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Романов Віталій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8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Бондарчук Андрій (1936) - письменник, громадський діяч, народний депутат України першого скликання. Член НСПУ з 2008 року. Автор книг "Знімали у тайзі кіно про хліб", "Стежки до хати", "Голгофа Данила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Братковського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"Обірване коріння нації. Волинська хрестоматія" 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s://encrypted-tbn0.gstatic.com/images?q=tbn:ANd9GcQDq-o0fmqys09uKkVf1xCEcZasIM1qAMXBRj5t4FvJUcpZ0E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58" y="620688"/>
            <a:ext cx="4086022" cy="53576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5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Боярчук Петро (1947) - письменник, журналіст, лауреат Волинської обласної літературно-мистецької премії ім. Агатангела Кримського. Автори книг "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Стохід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"Крик голодного звіра", "Дорогами болю", "Бій під стінами храму", "Про що мовчить стара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Олика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slovovolyni.com/admin/files/images/news/153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3186"/>
            <a:ext cx="3599682" cy="43196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4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Вербич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Віктор (1956) - український поет, есеїст, критик, публіцист, журналіст, перший лауреат літературної премії імені Пантелеймона Куліша. Член НСПУ з 2000 року. Автор книг "Відлуння ночі", "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Зорянчині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малюнки", "У полотно снігів", "Подих вирію", "Повернення", "За ширмою дощу" та ін.</a:t>
            </a:r>
          </a:p>
        </p:txBody>
      </p:sp>
      <p:pic>
        <p:nvPicPr>
          <p:cNvPr id="18434" name="Picture 2" descr="http://1.bp.blogspot.com/-WkppqybIqX4/T459CsXitFI/AAAAAAAAALU/pwYD-yxcBD8/s320/imagesCAOIZN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99" y="824879"/>
            <a:ext cx="3852173" cy="51362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4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Гей Василь (1942) - поет, прозаїк, публіцист. Член НСПУ з 1974 року, лауреат всеукраїнської літературної премії ім. Андрія Головка за повість "</a:t>
            </a: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Яворник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(1997),  Волинської обласної літературно-мистецької премії ім. Агатангела Кримського. Автор книг "Закон вірності", "Витоки", "Лесин </a:t>
            </a: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кадуб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"І піснею хата багата", "Великодні світання", "Кому важка наука </a:t>
            </a: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рідномовності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?"Ю, "Погашений світильник" та ін.</a:t>
            </a:r>
          </a:p>
          <a:p>
            <a:pPr algn="ctr"/>
            <a:endParaRPr lang="uk-UA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nikvesti.com/images/2012_08/33977_7_3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36809" cy="47960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(1957)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Заслужений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 НСПУ з 1995 року. Лауреат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НСПУ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Благовіст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(2006). Автор книг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моя, воле...",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Погожою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ниточці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родоводу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Вересень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Господарочка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9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."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http://upload.wikimedia.org/wikipedia/uk/thumb/5/59/%D0%9D%D1%96%D0%BD%D0%B0_%D0%93%D0%BE%D1%80%D0%B8%D0%BA.jpg/260px-%D0%9D%D1%96%D0%BD%D0%B0_%D0%93%D0%BE%D1%80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32448" cy="41641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Гранич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Наталія (1967) - поетеса, директор Волинської обласної бібліотеки для дітей. Член НСПУ з 2002 року. Лауреат премій "Тріумф", імені Дмитра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Нитченка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Автор книг "На білім аркуші молитви", "Крилатий пес розлуки", "Безсмертні лики слів", "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Ангелик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долоньках", "Срібна дівчинка" та ін.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http://2.bp.blogspot.com/-8QmZCb8wol0/T46GBTMw8yI/AAAAAAAAAL4/qoF1to-HH28/s320/Scan100285-20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515339" cy="52565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332656"/>
            <a:ext cx="4536504" cy="61206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Гуменюк Надія (1950) - поетеса, прозаїк, публіцист. Член НСПУ з 1995 року. Лауреат обласної літературно-мистецької премії імені Агатангела Кримського та Всеукраїнської літературної премії "Благовіст" та переможець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багатьої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ьіенших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конкурсів. Автор книг "Країна світла", "Каріатиди", "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Однокрил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"Веселка для веселки", "Зустріч на босому мосту", та ін.</a:t>
            </a:r>
          </a:p>
        </p:txBody>
      </p:sp>
      <p:pic>
        <p:nvPicPr>
          <p:cNvPr id="14338" name="Picture 2" descr="http://www.volyn.com.ua/photos/ww109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07" y="583604"/>
            <a:ext cx="3672408" cy="56187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5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940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Література рідного краю творчість Волинських письменників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рідного краю творчість Волинських письменників</dc:title>
  <dc:creator>Admin</dc:creator>
  <cp:lastModifiedBy>Admin</cp:lastModifiedBy>
  <cp:revision>8</cp:revision>
  <dcterms:created xsi:type="dcterms:W3CDTF">2014-12-21T13:11:30Z</dcterms:created>
  <dcterms:modified xsi:type="dcterms:W3CDTF">2014-12-21T14:28:37Z</dcterms:modified>
</cp:coreProperties>
</file>