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9" r:id="rId3"/>
    <p:sldId id="263" r:id="rId4"/>
    <p:sldId id="271" r:id="rId5"/>
    <p:sldId id="264" r:id="rId6"/>
    <p:sldId id="257" r:id="rId7"/>
    <p:sldId id="258" r:id="rId8"/>
    <p:sldId id="266" r:id="rId9"/>
    <p:sldId id="274" r:id="rId10"/>
    <p:sldId id="270" r:id="rId11"/>
    <p:sldId id="272" r:id="rId12"/>
    <p:sldId id="273" r:id="rId13"/>
    <p:sldId id="275" r:id="rId14"/>
    <p:sldId id="278" r:id="rId15"/>
    <p:sldId id="280" r:id="rId16"/>
    <p:sldId id="269" r:id="rId17"/>
    <p:sldId id="260" r:id="rId18"/>
    <p:sldId id="261" r:id="rId19"/>
    <p:sldId id="262" r:id="rId20"/>
    <p:sldId id="282" r:id="rId21"/>
    <p:sldId id="281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92696"/>
          </a:xfrm>
        </p:spPr>
        <p:txBody>
          <a:bodyPr/>
          <a:lstStyle/>
          <a:p>
            <a:r>
              <a:rPr lang="uk-UA" dirty="0" smtClean="0"/>
              <a:t>Іван </a:t>
            </a:r>
            <a:r>
              <a:rPr lang="uk-UA" dirty="0" err="1" smtClean="0"/>
              <a:t>якович</a:t>
            </a:r>
            <a:r>
              <a:rPr lang="uk-UA" dirty="0" smtClean="0"/>
              <a:t> франко</a:t>
            </a:r>
            <a:endParaRPr lang="ru-RU" dirty="0"/>
          </a:p>
        </p:txBody>
      </p:sp>
      <p:pic>
        <p:nvPicPr>
          <p:cNvPr id="8194" name="Picture 2" descr="C:\Documents and Settings\qwerty\Рабочий стол\Новая папка (2)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7291"/>
            <a:ext cx="9144000" cy="6210709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1"/>
            <a:ext cx="4968552" cy="720080"/>
          </a:xfrm>
        </p:spPr>
        <p:txBody>
          <a:bodyPr/>
          <a:lstStyle/>
          <a:p>
            <a:r>
              <a:rPr lang="uk-UA" dirty="0" smtClean="0"/>
              <a:t>Факт 8. кохання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404664"/>
            <a:ext cx="3240360" cy="6264696"/>
          </a:xfrm>
        </p:spPr>
        <p:txBody>
          <a:bodyPr numCol="1">
            <a:normAutofit fontScale="70000" lnSpcReduction="20000"/>
          </a:bodyPr>
          <a:lstStyle/>
          <a:p>
            <a:pPr algn="just"/>
            <a:r>
              <a:rPr lang="ru-RU" dirty="0" smtClean="0"/>
              <a:t> Першим </a:t>
            </a:r>
            <a:r>
              <a:rPr lang="ru-RU" dirty="0" err="1" smtClean="0"/>
              <a:t>сильним</a:t>
            </a:r>
            <a:r>
              <a:rPr lang="ru-RU" dirty="0" smtClean="0"/>
              <a:t> </a:t>
            </a:r>
            <a:r>
              <a:rPr lang="ru-RU" dirty="0" err="1" smtClean="0"/>
              <a:t>почуттям</a:t>
            </a:r>
            <a:r>
              <a:rPr lang="ru-RU" dirty="0" smtClean="0"/>
              <a:t> юного</a:t>
            </a:r>
          </a:p>
          <a:p>
            <a:pPr algn="just"/>
            <a:r>
              <a:rPr lang="ru-RU" dirty="0" smtClean="0"/>
              <a:t>Франка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кохання</a:t>
            </a:r>
            <a:r>
              <a:rPr lang="ru-RU" dirty="0" smtClean="0"/>
              <a:t> до </a:t>
            </a:r>
            <a:r>
              <a:rPr lang="ru-RU" dirty="0" err="1" smtClean="0"/>
              <a:t>попівни</a:t>
            </a:r>
            <a:endParaRPr lang="ru-RU" dirty="0" smtClean="0"/>
          </a:p>
          <a:p>
            <a:pPr algn="just"/>
            <a:r>
              <a:rPr lang="ru-RU" dirty="0" smtClean="0"/>
              <a:t>Ольги </a:t>
            </a:r>
            <a:r>
              <a:rPr lang="ru-RU" dirty="0" err="1" smtClean="0"/>
              <a:t>Рошкевич</a:t>
            </a:r>
            <a:r>
              <a:rPr lang="ru-RU" dirty="0" smtClean="0"/>
              <a:t>. Але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арешту</a:t>
            </a:r>
            <a:endParaRPr lang="ru-RU" dirty="0" smtClean="0"/>
          </a:p>
          <a:p>
            <a:pPr algn="just"/>
            <a:r>
              <a:rPr lang="ru-RU" dirty="0" smtClean="0"/>
              <a:t>батьки </a:t>
            </a:r>
            <a:r>
              <a:rPr lang="ru-RU" dirty="0" err="1" smtClean="0"/>
              <a:t>дівчини</a:t>
            </a:r>
            <a:r>
              <a:rPr lang="ru-RU" dirty="0" smtClean="0"/>
              <a:t> заборонили </a:t>
            </a:r>
            <a:r>
              <a:rPr lang="ru-RU" dirty="0" err="1" smtClean="0"/>
              <a:t>спілкуватися</a:t>
            </a:r>
            <a:r>
              <a:rPr lang="ru-RU" dirty="0" smtClean="0"/>
              <a:t>.</a:t>
            </a:r>
          </a:p>
          <a:p>
            <a:pPr algn="just"/>
            <a:r>
              <a:rPr lang="ru-RU" dirty="0" smtClean="0"/>
              <a:t>Друга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любов</a:t>
            </a:r>
            <a:r>
              <a:rPr lang="ru-RU" dirty="0" smtClean="0"/>
              <a:t> - Юзефа </a:t>
            </a:r>
            <a:r>
              <a:rPr lang="ru-RU" dirty="0" err="1" smtClean="0"/>
              <a:t>Дзвонковська</a:t>
            </a:r>
            <a:r>
              <a:rPr lang="ru-RU" dirty="0" smtClean="0"/>
              <a:t>. </a:t>
            </a:r>
            <a:r>
              <a:rPr lang="ru-RU" dirty="0" err="1" smtClean="0"/>
              <a:t>Іван</a:t>
            </a:r>
            <a:r>
              <a:rPr lang="ru-RU" dirty="0" smtClean="0"/>
              <a:t> просив </a:t>
            </a:r>
            <a:r>
              <a:rPr lang="ru-RU" dirty="0" err="1" smtClean="0"/>
              <a:t>її</a:t>
            </a:r>
            <a:r>
              <a:rPr lang="ru-RU" dirty="0" smtClean="0"/>
              <a:t> руки. Юзефа </a:t>
            </a:r>
            <a:r>
              <a:rPr lang="ru-RU" dirty="0" err="1" smtClean="0"/>
              <a:t>відмовляла</a:t>
            </a:r>
            <a:r>
              <a:rPr lang="ru-RU" dirty="0" smtClean="0"/>
              <a:t> </a:t>
            </a:r>
            <a:r>
              <a:rPr lang="ru-RU" dirty="0" err="1" smtClean="0"/>
              <a:t>всім</a:t>
            </a:r>
            <a:r>
              <a:rPr lang="ru-RU" dirty="0" smtClean="0"/>
              <a:t>, </a:t>
            </a:r>
            <a:r>
              <a:rPr lang="ru-RU" dirty="0" err="1" smtClean="0"/>
              <a:t>відмовила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йому</a:t>
            </a:r>
            <a:r>
              <a:rPr lang="ru-RU" dirty="0" smtClean="0"/>
              <a:t>. Але </a:t>
            </a:r>
            <a:r>
              <a:rPr lang="ru-RU" dirty="0" err="1" smtClean="0"/>
              <a:t>тільки</a:t>
            </a:r>
            <a:r>
              <a:rPr lang="ru-RU" dirty="0" smtClean="0"/>
              <a:t> </a:t>
            </a:r>
            <a:r>
              <a:rPr lang="ru-RU" dirty="0" err="1" smtClean="0"/>
              <a:t>йому</a:t>
            </a:r>
            <a:r>
              <a:rPr lang="ru-RU" dirty="0" smtClean="0"/>
              <a:t> сказала, </a:t>
            </a:r>
            <a:r>
              <a:rPr lang="ru-RU" dirty="0" err="1" smtClean="0"/>
              <a:t>чому</a:t>
            </a:r>
            <a:r>
              <a:rPr lang="ru-RU" dirty="0" smtClean="0"/>
              <a:t>. У </a:t>
            </a:r>
            <a:r>
              <a:rPr lang="ru-RU" dirty="0" err="1" smtClean="0"/>
              <a:t>неї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спадковий</a:t>
            </a:r>
            <a:r>
              <a:rPr lang="ru-RU" dirty="0" smtClean="0"/>
              <a:t> </a:t>
            </a:r>
            <a:r>
              <a:rPr lang="ru-RU" dirty="0" err="1" smtClean="0"/>
              <a:t>туберкульоз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вона знала, </a:t>
            </a:r>
            <a:r>
              <a:rPr lang="ru-RU" dirty="0" err="1" smtClean="0"/>
              <a:t>що</a:t>
            </a:r>
            <a:r>
              <a:rPr lang="ru-RU" dirty="0" smtClean="0"/>
              <a:t> не </a:t>
            </a:r>
            <a:r>
              <a:rPr lang="ru-RU" dirty="0" err="1" smtClean="0"/>
              <a:t>проживе</a:t>
            </a:r>
            <a:r>
              <a:rPr lang="ru-RU" dirty="0" smtClean="0"/>
              <a:t> </a:t>
            </a:r>
            <a:r>
              <a:rPr lang="ru-RU" dirty="0" err="1" smtClean="0"/>
              <a:t>довго</a:t>
            </a:r>
            <a:r>
              <a:rPr lang="ru-RU" dirty="0" smtClean="0"/>
              <a:t>, так </a:t>
            </a:r>
            <a:r>
              <a:rPr lang="ru-RU" dirty="0" err="1" smtClean="0"/>
              <a:t>і</a:t>
            </a:r>
            <a:r>
              <a:rPr lang="ru-RU" dirty="0" smtClean="0"/>
              <a:t> померла </a:t>
            </a:r>
            <a:r>
              <a:rPr lang="ru-RU" dirty="0" err="1" smtClean="0"/>
              <a:t>тридцятирічною</a:t>
            </a:r>
            <a:r>
              <a:rPr lang="ru-RU" dirty="0" smtClean="0"/>
              <a:t>. </a:t>
            </a:r>
            <a:r>
              <a:rPr lang="ru-RU" dirty="0" err="1" smtClean="0"/>
              <a:t>Третя</a:t>
            </a:r>
            <a:r>
              <a:rPr lang="ru-RU" dirty="0" smtClean="0"/>
              <a:t> </a:t>
            </a:r>
            <a:r>
              <a:rPr lang="ru-RU" dirty="0" err="1" smtClean="0"/>
              <a:t>любов</a:t>
            </a:r>
            <a:r>
              <a:rPr lang="ru-RU" dirty="0" smtClean="0"/>
              <a:t> - фатальна. З </a:t>
            </a:r>
            <a:r>
              <a:rPr lang="ru-RU" dirty="0" err="1" smtClean="0"/>
              <a:t>Целіною</a:t>
            </a:r>
            <a:r>
              <a:rPr lang="ru-RU" dirty="0" smtClean="0"/>
              <a:t> </a:t>
            </a:r>
            <a:r>
              <a:rPr lang="ru-RU" dirty="0" err="1" smtClean="0"/>
              <a:t>Журовсько</a:t>
            </a:r>
            <a:r>
              <a:rPr lang="uk-UA" dirty="0" smtClean="0"/>
              <a:t>ю</a:t>
            </a:r>
            <a:r>
              <a:rPr lang="ru-RU" dirty="0" smtClean="0"/>
              <a:t> (по </a:t>
            </a:r>
            <a:r>
              <a:rPr lang="ru-RU" dirty="0" err="1" smtClean="0"/>
              <a:t>чоловікові</a:t>
            </a:r>
            <a:r>
              <a:rPr lang="ru-RU" dirty="0" smtClean="0"/>
              <a:t> </a:t>
            </a:r>
            <a:r>
              <a:rPr lang="ru-RU" dirty="0" err="1" smtClean="0"/>
              <a:t>Зигмунтовська</a:t>
            </a:r>
            <a:r>
              <a:rPr lang="ru-RU" dirty="0" smtClean="0"/>
              <a:t>) Франко </a:t>
            </a:r>
            <a:r>
              <a:rPr lang="ru-RU" dirty="0" err="1" smtClean="0"/>
              <a:t>зустрівся</a:t>
            </a:r>
            <a:r>
              <a:rPr lang="ru-RU" dirty="0" smtClean="0"/>
              <a:t> </a:t>
            </a:r>
            <a:r>
              <a:rPr lang="ru-RU" dirty="0" err="1" smtClean="0"/>
              <a:t>вже</a:t>
            </a:r>
            <a:r>
              <a:rPr lang="ru-RU" dirty="0" smtClean="0"/>
              <a:t> </a:t>
            </a:r>
            <a:r>
              <a:rPr lang="ru-RU" dirty="0" err="1" smtClean="0"/>
              <a:t>тоді</a:t>
            </a:r>
            <a:r>
              <a:rPr lang="ru-RU" dirty="0" smtClean="0"/>
              <a:t>, коли </a:t>
            </a:r>
            <a:r>
              <a:rPr lang="ru-RU" dirty="0" err="1" smtClean="0"/>
              <a:t>листувався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майбутньою</a:t>
            </a:r>
            <a:r>
              <a:rPr lang="ru-RU" dirty="0" smtClean="0"/>
              <a:t> дружиною. У </a:t>
            </a:r>
            <a:r>
              <a:rPr lang="ru-RU" dirty="0" err="1" smtClean="0"/>
              <a:t>Львові</a:t>
            </a:r>
            <a:r>
              <a:rPr lang="ru-RU" dirty="0" smtClean="0"/>
              <a:t> на </a:t>
            </a:r>
            <a:r>
              <a:rPr lang="ru-RU" dirty="0" err="1" smtClean="0"/>
              <a:t>пошті</a:t>
            </a:r>
            <a:r>
              <a:rPr lang="ru-RU" dirty="0" smtClean="0"/>
              <a:t> </a:t>
            </a:r>
            <a:r>
              <a:rPr lang="ru-RU" dirty="0" err="1" smtClean="0"/>
              <a:t>Цілина</a:t>
            </a:r>
            <a:r>
              <a:rPr lang="ru-RU" dirty="0" smtClean="0"/>
              <a:t> </a:t>
            </a:r>
            <a:r>
              <a:rPr lang="ru-RU" dirty="0" err="1" smtClean="0"/>
              <a:t>видавала</a:t>
            </a:r>
            <a:r>
              <a:rPr lang="ru-RU" dirty="0" smtClean="0"/>
              <a:t> </a:t>
            </a:r>
            <a:r>
              <a:rPr lang="ru-RU" dirty="0" err="1" smtClean="0"/>
              <a:t>листи</a:t>
            </a:r>
            <a:r>
              <a:rPr lang="ru-RU" dirty="0" smtClean="0"/>
              <a:t> "до </a:t>
            </a:r>
            <a:r>
              <a:rPr lang="ru-RU" dirty="0" err="1" smtClean="0"/>
              <a:t>запитання</a:t>
            </a:r>
            <a:r>
              <a:rPr lang="ru-RU" dirty="0" smtClean="0"/>
              <a:t>". </a:t>
            </a:r>
            <a:r>
              <a:rPr lang="ru-RU" dirty="0" err="1" smtClean="0"/>
              <a:t>Ця</a:t>
            </a:r>
            <a:r>
              <a:rPr lang="ru-RU" dirty="0" smtClean="0"/>
              <a:t> коротко стрижена </a:t>
            </a:r>
            <a:r>
              <a:rPr lang="ru-RU" dirty="0" err="1" smtClean="0"/>
              <a:t>дівчина</a:t>
            </a:r>
            <a:r>
              <a:rPr lang="ru-RU" dirty="0" smtClean="0"/>
              <a:t> не </a:t>
            </a:r>
            <a:r>
              <a:rPr lang="ru-RU" dirty="0" err="1" smtClean="0"/>
              <a:t>звертала</a:t>
            </a:r>
            <a:r>
              <a:rPr lang="ru-RU" dirty="0" smtClean="0"/>
              <a:t> на </a:t>
            </a:r>
            <a:r>
              <a:rPr lang="ru-RU" dirty="0" err="1" smtClean="0"/>
              <a:t>нього</a:t>
            </a:r>
            <a:r>
              <a:rPr lang="ru-RU" dirty="0" smtClean="0"/>
              <a:t> </a:t>
            </a:r>
            <a:r>
              <a:rPr lang="ru-RU" dirty="0" err="1" smtClean="0"/>
              <a:t>уваги</a:t>
            </a:r>
            <a:r>
              <a:rPr lang="ru-RU" dirty="0" smtClean="0"/>
              <a:t>. І </a:t>
            </a:r>
            <a:r>
              <a:rPr lang="ru-RU" dirty="0" err="1" smtClean="0"/>
              <a:t>він</a:t>
            </a:r>
            <a:r>
              <a:rPr lang="ru-RU" dirty="0" smtClean="0"/>
              <a:t> почав </a:t>
            </a:r>
            <a:r>
              <a:rPr lang="ru-RU" dirty="0" err="1" smtClean="0"/>
              <a:t>писати</a:t>
            </a:r>
            <a:r>
              <a:rPr lang="ru-RU" dirty="0" smtClean="0"/>
              <a:t> </a:t>
            </a:r>
            <a:r>
              <a:rPr lang="ru-RU" dirty="0" err="1" smtClean="0"/>
              <a:t>їй</a:t>
            </a:r>
            <a:r>
              <a:rPr lang="ru-RU" dirty="0" smtClean="0"/>
              <a:t> </a:t>
            </a:r>
            <a:r>
              <a:rPr lang="ru-RU" dirty="0" err="1" smtClean="0"/>
              <a:t>листи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іменем</a:t>
            </a:r>
            <a:r>
              <a:rPr lang="ru-RU" dirty="0" smtClean="0"/>
              <a:t> </a:t>
            </a:r>
            <a:r>
              <a:rPr lang="ru-RU" dirty="0" err="1" smtClean="0"/>
              <a:t>Маєвський</a:t>
            </a:r>
            <a:r>
              <a:rPr lang="ru-RU" dirty="0" smtClean="0"/>
              <a:t>. </a:t>
            </a:r>
            <a:r>
              <a:rPr lang="ru-RU" dirty="0" err="1" smtClean="0"/>
              <a:t>Їй</a:t>
            </a:r>
            <a:r>
              <a:rPr lang="ru-RU" dirty="0" smtClean="0"/>
              <a:t>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цікаво</a:t>
            </a:r>
            <a:r>
              <a:rPr lang="ru-RU" dirty="0" smtClean="0"/>
              <a:t>. Одного разу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підійшов</a:t>
            </a:r>
            <a:r>
              <a:rPr lang="ru-RU" dirty="0" smtClean="0"/>
              <a:t> до </a:t>
            </a:r>
            <a:r>
              <a:rPr lang="ru-RU" dirty="0" err="1" smtClean="0"/>
              <a:t>віконця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запитав, </a:t>
            </a:r>
            <a:r>
              <a:rPr lang="ru-RU" dirty="0" err="1" smtClean="0"/>
              <a:t>чи</a:t>
            </a:r>
            <a:r>
              <a:rPr lang="ru-RU" dirty="0" smtClean="0"/>
              <a:t> буде </a:t>
            </a:r>
            <a:r>
              <a:rPr lang="ru-RU" dirty="0" err="1" smtClean="0"/>
              <a:t>відповідь</a:t>
            </a:r>
            <a:r>
              <a:rPr lang="ru-RU" dirty="0" smtClean="0"/>
              <a:t> </a:t>
            </a:r>
            <a:r>
              <a:rPr lang="ru-RU" dirty="0" err="1" smtClean="0"/>
              <a:t>Маєвському</a:t>
            </a:r>
            <a:r>
              <a:rPr lang="ru-RU" dirty="0" smtClean="0"/>
              <a:t>. Вона </a:t>
            </a:r>
            <a:r>
              <a:rPr lang="ru-RU" dirty="0" err="1" smtClean="0"/>
              <a:t>побачила</a:t>
            </a:r>
            <a:r>
              <a:rPr lang="ru-RU" dirty="0" smtClean="0"/>
              <a:t> рудого квадратного простолюдина, сказала "</a:t>
            </a:r>
            <a:r>
              <a:rPr lang="ru-RU" dirty="0" err="1" smtClean="0"/>
              <a:t>ні</a:t>
            </a:r>
            <a:r>
              <a:rPr lang="ru-RU" dirty="0" smtClean="0"/>
              <a:t>!" </a:t>
            </a:r>
            <a:r>
              <a:rPr lang="ru-RU" dirty="0" err="1" smtClean="0"/>
              <a:t>і</a:t>
            </a:r>
            <a:r>
              <a:rPr lang="ru-RU" dirty="0" smtClean="0"/>
              <a:t> порвала </a:t>
            </a:r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 err="1" smtClean="0"/>
              <a:t>ті</a:t>
            </a:r>
            <a:r>
              <a:rPr lang="ru-RU" dirty="0" smtClean="0"/>
              <a:t> </a:t>
            </a:r>
            <a:r>
              <a:rPr lang="ru-RU" dirty="0" err="1" smtClean="0"/>
              <a:t>листи</a:t>
            </a:r>
            <a:r>
              <a:rPr lang="ru-RU" dirty="0" smtClean="0"/>
              <a:t>. </a:t>
            </a:r>
          </a:p>
        </p:txBody>
      </p:sp>
      <p:pic>
        <p:nvPicPr>
          <p:cNvPr id="5122" name="Picture 2" descr="C:\Documents and Settings\qwerty\Рабочий стол\Новая папка (2)\1_2f6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1124744"/>
            <a:ext cx="4029020" cy="4320480"/>
          </a:xfrm>
          <a:prstGeom prst="rect">
            <a:avLst/>
          </a:prstGeom>
          <a:noFill/>
        </p:spPr>
      </p:pic>
      <p:pic>
        <p:nvPicPr>
          <p:cNvPr id="5123" name="Picture 3" descr="C:\Documents and Settings\qwerty\Рабочий стол\Новая папка (2)\178x175xref-1000_518632309-8192.coolpic.pagespeed.ic.I28-x3Mho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3991327"/>
            <a:ext cx="2915816" cy="2866673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196752"/>
            <a:ext cx="3563888" cy="5661248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Дружину, Ольгу </a:t>
            </a:r>
            <a:r>
              <a:rPr lang="ru-RU" dirty="0" err="1" smtClean="0"/>
              <a:t>Хоружинську</a:t>
            </a:r>
            <a:r>
              <a:rPr lang="ru-RU" dirty="0" smtClean="0"/>
              <a:t>, </a:t>
            </a:r>
          </a:p>
          <a:p>
            <a:pPr algn="just"/>
            <a:r>
              <a:rPr lang="ru-RU" dirty="0" err="1" smtClean="0"/>
              <a:t>він</a:t>
            </a:r>
            <a:r>
              <a:rPr lang="ru-RU" dirty="0" smtClean="0"/>
              <a:t> взяв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Великої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. </a:t>
            </a:r>
          </a:p>
          <a:p>
            <a:pPr algn="just"/>
            <a:r>
              <a:rPr lang="ru-RU" dirty="0" smtClean="0"/>
              <a:t>Ольга родом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околиць</a:t>
            </a:r>
            <a:r>
              <a:rPr lang="ru-RU" dirty="0" smtClean="0"/>
              <a:t> Гадяча,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Полтавщини</a:t>
            </a:r>
            <a:r>
              <a:rPr lang="ru-RU" dirty="0" smtClean="0"/>
              <a:t>. </a:t>
            </a:r>
          </a:p>
          <a:p>
            <a:pPr algn="just"/>
            <a:r>
              <a:rPr lang="ru-RU" dirty="0" smtClean="0"/>
              <a:t>Франко запитав: "А </a:t>
            </a:r>
            <a:r>
              <a:rPr lang="ru-RU" dirty="0" err="1" smtClean="0"/>
              <a:t>що</a:t>
            </a:r>
            <a:r>
              <a:rPr lang="ru-RU" dirty="0" smtClean="0"/>
              <a:t>, </a:t>
            </a:r>
            <a:r>
              <a:rPr lang="ru-RU" dirty="0" err="1" smtClean="0"/>
              <a:t>якби</a:t>
            </a:r>
            <a:r>
              <a:rPr lang="ru-RU" dirty="0" smtClean="0"/>
              <a:t> </a:t>
            </a:r>
            <a:r>
              <a:rPr lang="ru-RU" dirty="0" err="1" smtClean="0"/>
              <a:t>якийсь</a:t>
            </a:r>
            <a:r>
              <a:rPr lang="ru-RU" dirty="0" smtClean="0"/>
              <a:t> </a:t>
            </a:r>
          </a:p>
          <a:p>
            <a:pPr algn="just"/>
            <a:r>
              <a:rPr lang="ru-RU" dirty="0" smtClean="0"/>
              <a:t>галичанин, </a:t>
            </a:r>
            <a:r>
              <a:rPr lang="ru-RU" dirty="0" err="1" smtClean="0"/>
              <a:t>приміром</a:t>
            </a:r>
            <a:r>
              <a:rPr lang="ru-RU" dirty="0" smtClean="0"/>
              <a:t>, я, попросив </a:t>
            </a:r>
          </a:p>
          <a:p>
            <a:pPr algn="just"/>
            <a:r>
              <a:rPr lang="ru-RU" dirty="0" smtClean="0"/>
              <a:t>вас стати </a:t>
            </a:r>
            <a:r>
              <a:rPr lang="ru-RU" dirty="0" err="1" smtClean="0"/>
              <a:t>моєю</a:t>
            </a:r>
            <a:r>
              <a:rPr lang="ru-RU" dirty="0" smtClean="0"/>
              <a:t> дружиною?" Вона </a:t>
            </a:r>
            <a:r>
              <a:rPr lang="ru-RU" dirty="0" err="1" smtClean="0"/>
              <a:t>погодилася</a:t>
            </a:r>
            <a:r>
              <a:rPr lang="ru-RU" dirty="0" smtClean="0"/>
              <a:t>.</a:t>
            </a:r>
          </a:p>
          <a:p>
            <a:pPr algn="just"/>
            <a:r>
              <a:rPr lang="ru-RU" dirty="0" smtClean="0"/>
              <a:t> </a:t>
            </a:r>
            <a:r>
              <a:rPr lang="ru-RU" dirty="0" err="1" smtClean="0"/>
              <a:t>Їй</a:t>
            </a:r>
            <a:r>
              <a:rPr lang="ru-RU" dirty="0" smtClean="0"/>
              <a:t> говорили: «</a:t>
            </a:r>
            <a:r>
              <a:rPr lang="ru-RU" dirty="0" err="1" smtClean="0"/>
              <a:t>Пропадеш</a:t>
            </a:r>
            <a:r>
              <a:rPr lang="ru-RU" dirty="0" smtClean="0"/>
              <a:t>!» Але вона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</a:p>
          <a:p>
            <a:pPr algn="just"/>
            <a:r>
              <a:rPr lang="ru-RU" dirty="0" smtClean="0"/>
              <a:t>любила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поїхала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ним.</a:t>
            </a:r>
          </a:p>
          <a:p>
            <a:endParaRPr lang="ru-RU" dirty="0"/>
          </a:p>
        </p:txBody>
      </p:sp>
      <p:pic>
        <p:nvPicPr>
          <p:cNvPr id="6146" name="Picture 2" descr="C:\Documents and Settings\qwerty\Рабочий стол\Новая папка (2)\13860783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1383952"/>
            <a:ext cx="4536504" cy="5474048"/>
          </a:xfrm>
          <a:prstGeom prst="rect">
            <a:avLst/>
          </a:prstGeom>
          <a:noFill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88640"/>
            <a:ext cx="3851920" cy="6576155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dirty="0" err="1" smtClean="0"/>
              <a:t>Володіла</a:t>
            </a:r>
            <a:r>
              <a:rPr lang="ru-RU" dirty="0" smtClean="0"/>
              <a:t> </a:t>
            </a:r>
            <a:r>
              <a:rPr lang="ru-RU" dirty="0" err="1" smtClean="0"/>
              <a:t>мовами</a:t>
            </a:r>
            <a:r>
              <a:rPr lang="ru-RU" dirty="0" smtClean="0"/>
              <a:t>: </a:t>
            </a:r>
            <a:r>
              <a:rPr lang="ru-RU" dirty="0" err="1" smtClean="0"/>
              <a:t>англійською</a:t>
            </a:r>
            <a:r>
              <a:rPr lang="ru-RU" dirty="0" smtClean="0"/>
              <a:t>,</a:t>
            </a:r>
          </a:p>
          <a:p>
            <a:pPr algn="just"/>
            <a:r>
              <a:rPr lang="ru-RU" dirty="0" err="1" smtClean="0"/>
              <a:t>французькою</a:t>
            </a:r>
            <a:r>
              <a:rPr lang="ru-RU" dirty="0" smtClean="0"/>
              <a:t>, </a:t>
            </a:r>
            <a:r>
              <a:rPr lang="ru-RU" dirty="0" err="1" smtClean="0"/>
              <a:t>німецькою</a:t>
            </a:r>
            <a:r>
              <a:rPr lang="ru-RU" dirty="0" smtClean="0"/>
              <a:t>, </a:t>
            </a:r>
            <a:r>
              <a:rPr lang="ru-RU" dirty="0" err="1" smtClean="0"/>
              <a:t>російською</a:t>
            </a:r>
            <a:r>
              <a:rPr lang="ru-RU" dirty="0" smtClean="0"/>
              <a:t>.</a:t>
            </a:r>
          </a:p>
          <a:p>
            <a:pPr algn="just"/>
            <a:r>
              <a:rPr lang="ru-RU" dirty="0" err="1" smtClean="0"/>
              <a:t>Їй</a:t>
            </a:r>
            <a:r>
              <a:rPr lang="ru-RU" dirty="0" smtClean="0"/>
              <a:t> не </a:t>
            </a:r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dirty="0" err="1" smtClean="0"/>
              <a:t>чужа</a:t>
            </a:r>
            <a:r>
              <a:rPr lang="ru-RU" dirty="0" smtClean="0"/>
              <a:t> </a:t>
            </a:r>
            <a:r>
              <a:rPr lang="ru-RU" dirty="0" err="1" smtClean="0"/>
              <a:t>ідея</a:t>
            </a:r>
            <a:r>
              <a:rPr lang="ru-RU" dirty="0" smtClean="0"/>
              <a:t> </a:t>
            </a:r>
            <a:r>
              <a:rPr lang="ru-RU" dirty="0" err="1" smtClean="0"/>
              <a:t>відродження</a:t>
            </a:r>
            <a:endParaRPr lang="ru-RU" dirty="0" smtClean="0"/>
          </a:p>
          <a:p>
            <a:pPr algn="just"/>
            <a:r>
              <a:rPr lang="ru-RU" dirty="0" err="1" smtClean="0"/>
              <a:t>України</a:t>
            </a:r>
            <a:r>
              <a:rPr lang="ru-RU" dirty="0" smtClean="0"/>
              <a:t>.</a:t>
            </a:r>
          </a:p>
          <a:p>
            <a:pPr algn="just"/>
            <a:r>
              <a:rPr lang="ru-RU" dirty="0" smtClean="0"/>
              <a:t>Сестра Ольги </a:t>
            </a:r>
            <a:r>
              <a:rPr lang="ru-RU" dirty="0" err="1" smtClean="0"/>
              <a:t>Хоружинської</a:t>
            </a:r>
            <a:r>
              <a:rPr lang="ru-RU" dirty="0" smtClean="0"/>
              <a:t> — </a:t>
            </a:r>
            <a:r>
              <a:rPr lang="ru-RU" dirty="0" err="1" smtClean="0"/>
              <a:t>Антоніна</a:t>
            </a:r>
            <a:r>
              <a:rPr lang="ru-RU" dirty="0" smtClean="0"/>
              <a:t>,</a:t>
            </a:r>
          </a:p>
          <a:p>
            <a:pPr algn="just"/>
            <a:r>
              <a:rPr lang="ru-RU" dirty="0" err="1" smtClean="0"/>
              <a:t>згадувала</a:t>
            </a:r>
            <a:r>
              <a:rPr lang="ru-RU" dirty="0" smtClean="0"/>
              <a:t> у </a:t>
            </a:r>
            <a:r>
              <a:rPr lang="ru-RU" dirty="0" err="1" smtClean="0"/>
              <a:t>своїх</a:t>
            </a:r>
            <a:r>
              <a:rPr lang="ru-RU" dirty="0" smtClean="0"/>
              <a:t> </a:t>
            </a:r>
            <a:r>
              <a:rPr lang="ru-RU" dirty="0" err="1" smtClean="0"/>
              <a:t>спогадах</a:t>
            </a:r>
            <a:r>
              <a:rPr lang="ru-RU" dirty="0" smtClean="0"/>
              <a:t>: «Вершка</a:t>
            </a:r>
          </a:p>
          <a:p>
            <a:pPr algn="just"/>
            <a:r>
              <a:rPr lang="ru-RU" dirty="0" err="1" smtClean="0"/>
              <a:t>своєї</a:t>
            </a:r>
            <a:r>
              <a:rPr lang="ru-RU" dirty="0" smtClean="0"/>
              <a:t> </a:t>
            </a:r>
            <a:r>
              <a:rPr lang="ru-RU" dirty="0" err="1" smtClean="0"/>
              <a:t>слави</a:t>
            </a:r>
            <a:r>
              <a:rPr lang="ru-RU" dirty="0" smtClean="0"/>
              <a:t> Франко </a:t>
            </a:r>
            <a:r>
              <a:rPr lang="ru-RU" dirty="0" err="1" smtClean="0"/>
              <a:t>досяг</a:t>
            </a:r>
            <a:r>
              <a:rPr lang="ru-RU" dirty="0" smtClean="0"/>
              <a:t> не без</a:t>
            </a:r>
          </a:p>
          <a:p>
            <a:pPr algn="just"/>
            <a:r>
              <a:rPr lang="ru-RU" dirty="0" err="1" smtClean="0"/>
              <a:t>допомоги</a:t>
            </a:r>
            <a:r>
              <a:rPr lang="ru-RU" dirty="0" smtClean="0"/>
              <a:t> </a:t>
            </a:r>
            <a:r>
              <a:rPr lang="ru-RU" dirty="0" err="1" smtClean="0"/>
              <a:t>своєї</a:t>
            </a:r>
            <a:r>
              <a:rPr lang="ru-RU" dirty="0" smtClean="0"/>
              <a:t> </a:t>
            </a:r>
            <a:r>
              <a:rPr lang="ru-RU" dirty="0" err="1" smtClean="0"/>
              <a:t>дружини</a:t>
            </a:r>
            <a:r>
              <a:rPr lang="ru-RU" dirty="0" smtClean="0"/>
              <a:t>, </a:t>
            </a:r>
            <a:r>
              <a:rPr lang="ru-RU" dirty="0" err="1" smtClean="0"/>
              <a:t>жінки</a:t>
            </a:r>
            <a:r>
              <a:rPr lang="ru-RU" dirty="0" smtClean="0"/>
              <a:t> </a:t>
            </a:r>
            <a:r>
              <a:rPr lang="ru-RU" dirty="0" err="1" smtClean="0"/>
              <a:t>дуже</a:t>
            </a:r>
            <a:endParaRPr lang="ru-RU" dirty="0" smtClean="0"/>
          </a:p>
          <a:p>
            <a:pPr algn="just"/>
            <a:r>
              <a:rPr lang="ru-RU" dirty="0" err="1" smtClean="0"/>
              <a:t>інтелігентної</a:t>
            </a:r>
            <a:r>
              <a:rPr lang="ru-RU" dirty="0" smtClean="0"/>
              <a:t>, яка </a:t>
            </a:r>
            <a:r>
              <a:rPr lang="ru-RU" dirty="0" err="1" smtClean="0"/>
              <a:t>постійно</a:t>
            </a:r>
            <a:r>
              <a:rPr lang="ru-RU" dirty="0" smtClean="0"/>
              <a:t> думала,</a:t>
            </a:r>
          </a:p>
          <a:p>
            <a:pPr algn="just"/>
            <a:r>
              <a:rPr lang="ru-RU" dirty="0" err="1" smtClean="0"/>
              <a:t>щоби</a:t>
            </a:r>
            <a:r>
              <a:rPr lang="ru-RU" dirty="0" smtClean="0"/>
              <a:t> </a:t>
            </a:r>
            <a:r>
              <a:rPr lang="ru-RU" dirty="0" err="1" smtClean="0"/>
              <a:t>Франкові</a:t>
            </a:r>
            <a:r>
              <a:rPr lang="ru-RU" dirty="0" smtClean="0"/>
              <a:t> „</a:t>
            </a:r>
            <a:r>
              <a:rPr lang="ru-RU" dirty="0" err="1" smtClean="0"/>
              <a:t>вдома</a:t>
            </a:r>
            <a:r>
              <a:rPr lang="ru-RU" dirty="0" smtClean="0"/>
              <a:t> </a:t>
            </a:r>
            <a:r>
              <a:rPr lang="ru-RU" dirty="0" err="1" smtClean="0"/>
              <a:t>жилося</a:t>
            </a:r>
            <a:r>
              <a:rPr lang="ru-RU" dirty="0" smtClean="0"/>
              <a:t> добре“.</a:t>
            </a:r>
          </a:p>
          <a:p>
            <a:pPr algn="just"/>
            <a:r>
              <a:rPr lang="ru-RU" dirty="0" err="1" smtClean="0"/>
              <a:t>Від</a:t>
            </a:r>
            <a:r>
              <a:rPr lang="ru-RU" dirty="0" smtClean="0"/>
              <a:t> самих </a:t>
            </a:r>
            <a:r>
              <a:rPr lang="ru-RU" dirty="0" err="1" smtClean="0"/>
              <a:t>початків</a:t>
            </a:r>
            <a:r>
              <a:rPr lang="ru-RU" dirty="0" smtClean="0"/>
              <a:t> </a:t>
            </a:r>
            <a:r>
              <a:rPr lang="ru-RU" dirty="0" err="1" smtClean="0"/>
              <a:t>їхнього</a:t>
            </a:r>
            <a:endParaRPr lang="ru-RU" dirty="0" smtClean="0"/>
          </a:p>
          <a:p>
            <a:pPr algn="just"/>
            <a:r>
              <a:rPr lang="ru-RU" dirty="0" err="1" smtClean="0"/>
              <a:t>подружнього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 Ольга Франко не</a:t>
            </a:r>
          </a:p>
          <a:p>
            <a:pPr algn="just"/>
            <a:r>
              <a:rPr lang="ru-RU" dirty="0" err="1" smtClean="0"/>
              <a:t>змогла</a:t>
            </a:r>
            <a:r>
              <a:rPr lang="ru-RU" dirty="0" smtClean="0"/>
              <a:t> стати для </a:t>
            </a:r>
            <a:r>
              <a:rPr lang="ru-RU" dirty="0" err="1" smtClean="0"/>
              <a:t>свого</a:t>
            </a:r>
            <a:r>
              <a:rPr lang="ru-RU" dirty="0" smtClean="0"/>
              <a:t> </a:t>
            </a:r>
            <a:r>
              <a:rPr lang="ru-RU" dirty="0" err="1" smtClean="0"/>
              <a:t>чоловіка</a:t>
            </a:r>
            <a:r>
              <a:rPr lang="ru-RU" dirty="0" smtClean="0"/>
              <a:t> </a:t>
            </a:r>
            <a:r>
              <a:rPr lang="ru-RU" dirty="0" err="1" smtClean="0"/>
              <a:t>ні</a:t>
            </a:r>
            <a:r>
              <a:rPr lang="ru-RU" dirty="0" smtClean="0"/>
              <a:t> музою,</a:t>
            </a:r>
          </a:p>
          <a:p>
            <a:pPr algn="just"/>
            <a:r>
              <a:rPr lang="ru-RU" dirty="0" err="1" smtClean="0"/>
              <a:t>ні</a:t>
            </a:r>
            <a:r>
              <a:rPr lang="ru-RU" dirty="0" smtClean="0"/>
              <a:t> </a:t>
            </a:r>
            <a:r>
              <a:rPr lang="ru-RU" dirty="0" err="1" smtClean="0"/>
              <a:t>могутнім</a:t>
            </a:r>
            <a:r>
              <a:rPr lang="ru-RU" dirty="0" smtClean="0"/>
              <a:t> </a:t>
            </a:r>
            <a:r>
              <a:rPr lang="ru-RU" dirty="0" err="1" smtClean="0"/>
              <a:t>джерелом</a:t>
            </a:r>
            <a:r>
              <a:rPr lang="ru-RU" dirty="0" smtClean="0"/>
              <a:t> </a:t>
            </a:r>
            <a:r>
              <a:rPr lang="ru-RU" dirty="0" err="1" smtClean="0"/>
              <a:t>натхнення</a:t>
            </a:r>
            <a:r>
              <a:rPr lang="ru-RU" dirty="0" smtClean="0"/>
              <a:t>…</a:t>
            </a:r>
          </a:p>
          <a:p>
            <a:endParaRPr lang="ru-RU" dirty="0"/>
          </a:p>
        </p:txBody>
      </p:sp>
      <p:pic>
        <p:nvPicPr>
          <p:cNvPr id="7170" name="Picture 2" descr="C:\Documents and Settings\qwerty\Рабочий стол\Новая папка (2)\Oleksandra_and_Olha_Khoruzhynsk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3789040"/>
            <a:ext cx="2160562" cy="2957063"/>
          </a:xfrm>
          <a:prstGeom prst="rect">
            <a:avLst/>
          </a:prstGeom>
          <a:noFill/>
        </p:spPr>
      </p:pic>
      <p:pic>
        <p:nvPicPr>
          <p:cNvPr id="7171" name="Picture 3" descr="C:\Documents and Settings\qwerty\Рабочий стол\Новая папка (2)\424px-Olha_and_Ivan_Frank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2221898"/>
            <a:ext cx="3275857" cy="4636102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1772816"/>
            <a:ext cx="3312368" cy="4320480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Франко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зразковим</a:t>
            </a:r>
            <a:r>
              <a:rPr lang="ru-RU" dirty="0" smtClean="0"/>
              <a:t> </a:t>
            </a:r>
            <a:r>
              <a:rPr lang="ru-RU" dirty="0" err="1" smtClean="0"/>
              <a:t>батьком</a:t>
            </a:r>
            <a:r>
              <a:rPr lang="ru-RU" dirty="0" smtClean="0"/>
              <a:t> </a:t>
            </a:r>
            <a:r>
              <a:rPr lang="ru-RU" dirty="0" err="1" smtClean="0"/>
              <a:t>своїх</a:t>
            </a:r>
            <a:endParaRPr lang="ru-RU" dirty="0" smtClean="0"/>
          </a:p>
          <a:p>
            <a:pPr algn="just"/>
            <a:r>
              <a:rPr lang="ru-RU" dirty="0" err="1" smtClean="0"/>
              <a:t>дітей</a:t>
            </a:r>
            <a:r>
              <a:rPr lang="ru-RU" dirty="0" smtClean="0"/>
              <a:t> — </a:t>
            </a:r>
            <a:r>
              <a:rPr lang="ru-RU" dirty="0" err="1" smtClean="0"/>
              <a:t>трьох</a:t>
            </a:r>
            <a:r>
              <a:rPr lang="ru-RU" dirty="0" smtClean="0"/>
              <a:t> </a:t>
            </a:r>
            <a:r>
              <a:rPr lang="ru-RU" dirty="0" err="1" smtClean="0"/>
              <a:t>хлопців</a:t>
            </a:r>
            <a:r>
              <a:rPr lang="ru-RU" dirty="0" smtClean="0"/>
              <a:t> (</a:t>
            </a:r>
            <a:r>
              <a:rPr lang="ru-RU" dirty="0" err="1" smtClean="0"/>
              <a:t>Андрій</a:t>
            </a:r>
            <a:r>
              <a:rPr lang="ru-RU" dirty="0" smtClean="0"/>
              <a:t>, Петро,</a:t>
            </a:r>
          </a:p>
          <a:p>
            <a:pPr algn="just"/>
            <a:r>
              <a:rPr lang="ru-RU" dirty="0" smtClean="0"/>
              <a:t>Тарас) </a:t>
            </a:r>
            <a:r>
              <a:rPr lang="ru-RU" dirty="0" err="1" smtClean="0"/>
              <a:t>і</a:t>
            </a:r>
            <a:r>
              <a:rPr lang="ru-RU" dirty="0" smtClean="0"/>
              <a:t> дочки </a:t>
            </a:r>
            <a:r>
              <a:rPr lang="ru-RU" dirty="0" err="1" smtClean="0"/>
              <a:t>Анни</a:t>
            </a:r>
            <a:r>
              <a:rPr lang="ru-RU" dirty="0" smtClean="0"/>
              <a:t> .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ніжно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endParaRPr lang="ru-RU" dirty="0" smtClean="0"/>
          </a:p>
          <a:p>
            <a:pPr algn="just"/>
            <a:r>
              <a:rPr lang="ru-RU" dirty="0" err="1" smtClean="0"/>
              <a:t>віддано</a:t>
            </a:r>
            <a:r>
              <a:rPr lang="ru-RU" dirty="0" smtClean="0"/>
              <a:t> любив..</a:t>
            </a:r>
          </a:p>
          <a:p>
            <a:endParaRPr lang="ru-RU" dirty="0"/>
          </a:p>
        </p:txBody>
      </p:sp>
      <p:pic>
        <p:nvPicPr>
          <p:cNvPr id="11266" name="Picture 2" descr="C:\Documents and Settings\qwerty\Рабочий стол\Новая папка (2)\0021-015-Frank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62750" y="0"/>
            <a:ext cx="2381250" cy="2790825"/>
          </a:xfrm>
          <a:prstGeom prst="rect">
            <a:avLst/>
          </a:prstGeom>
          <a:noFill/>
        </p:spPr>
      </p:pic>
      <p:pic>
        <p:nvPicPr>
          <p:cNvPr id="11267" name="Picture 3" descr="C:\Documents and Settings\qwerty\Рабочий стол\Новая папка (2)\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72620" y="2724760"/>
            <a:ext cx="5171380" cy="413324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3419872" cy="692696"/>
          </a:xfrm>
        </p:spPr>
        <p:txBody>
          <a:bodyPr/>
          <a:lstStyle/>
          <a:p>
            <a:pPr marL="742950" indent="-742950"/>
            <a:r>
              <a:rPr lang="uk-UA" dirty="0" smtClean="0"/>
              <a:t>Факт 9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39952" y="1268760"/>
            <a:ext cx="3591192" cy="2603883"/>
          </a:xfrm>
        </p:spPr>
        <p:txBody>
          <a:bodyPr>
            <a:normAutofit/>
          </a:bodyPr>
          <a:lstStyle/>
          <a:p>
            <a:r>
              <a:rPr lang="ru-RU" dirty="0" err="1" smtClean="0"/>
              <a:t>Іван</a:t>
            </a:r>
            <a:r>
              <a:rPr lang="ru-RU" dirty="0" smtClean="0"/>
              <a:t> Франко </a:t>
            </a:r>
            <a:r>
              <a:rPr lang="ru-RU" dirty="0" err="1" smtClean="0"/>
              <a:t>тісно</a:t>
            </a:r>
            <a:r>
              <a:rPr lang="ru-RU" dirty="0" smtClean="0"/>
              <a:t> </a:t>
            </a:r>
            <a:r>
              <a:rPr lang="ru-RU" dirty="0" err="1" smtClean="0"/>
              <a:t>співпрацював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endParaRPr lang="ru-RU" dirty="0" smtClean="0"/>
          </a:p>
          <a:p>
            <a:r>
              <a:rPr lang="ru-RU" dirty="0" err="1" smtClean="0"/>
              <a:t>Шевченком</a:t>
            </a:r>
            <a:r>
              <a:rPr lang="ru-RU" dirty="0" smtClean="0"/>
              <a:t>. </a:t>
            </a:r>
            <a:r>
              <a:rPr lang="ru-RU" dirty="0" err="1" smtClean="0"/>
              <a:t>Крім</a:t>
            </a:r>
            <a:r>
              <a:rPr lang="ru-RU" dirty="0" smtClean="0"/>
              <a:t> того,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endParaRPr lang="ru-RU" dirty="0" smtClean="0"/>
          </a:p>
          <a:p>
            <a:r>
              <a:rPr lang="ru-RU" dirty="0" smtClean="0"/>
              <a:t>редактором "</a:t>
            </a:r>
            <a:r>
              <a:rPr lang="ru-RU" dirty="0" err="1" smtClean="0"/>
              <a:t>Літературно-наукового</a:t>
            </a:r>
            <a:endParaRPr lang="ru-RU" dirty="0" smtClean="0"/>
          </a:p>
          <a:p>
            <a:r>
              <a:rPr lang="ru-RU" dirty="0" err="1" smtClean="0"/>
              <a:t>Вісника</a:t>
            </a:r>
            <a:r>
              <a:rPr lang="ru-RU" dirty="0" smtClean="0"/>
              <a:t> "</a:t>
            </a:r>
            <a:endParaRPr lang="ru-RU" dirty="0"/>
          </a:p>
        </p:txBody>
      </p:sp>
      <p:pic>
        <p:nvPicPr>
          <p:cNvPr id="3075" name="Picture 3" descr="C:\Documents and Settings\qwerty\Рабочий стол\Новая папка (2)\fr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99959"/>
            <a:ext cx="4211960" cy="5458041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6950" y="3933056"/>
            <a:ext cx="4492413" cy="2924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48681"/>
            <a:ext cx="7776864" cy="86409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Чому Франка називають каменярем?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672" y="2170176"/>
            <a:ext cx="3737240" cy="4427176"/>
          </a:xfrm>
        </p:spPr>
        <p:txBody>
          <a:bodyPr/>
          <a:lstStyle/>
          <a:p>
            <a:r>
              <a:rPr lang="uk-UA" dirty="0" smtClean="0"/>
              <a:t>За написаний ним твір </a:t>
            </a:r>
            <a:r>
              <a:rPr lang="uk-UA" dirty="0" err="1" smtClean="0"/>
              <a:t>“Каменярі”</a:t>
            </a:r>
            <a:r>
              <a:rPr lang="uk-UA" dirty="0" smtClean="0"/>
              <a:t>, в якому ним було піднято дуже важливу тему знущань над українським народом </a:t>
            </a:r>
            <a:endParaRPr lang="ru-RU" dirty="0"/>
          </a:p>
        </p:txBody>
      </p:sp>
      <p:pic>
        <p:nvPicPr>
          <p:cNvPr id="1026" name="Picture 2" descr="C:\Documents and Settings\qwerty\Рабочий стол\Новая папка (2)\6061130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2492896"/>
            <a:ext cx="5029572" cy="42127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332656"/>
            <a:ext cx="5832648" cy="1029419"/>
          </a:xfrm>
        </p:spPr>
        <p:txBody>
          <a:bodyPr>
            <a:normAutofit/>
          </a:bodyPr>
          <a:lstStyle/>
          <a:p>
            <a:r>
              <a:rPr lang="uk-UA" dirty="0" smtClean="0"/>
              <a:t>Факт 10. пам’ять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1600" y="1412776"/>
            <a:ext cx="6350688" cy="1235731"/>
          </a:xfrm>
        </p:spPr>
        <p:txBody>
          <a:bodyPr/>
          <a:lstStyle/>
          <a:p>
            <a:r>
              <a:rPr lang="ru-RU" dirty="0" err="1" smtClean="0"/>
              <a:t>Іван</a:t>
            </a:r>
            <a:r>
              <a:rPr lang="ru-RU" dirty="0" smtClean="0"/>
              <a:t> Франко </a:t>
            </a:r>
            <a:r>
              <a:rPr lang="ru-RU" dirty="0" err="1" smtClean="0"/>
              <a:t>почесно</a:t>
            </a:r>
            <a:r>
              <a:rPr lang="ru-RU" dirty="0" smtClean="0"/>
              <a:t> </a:t>
            </a:r>
            <a:r>
              <a:rPr lang="ru-RU" dirty="0" err="1" smtClean="0"/>
              <a:t>прикрашає</a:t>
            </a:r>
            <a:endParaRPr lang="ru-RU" dirty="0" smtClean="0"/>
          </a:p>
          <a:p>
            <a:r>
              <a:rPr lang="ru-RU" dirty="0" err="1" smtClean="0"/>
              <a:t>українську</a:t>
            </a:r>
            <a:r>
              <a:rPr lang="ru-RU" dirty="0" smtClean="0"/>
              <a:t> валюту  в</a:t>
            </a:r>
          </a:p>
          <a:p>
            <a:r>
              <a:rPr lang="ru-RU" dirty="0" err="1" smtClean="0"/>
              <a:t>розмірі</a:t>
            </a:r>
            <a:r>
              <a:rPr lang="ru-RU" dirty="0" smtClean="0"/>
              <a:t> </a:t>
            </a:r>
            <a:r>
              <a:rPr lang="ru-RU" dirty="0" err="1" smtClean="0"/>
              <a:t>кратної</a:t>
            </a:r>
            <a:r>
              <a:rPr lang="ru-RU" dirty="0" smtClean="0"/>
              <a:t> 20.</a:t>
            </a:r>
            <a:endParaRPr lang="ru-RU" dirty="0"/>
          </a:p>
        </p:txBody>
      </p:sp>
      <p:pic>
        <p:nvPicPr>
          <p:cNvPr id="1026" name="Picture 2" descr="C:\Documents and Settings\qwerty\Рабочий стол\Новая папка (2)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6503" y="2996953"/>
            <a:ext cx="6943889" cy="3683496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1268760"/>
            <a:ext cx="3542376" cy="1656184"/>
          </a:xfrm>
        </p:spPr>
        <p:txBody>
          <a:bodyPr>
            <a:normAutofit/>
          </a:bodyPr>
          <a:lstStyle/>
          <a:p>
            <a:r>
              <a:rPr lang="ru-RU" dirty="0" smtClean="0"/>
              <a:t>На честь Франка </a:t>
            </a:r>
            <a:r>
              <a:rPr lang="ru-RU" dirty="0" err="1" smtClean="0"/>
              <a:t>місто</a:t>
            </a:r>
            <a:r>
              <a:rPr lang="ru-RU" dirty="0" smtClean="0"/>
              <a:t> </a:t>
            </a:r>
            <a:r>
              <a:rPr lang="ru-RU" dirty="0" err="1" smtClean="0"/>
              <a:t>Станіслав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endParaRPr lang="ru-RU" dirty="0" smtClean="0"/>
          </a:p>
          <a:p>
            <a:r>
              <a:rPr lang="ru-RU" dirty="0" err="1" smtClean="0"/>
              <a:t>перейменовано</a:t>
            </a:r>
            <a:r>
              <a:rPr lang="ru-RU" dirty="0" smtClean="0"/>
              <a:t> в </a:t>
            </a:r>
            <a:r>
              <a:rPr lang="ru-RU" dirty="0" err="1" smtClean="0"/>
              <a:t>Івано</a:t>
            </a:r>
            <a:r>
              <a:rPr lang="ru-RU" dirty="0" smtClean="0"/>
              <a:t> — </a:t>
            </a:r>
            <a:r>
              <a:rPr lang="ru-RU" dirty="0" err="1" smtClean="0"/>
              <a:t>Франківськ</a:t>
            </a:r>
            <a:r>
              <a:rPr lang="ru-RU" dirty="0" smtClean="0"/>
              <a:t>.</a:t>
            </a:r>
          </a:p>
        </p:txBody>
      </p:sp>
      <p:pic>
        <p:nvPicPr>
          <p:cNvPr id="2051" name="Picture 3" descr="C:\Documents and Settings\qwerty\Рабочий стол\Новая папка (2)\image.aspx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76550"/>
            <a:ext cx="6096000" cy="3981450"/>
          </a:xfrm>
          <a:prstGeom prst="rect">
            <a:avLst/>
          </a:prstGeom>
          <a:noFill/>
        </p:spPr>
      </p:pic>
      <p:pic>
        <p:nvPicPr>
          <p:cNvPr id="2050" name="Picture 2" descr="C:\Documents and Settings\qwerty\Рабочий стол\Новая папка (2)\0_4540d_532f2c3c_XL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0"/>
            <a:ext cx="3635896" cy="5633525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188640"/>
            <a:ext cx="3456384" cy="5388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</a:t>
            </a:r>
            <a:r>
              <a:rPr lang="ru-RU" dirty="0" err="1" smtClean="0"/>
              <a:t>Мойсей</a:t>
            </a:r>
            <a:r>
              <a:rPr lang="ru-RU" dirty="0" smtClean="0"/>
              <a:t>» (1905)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-1260648" y="692696"/>
            <a:ext cx="3923928" cy="6021288"/>
          </a:xfrm>
        </p:spPr>
        <p:txBody>
          <a:bodyPr>
            <a:noAutofit/>
          </a:bodyPr>
          <a:lstStyle/>
          <a:p>
            <a:pPr lvl="4" algn="just">
              <a:buFontTx/>
              <a:buChar char="-"/>
            </a:pPr>
            <a:r>
              <a:rPr lang="ru-RU" sz="1100" dirty="0" smtClean="0"/>
              <a:t>Тема народу, </a:t>
            </a:r>
            <a:r>
              <a:rPr lang="ru-RU" sz="1100" dirty="0" err="1" smtClean="0"/>
              <a:t>його</a:t>
            </a:r>
            <a:r>
              <a:rPr lang="ru-RU" sz="1100" dirty="0" smtClean="0"/>
              <a:t> </a:t>
            </a:r>
            <a:r>
              <a:rPr lang="ru-RU" sz="1100" dirty="0" err="1" smtClean="0"/>
              <a:t>минулого</a:t>
            </a:r>
            <a:r>
              <a:rPr lang="ru-RU" sz="1100" dirty="0" smtClean="0"/>
              <a:t> </a:t>
            </a:r>
            <a:r>
              <a:rPr lang="ru-RU" sz="1100" dirty="0" err="1" smtClean="0"/>
              <a:t>й</a:t>
            </a:r>
            <a:endParaRPr lang="ru-RU" sz="1100" dirty="0" smtClean="0"/>
          </a:p>
          <a:p>
            <a:pPr lvl="4" algn="just">
              <a:buFontTx/>
              <a:buChar char="-"/>
            </a:pPr>
            <a:r>
              <a:rPr lang="ru-RU" sz="1100" dirty="0" err="1" smtClean="0"/>
              <a:t>майбутнього</a:t>
            </a:r>
            <a:r>
              <a:rPr lang="ru-RU" sz="1100" dirty="0" smtClean="0"/>
              <a:t>, </a:t>
            </a:r>
            <a:r>
              <a:rPr lang="ru-RU" sz="1100" dirty="0" err="1" smtClean="0"/>
              <a:t>історичного</a:t>
            </a:r>
            <a:r>
              <a:rPr lang="ru-RU" sz="1100" dirty="0" smtClean="0"/>
              <a:t> </a:t>
            </a:r>
            <a:r>
              <a:rPr lang="ru-RU" sz="1100" dirty="0" err="1" smtClean="0"/>
              <a:t>призначення</a:t>
            </a:r>
            <a:r>
              <a:rPr lang="ru-RU" sz="1100" dirty="0" smtClean="0"/>
              <a:t> </a:t>
            </a:r>
            <a:r>
              <a:rPr lang="ru-RU" sz="1100" dirty="0" err="1" smtClean="0"/>
              <a:t>і</a:t>
            </a:r>
            <a:endParaRPr lang="ru-RU" sz="1100" dirty="0" smtClean="0"/>
          </a:p>
          <a:p>
            <a:pPr lvl="4" algn="just">
              <a:buFontTx/>
              <a:buChar char="-"/>
            </a:pPr>
            <a:r>
              <a:rPr lang="ru-RU" sz="1100" dirty="0" err="1" smtClean="0"/>
              <a:t>місця</a:t>
            </a:r>
            <a:r>
              <a:rPr lang="ru-RU" sz="1100" dirty="0" smtClean="0"/>
              <a:t> </a:t>
            </a:r>
            <a:r>
              <a:rPr lang="ru-RU" sz="1100" dirty="0" err="1" smtClean="0"/>
              <a:t>серед</a:t>
            </a:r>
            <a:r>
              <a:rPr lang="ru-RU" sz="1100" dirty="0" smtClean="0"/>
              <a:t> </a:t>
            </a:r>
            <a:r>
              <a:rPr lang="ru-RU" sz="1100" dirty="0" err="1" smtClean="0"/>
              <a:t>інших</a:t>
            </a:r>
            <a:r>
              <a:rPr lang="ru-RU" sz="1100" dirty="0" smtClean="0"/>
              <a:t> </a:t>
            </a:r>
            <a:r>
              <a:rPr lang="ru-RU" sz="1100" dirty="0" err="1" smtClean="0"/>
              <a:t>народів</a:t>
            </a:r>
            <a:r>
              <a:rPr lang="ru-RU" sz="1100" dirty="0" smtClean="0"/>
              <a:t> — одна </a:t>
            </a:r>
            <a:r>
              <a:rPr lang="ru-RU" sz="1100" dirty="0" err="1" smtClean="0"/>
              <a:t>з</a:t>
            </a:r>
            <a:endParaRPr lang="ru-RU" sz="1100" dirty="0" smtClean="0"/>
          </a:p>
          <a:p>
            <a:pPr lvl="4" algn="just">
              <a:buFontTx/>
              <a:buChar char="-"/>
            </a:pPr>
            <a:r>
              <a:rPr lang="ru-RU" sz="1100" dirty="0" err="1" smtClean="0"/>
              <a:t>провідних</a:t>
            </a:r>
            <a:r>
              <a:rPr lang="ru-RU" sz="1100" dirty="0" smtClean="0"/>
              <a:t> у </a:t>
            </a:r>
            <a:r>
              <a:rPr lang="ru-RU" sz="1100" dirty="0" err="1" smtClean="0"/>
              <a:t>творчості</a:t>
            </a:r>
            <a:r>
              <a:rPr lang="ru-RU" sz="1100" dirty="0" smtClean="0"/>
              <a:t> </a:t>
            </a:r>
            <a:r>
              <a:rPr lang="ru-RU" sz="1100" dirty="0" err="1" smtClean="0"/>
              <a:t>митця</a:t>
            </a:r>
            <a:r>
              <a:rPr lang="ru-RU" sz="1100" dirty="0" smtClean="0"/>
              <a:t>. Особливо</a:t>
            </a:r>
          </a:p>
          <a:p>
            <a:pPr lvl="4" algn="just">
              <a:buFontTx/>
              <a:buChar char="-"/>
            </a:pPr>
            <a:r>
              <a:rPr lang="ru-RU" sz="1100" dirty="0" err="1" smtClean="0"/>
              <a:t>могутньо</a:t>
            </a:r>
            <a:r>
              <a:rPr lang="ru-RU" sz="1100" dirty="0" smtClean="0"/>
              <a:t> прозвучала </a:t>
            </a:r>
            <a:r>
              <a:rPr lang="ru-RU" sz="1100" dirty="0" err="1" smtClean="0"/>
              <a:t>ця</a:t>
            </a:r>
            <a:r>
              <a:rPr lang="ru-RU" sz="1100" dirty="0" smtClean="0"/>
              <a:t> тема в </a:t>
            </a:r>
            <a:r>
              <a:rPr lang="ru-RU" sz="1100" dirty="0" err="1" smtClean="0"/>
              <a:t>поемі</a:t>
            </a:r>
            <a:endParaRPr lang="ru-RU" sz="1100" dirty="0" smtClean="0"/>
          </a:p>
          <a:p>
            <a:pPr lvl="4" algn="just">
              <a:buFontTx/>
              <a:buChar char="-"/>
            </a:pPr>
            <a:r>
              <a:rPr lang="ru-RU" sz="1100" dirty="0" smtClean="0"/>
              <a:t>«</a:t>
            </a:r>
            <a:r>
              <a:rPr lang="ru-RU" sz="1100" dirty="0" err="1" smtClean="0"/>
              <a:t>Мойсей</a:t>
            </a:r>
            <a:r>
              <a:rPr lang="ru-RU" sz="1100" dirty="0" smtClean="0"/>
              <a:t>», </a:t>
            </a:r>
            <a:r>
              <a:rPr lang="ru-RU" sz="1100" dirty="0" err="1" smtClean="0"/>
              <a:t>написаній</a:t>
            </a:r>
            <a:r>
              <a:rPr lang="ru-RU" sz="1100" dirty="0" smtClean="0"/>
              <a:t> І. Франком у 1905</a:t>
            </a:r>
          </a:p>
          <a:p>
            <a:pPr lvl="4" algn="just">
              <a:buFontTx/>
              <a:buChar char="-"/>
            </a:pPr>
            <a:r>
              <a:rPr lang="ru-RU" sz="1100" dirty="0" err="1" smtClean="0"/>
              <a:t>році</a:t>
            </a:r>
            <a:r>
              <a:rPr lang="ru-RU" sz="1100" dirty="0" smtClean="0"/>
              <a:t>. За жанром «</a:t>
            </a:r>
            <a:r>
              <a:rPr lang="ru-RU" sz="1100" dirty="0" err="1" smtClean="0"/>
              <a:t>Мойсей</a:t>
            </a:r>
            <a:r>
              <a:rPr lang="ru-RU" sz="1100" dirty="0" smtClean="0"/>
              <a:t>» —</a:t>
            </a:r>
          </a:p>
          <a:p>
            <a:pPr lvl="4" algn="just">
              <a:buFontTx/>
              <a:buChar char="-"/>
            </a:pPr>
            <a:r>
              <a:rPr lang="ru-RU" sz="1100" dirty="0" err="1" smtClean="0"/>
              <a:t>філософська</a:t>
            </a:r>
            <a:r>
              <a:rPr lang="ru-RU" sz="1100" dirty="0" smtClean="0"/>
              <a:t> поема, яка </a:t>
            </a:r>
            <a:r>
              <a:rPr lang="ru-RU" sz="1100" dirty="0" err="1" smtClean="0"/>
              <a:t>складається</a:t>
            </a:r>
            <a:r>
              <a:rPr lang="ru-RU" sz="1100" dirty="0" smtClean="0"/>
              <a:t> </a:t>
            </a:r>
            <a:r>
              <a:rPr lang="ru-RU" sz="1100" dirty="0" err="1" smtClean="0"/>
              <a:t>з</a:t>
            </a:r>
            <a:endParaRPr lang="ru-RU" sz="1100" dirty="0" smtClean="0"/>
          </a:p>
          <a:p>
            <a:pPr lvl="4" algn="just">
              <a:buFontTx/>
              <a:buChar char="-"/>
            </a:pPr>
            <a:r>
              <a:rPr lang="ru-RU" sz="1100" dirty="0" smtClean="0"/>
              <a:t>прологу </a:t>
            </a:r>
            <a:r>
              <a:rPr lang="ru-RU" sz="1100" dirty="0" err="1" smtClean="0"/>
              <a:t>й</a:t>
            </a:r>
            <a:r>
              <a:rPr lang="ru-RU" sz="1100" dirty="0" smtClean="0"/>
              <a:t> 20 </a:t>
            </a:r>
            <a:r>
              <a:rPr lang="ru-RU" sz="1100" dirty="0" err="1" smtClean="0"/>
              <a:t>пісень</a:t>
            </a:r>
            <a:r>
              <a:rPr lang="ru-RU" sz="1100" dirty="0" smtClean="0"/>
              <a:t> (</a:t>
            </a:r>
            <a:r>
              <a:rPr lang="ru-RU" sz="1100" dirty="0" err="1" smtClean="0"/>
              <a:t>роздумів</a:t>
            </a:r>
            <a:r>
              <a:rPr lang="ru-RU" sz="1100" dirty="0" smtClean="0"/>
              <a:t>).</a:t>
            </a:r>
          </a:p>
          <a:p>
            <a:pPr lvl="4" algn="just">
              <a:buFontTx/>
              <a:buChar char="-"/>
            </a:pPr>
            <a:r>
              <a:rPr lang="ru-RU" sz="1100" dirty="0" err="1" smtClean="0"/>
              <a:t>Поштовхом</a:t>
            </a:r>
            <a:r>
              <a:rPr lang="ru-RU" sz="1100" dirty="0" smtClean="0"/>
              <a:t> до </a:t>
            </a:r>
            <a:r>
              <a:rPr lang="ru-RU" sz="1100" dirty="0" err="1" smtClean="0"/>
              <a:t>створення</a:t>
            </a:r>
            <a:r>
              <a:rPr lang="ru-RU" sz="1100" dirty="0" smtClean="0"/>
              <a:t> образу </a:t>
            </a:r>
            <a:r>
              <a:rPr lang="ru-RU" sz="1100" dirty="0" err="1" smtClean="0"/>
              <a:t>Мойсея</a:t>
            </a:r>
            <a:endParaRPr lang="ru-RU" sz="1100" dirty="0" smtClean="0"/>
          </a:p>
          <a:p>
            <a:pPr lvl="4" algn="just">
              <a:buFontTx/>
              <a:buChar char="-"/>
            </a:pPr>
            <a:r>
              <a:rPr lang="ru-RU" sz="1100" dirty="0" err="1" smtClean="0"/>
              <a:t>була</a:t>
            </a:r>
            <a:r>
              <a:rPr lang="ru-RU" sz="1100" dirty="0" smtClean="0"/>
              <a:t> скульптура </a:t>
            </a:r>
            <a:r>
              <a:rPr lang="ru-RU" sz="1100" dirty="0" err="1" smtClean="0"/>
              <a:t>Мікеланджело</a:t>
            </a:r>
            <a:r>
              <a:rPr lang="ru-RU" sz="1100" dirty="0" smtClean="0"/>
              <a:t> — образ</a:t>
            </a:r>
          </a:p>
          <a:p>
            <a:pPr lvl="4" algn="just">
              <a:buFontTx/>
              <a:buChar char="-"/>
            </a:pPr>
            <a:r>
              <a:rPr lang="ru-RU" sz="1100" dirty="0" err="1" smtClean="0"/>
              <a:t>біблійного</a:t>
            </a:r>
            <a:r>
              <a:rPr lang="ru-RU" sz="1100" dirty="0" smtClean="0"/>
              <a:t> </a:t>
            </a:r>
            <a:r>
              <a:rPr lang="ru-RU" sz="1100" dirty="0" err="1" smtClean="0"/>
              <a:t>Мойсея</a:t>
            </a:r>
            <a:r>
              <a:rPr lang="ru-RU" sz="1100" dirty="0" smtClean="0"/>
              <a:t>, яку </a:t>
            </a:r>
            <a:r>
              <a:rPr lang="ru-RU" sz="1100" dirty="0" err="1" smtClean="0"/>
              <a:t>побачив</a:t>
            </a:r>
            <a:r>
              <a:rPr lang="ru-RU" sz="1100" dirty="0" smtClean="0"/>
              <a:t> І. Франко,</a:t>
            </a:r>
          </a:p>
          <a:p>
            <a:pPr lvl="4" algn="just">
              <a:buFontTx/>
              <a:buChar char="-"/>
            </a:pPr>
            <a:r>
              <a:rPr lang="ru-RU" sz="1100" dirty="0" err="1" smtClean="0"/>
              <a:t>перебуваючи</a:t>
            </a:r>
            <a:r>
              <a:rPr lang="ru-RU" sz="1100" dirty="0" smtClean="0"/>
              <a:t> в 1904 р. в </a:t>
            </a:r>
            <a:r>
              <a:rPr lang="ru-RU" sz="1100" dirty="0" err="1" smtClean="0"/>
              <a:t>Італії</a:t>
            </a:r>
            <a:r>
              <a:rPr lang="ru-RU" sz="1100" dirty="0" smtClean="0"/>
              <a:t>. Пролог</a:t>
            </a:r>
          </a:p>
          <a:p>
            <a:pPr lvl="4" algn="just">
              <a:buFontTx/>
              <a:buChar char="-"/>
            </a:pPr>
            <a:r>
              <a:rPr lang="ru-RU" sz="1100" dirty="0" err="1" smtClean="0"/>
              <a:t>був</a:t>
            </a:r>
            <a:r>
              <a:rPr lang="ru-RU" sz="1100" dirty="0" smtClean="0"/>
              <a:t> написаний </a:t>
            </a:r>
            <a:r>
              <a:rPr lang="ru-RU" sz="1100" dirty="0" err="1" smtClean="0"/>
              <a:t>після</a:t>
            </a:r>
            <a:r>
              <a:rPr lang="ru-RU" sz="1100" dirty="0" smtClean="0"/>
              <a:t> </a:t>
            </a:r>
            <a:r>
              <a:rPr lang="ru-RU" sz="1100" dirty="0" err="1" smtClean="0"/>
              <a:t>закінчення</a:t>
            </a:r>
            <a:r>
              <a:rPr lang="ru-RU" sz="1100" dirty="0" smtClean="0"/>
              <a:t> </a:t>
            </a:r>
            <a:r>
              <a:rPr lang="ru-RU" sz="1100" dirty="0" err="1" smtClean="0"/>
              <a:t>поеми</a:t>
            </a:r>
            <a:r>
              <a:rPr lang="ru-RU" sz="1100" dirty="0" smtClean="0"/>
              <a:t>, </a:t>
            </a:r>
            <a:r>
              <a:rPr lang="ru-RU" sz="1100" dirty="0" err="1" smtClean="0"/>
              <a:t>і</a:t>
            </a:r>
            <a:r>
              <a:rPr lang="ru-RU" sz="1100" dirty="0" smtClean="0"/>
              <a:t> в</a:t>
            </a:r>
          </a:p>
          <a:p>
            <a:pPr lvl="4" algn="just">
              <a:buFontTx/>
              <a:buChar char="-"/>
            </a:pPr>
            <a:r>
              <a:rPr lang="ru-RU" sz="1100" dirty="0" err="1" smtClean="0"/>
              <a:t>ньому</a:t>
            </a:r>
            <a:r>
              <a:rPr lang="ru-RU" sz="1100" dirty="0" smtClean="0"/>
              <a:t> поет закликав </a:t>
            </a:r>
            <a:r>
              <a:rPr lang="ru-RU" sz="1100" dirty="0" err="1" smtClean="0"/>
              <a:t>сучасників</a:t>
            </a:r>
            <a:r>
              <a:rPr lang="ru-RU" sz="1100" dirty="0" smtClean="0"/>
              <a:t> </a:t>
            </a:r>
            <a:r>
              <a:rPr lang="ru-RU" sz="1100" dirty="0" err="1" smtClean="0"/>
              <a:t>і</a:t>
            </a:r>
            <a:endParaRPr lang="ru-RU" sz="1100" dirty="0" smtClean="0"/>
          </a:p>
          <a:p>
            <a:pPr lvl="4" algn="just">
              <a:buFontTx/>
              <a:buChar char="-"/>
            </a:pPr>
            <a:r>
              <a:rPr lang="ru-RU" sz="1100" dirty="0" err="1" smtClean="0"/>
              <a:t>потомків</a:t>
            </a:r>
            <a:r>
              <a:rPr lang="ru-RU" sz="1100" dirty="0" smtClean="0"/>
              <a:t> до </a:t>
            </a:r>
            <a:r>
              <a:rPr lang="ru-RU" sz="1100" dirty="0" err="1" smtClean="0"/>
              <a:t>духовної</a:t>
            </a:r>
            <a:r>
              <a:rPr lang="ru-RU" sz="1100" dirty="0" smtClean="0"/>
              <a:t> </a:t>
            </a:r>
            <a:r>
              <a:rPr lang="ru-RU" sz="1100" dirty="0" err="1" smtClean="0"/>
              <a:t>єдності</a:t>
            </a:r>
            <a:r>
              <a:rPr lang="ru-RU" sz="1100" dirty="0" smtClean="0"/>
              <a:t>.</a:t>
            </a:r>
          </a:p>
          <a:p>
            <a:pPr lvl="4" algn="just">
              <a:buFontTx/>
              <a:buChar char="-"/>
            </a:pPr>
            <a:r>
              <a:rPr lang="ru-RU" sz="1100" dirty="0" smtClean="0"/>
              <a:t> В основу </a:t>
            </a:r>
            <a:r>
              <a:rPr lang="ru-RU" sz="1100" dirty="0" err="1" smtClean="0"/>
              <a:t>покладений</a:t>
            </a:r>
            <a:r>
              <a:rPr lang="ru-RU" sz="1100" dirty="0" smtClean="0"/>
              <a:t> </a:t>
            </a:r>
            <a:r>
              <a:rPr lang="ru-RU" sz="1100" dirty="0" err="1" smtClean="0"/>
              <a:t>біблійний</a:t>
            </a:r>
            <a:r>
              <a:rPr lang="ru-RU" sz="1100" dirty="0" smtClean="0"/>
              <a:t> сюжет.</a:t>
            </a:r>
          </a:p>
          <a:p>
            <a:pPr lvl="4" algn="just">
              <a:buFontTx/>
              <a:buChar char="-"/>
            </a:pPr>
            <a:r>
              <a:rPr lang="ru-RU" sz="1100" dirty="0" smtClean="0"/>
              <a:t> Поема </a:t>
            </a:r>
            <a:r>
              <a:rPr lang="ru-RU" sz="1100" dirty="0" err="1" smtClean="0"/>
              <a:t>розкриває</a:t>
            </a:r>
            <a:r>
              <a:rPr lang="ru-RU" sz="1100" dirty="0" smtClean="0"/>
              <a:t> </a:t>
            </a:r>
            <a:r>
              <a:rPr lang="ru-RU" sz="1100" dirty="0" err="1" smtClean="0"/>
              <a:t>глибоку</a:t>
            </a:r>
            <a:r>
              <a:rPr lang="ru-RU" sz="1100" dirty="0" smtClean="0"/>
              <a:t> </a:t>
            </a:r>
            <a:r>
              <a:rPr lang="ru-RU" sz="1100" dirty="0" err="1" smtClean="0"/>
              <a:t>віру</a:t>
            </a:r>
            <a:endParaRPr lang="ru-RU" sz="1100" dirty="0" smtClean="0"/>
          </a:p>
          <a:p>
            <a:pPr lvl="4" algn="just">
              <a:buFontTx/>
              <a:buChar char="-"/>
            </a:pPr>
            <a:r>
              <a:rPr lang="ru-RU" sz="1100" dirty="0" err="1" smtClean="0"/>
              <a:t>поета</a:t>
            </a:r>
            <a:r>
              <a:rPr lang="ru-RU" sz="1100" dirty="0" smtClean="0"/>
              <a:t> в </a:t>
            </a:r>
            <a:r>
              <a:rPr lang="ru-RU" sz="1100" dirty="0" err="1" smtClean="0"/>
              <a:t>невичерпні</a:t>
            </a:r>
            <a:r>
              <a:rPr lang="ru-RU" sz="1100" dirty="0" smtClean="0"/>
              <a:t> </a:t>
            </a:r>
            <a:r>
              <a:rPr lang="ru-RU" sz="1100" dirty="0" err="1" smtClean="0"/>
              <a:t>сили</a:t>
            </a:r>
            <a:r>
              <a:rPr lang="ru-RU" sz="1100" dirty="0" smtClean="0"/>
              <a:t> народу, в те, </a:t>
            </a:r>
            <a:r>
              <a:rPr lang="ru-RU" sz="1100" dirty="0" err="1" smtClean="0"/>
              <a:t>що</a:t>
            </a:r>
            <a:endParaRPr lang="ru-RU" sz="1100" dirty="0" smtClean="0"/>
          </a:p>
          <a:p>
            <a:pPr lvl="4" algn="just">
              <a:buFontTx/>
              <a:buChar char="-"/>
            </a:pPr>
            <a:r>
              <a:rPr lang="ru-RU" sz="1100" dirty="0" smtClean="0"/>
              <a:t>попри </a:t>
            </a:r>
            <a:r>
              <a:rPr lang="ru-RU" sz="1100" dirty="0" err="1" smtClean="0"/>
              <a:t>тяжкі</a:t>
            </a:r>
            <a:r>
              <a:rPr lang="ru-RU" sz="1100" dirty="0" smtClean="0"/>
              <a:t> </a:t>
            </a:r>
            <a:r>
              <a:rPr lang="ru-RU" sz="1100" dirty="0" err="1" smtClean="0"/>
              <a:t>поневіряння</a:t>
            </a:r>
            <a:r>
              <a:rPr lang="ru-RU" sz="1100" dirty="0" smtClean="0"/>
              <a:t>, </a:t>
            </a:r>
            <a:r>
              <a:rPr lang="ru-RU" sz="1100" dirty="0" err="1" smtClean="0"/>
              <a:t>український</a:t>
            </a:r>
            <a:endParaRPr lang="ru-RU" sz="1100" dirty="0" smtClean="0"/>
          </a:p>
          <a:p>
            <a:pPr lvl="4" algn="just">
              <a:buFontTx/>
              <a:buChar char="-"/>
            </a:pPr>
            <a:r>
              <a:rPr lang="ru-RU" sz="1100" dirty="0" smtClean="0"/>
              <a:t>народ </a:t>
            </a:r>
            <a:r>
              <a:rPr lang="ru-RU" sz="1100" dirty="0" err="1" smtClean="0"/>
              <a:t>матиме</a:t>
            </a:r>
            <a:r>
              <a:rPr lang="ru-RU" sz="1100" dirty="0" smtClean="0"/>
              <a:t> </a:t>
            </a:r>
            <a:r>
              <a:rPr lang="ru-RU" sz="1100" dirty="0" err="1" smtClean="0"/>
              <a:t>щасливе</a:t>
            </a:r>
            <a:r>
              <a:rPr lang="ru-RU" sz="1100" dirty="0" smtClean="0"/>
              <a:t> </a:t>
            </a:r>
            <a:r>
              <a:rPr lang="ru-RU" sz="1100" dirty="0" err="1" smtClean="0"/>
              <a:t>майбутнє</a:t>
            </a:r>
            <a:r>
              <a:rPr lang="ru-RU" sz="1100" dirty="0" smtClean="0"/>
              <a:t>.</a:t>
            </a:r>
            <a:endParaRPr lang="ru-RU" sz="1100" dirty="0"/>
          </a:p>
        </p:txBody>
      </p:sp>
      <p:pic>
        <p:nvPicPr>
          <p:cNvPr id="4" name="Picture 2" descr="C:\Documents and Settings\qwerty\Рабочий стол\Новая папка (2)\fr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2989415"/>
            <a:ext cx="2699792" cy="3868586"/>
          </a:xfrm>
          <a:prstGeom prst="rect">
            <a:avLst/>
          </a:prstGeom>
          <a:noFill/>
        </p:spPr>
      </p:pic>
      <p:pic>
        <p:nvPicPr>
          <p:cNvPr id="5122" name="Picture 2" descr="C:\Documents and Settings\qwerty\Рабочий стол\Новая папка (2)\10051984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11119" y="2695989"/>
            <a:ext cx="2532881" cy="4162011"/>
          </a:xfrm>
          <a:prstGeom prst="rect">
            <a:avLst/>
          </a:prstGeom>
          <a:noFill/>
        </p:spPr>
      </p:pic>
      <p:pic>
        <p:nvPicPr>
          <p:cNvPr id="6" name="Picture 2" descr="C:\Documents and Settings\qwerty\Рабочий стол\Новая папка (2)\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-1"/>
            <a:ext cx="3044902" cy="2995791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844824"/>
            <a:ext cx="3059832" cy="3384376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dirty="0" err="1" smtClean="0"/>
              <a:t>Спочатку</a:t>
            </a:r>
            <a:r>
              <a:rPr lang="en-US" dirty="0" smtClean="0"/>
              <a:t> </a:t>
            </a:r>
            <a:r>
              <a:rPr lang="ru-RU" dirty="0" smtClean="0"/>
              <a:t>28 </a:t>
            </a:r>
            <a:r>
              <a:rPr lang="ru-RU" dirty="0" err="1" smtClean="0"/>
              <a:t>травня</a:t>
            </a:r>
            <a:r>
              <a:rPr lang="ru-RU" dirty="0" smtClean="0"/>
              <a:t> 1916 р.</a:t>
            </a:r>
            <a:r>
              <a:rPr lang="en-US" dirty="0" smtClean="0"/>
              <a:t> </a:t>
            </a:r>
            <a:r>
              <a:rPr lang="ru-RU" dirty="0" smtClean="0"/>
              <a:t>  </a:t>
            </a:r>
            <a:r>
              <a:rPr lang="ru-RU" dirty="0" err="1" smtClean="0"/>
              <a:t>поховали</a:t>
            </a:r>
            <a:r>
              <a:rPr lang="ru-RU" dirty="0" smtClean="0"/>
              <a:t> </a:t>
            </a:r>
            <a:r>
              <a:rPr lang="ru-RU" dirty="0" err="1" smtClean="0"/>
              <a:t>Іван</a:t>
            </a:r>
            <a:r>
              <a:rPr lang="uk-UA" dirty="0" smtClean="0"/>
              <a:t>а </a:t>
            </a:r>
            <a:r>
              <a:rPr lang="ru-RU" dirty="0" smtClean="0"/>
              <a:t>Яковича в чужому </a:t>
            </a:r>
            <a:r>
              <a:rPr lang="ru-RU" dirty="0" err="1" smtClean="0"/>
              <a:t>склепі</a:t>
            </a:r>
            <a:r>
              <a:rPr lang="ru-RU" dirty="0" smtClean="0"/>
              <a:t>. </a:t>
            </a:r>
            <a:r>
              <a:rPr lang="ru-RU" dirty="0" err="1" smtClean="0"/>
              <a:t>Лише</a:t>
            </a:r>
            <a:r>
              <a:rPr lang="ru-RU" dirty="0" smtClean="0"/>
              <a:t> через 10 </a:t>
            </a:r>
            <a:r>
              <a:rPr lang="ru-RU" dirty="0" err="1" smtClean="0"/>
              <a:t>років</a:t>
            </a:r>
            <a:r>
              <a:rPr lang="ru-RU" dirty="0" smtClean="0"/>
              <a:t> </a:t>
            </a:r>
            <a:r>
              <a:rPr lang="ru-RU" dirty="0" err="1" smtClean="0"/>
              <a:t>залишки</a:t>
            </a:r>
            <a:r>
              <a:rPr lang="ru-RU" dirty="0" smtClean="0"/>
              <a:t> Франка перенесли в </a:t>
            </a:r>
            <a:r>
              <a:rPr lang="ru-RU" dirty="0" err="1" smtClean="0"/>
              <a:t>окрему</a:t>
            </a:r>
            <a:r>
              <a:rPr lang="ru-RU" dirty="0" smtClean="0"/>
              <a:t> могилу у </a:t>
            </a:r>
            <a:r>
              <a:rPr lang="ru-RU" dirty="0" err="1" smtClean="0"/>
              <a:t>Львові</a:t>
            </a:r>
            <a:r>
              <a:rPr lang="ru-RU" dirty="0" smtClean="0"/>
              <a:t>, </a:t>
            </a:r>
            <a:r>
              <a:rPr lang="ru-RU" dirty="0" err="1" smtClean="0"/>
              <a:t>відому</a:t>
            </a:r>
            <a:r>
              <a:rPr lang="ru-RU" dirty="0" smtClean="0"/>
              <a:t> </a:t>
            </a:r>
            <a:r>
              <a:rPr lang="ru-RU" dirty="0" err="1" smtClean="0"/>
              <a:t>своїм</a:t>
            </a:r>
            <a:r>
              <a:rPr lang="ru-RU" dirty="0" smtClean="0"/>
              <a:t> </a:t>
            </a:r>
            <a:r>
              <a:rPr lang="ru-RU" dirty="0" err="1" smtClean="0"/>
              <a:t>пам'ятником</a:t>
            </a:r>
            <a:r>
              <a:rPr lang="ru-RU" dirty="0" smtClean="0"/>
              <a:t>, на </a:t>
            </a:r>
            <a:r>
              <a:rPr lang="ru-RU" dirty="0" err="1" smtClean="0"/>
              <a:t>якому</a:t>
            </a:r>
            <a:r>
              <a:rPr lang="ru-RU" dirty="0" smtClean="0"/>
              <a:t> Франко </a:t>
            </a:r>
            <a:r>
              <a:rPr lang="ru-RU" dirty="0" err="1" smtClean="0"/>
              <a:t>каменяр</a:t>
            </a:r>
            <a:r>
              <a:rPr lang="ru-RU" dirty="0" smtClean="0"/>
              <a:t> "</a:t>
            </a:r>
            <a:r>
              <a:rPr lang="ru-RU" dirty="0" err="1" smtClean="0"/>
              <a:t>лупає</a:t>
            </a:r>
            <a:r>
              <a:rPr lang="ru-RU" dirty="0" smtClean="0"/>
              <a:t> </a:t>
            </a:r>
            <a:r>
              <a:rPr lang="ru-RU" dirty="0" err="1" smtClean="0"/>
              <a:t>сю</a:t>
            </a:r>
            <a:r>
              <a:rPr lang="ru-RU" dirty="0" smtClean="0"/>
              <a:t> скалу".</a:t>
            </a:r>
            <a:endParaRPr lang="ru-RU" dirty="0"/>
          </a:p>
        </p:txBody>
      </p:sp>
      <p:pic>
        <p:nvPicPr>
          <p:cNvPr id="1026" name="Picture 2" descr="C:\Documents and Settings\qwerty\Рабочий стол\Новая папка (2)\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67394" y="2708920"/>
            <a:ext cx="6076605" cy="4149080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Цікаві факти</a:t>
            </a:r>
            <a:br>
              <a:rPr lang="uk-UA" dirty="0" smtClean="0"/>
            </a:br>
            <a:r>
              <a:rPr lang="uk-UA" dirty="0" smtClean="0"/>
              <a:t>з життя </a:t>
            </a:r>
            <a:br>
              <a:rPr lang="uk-UA" dirty="0" smtClean="0"/>
            </a:br>
            <a:r>
              <a:rPr lang="uk-UA" dirty="0" smtClean="0"/>
              <a:t>каменяра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G:\IMG_951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88640"/>
            <a:ext cx="9144000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4623792"/>
          </a:xfrm>
        </p:spPr>
        <p:txBody>
          <a:bodyPr/>
          <a:lstStyle/>
          <a:p>
            <a:r>
              <a:rPr lang="uk-UA" sz="6600" i="1" dirty="0" smtClean="0"/>
              <a:t>Дякую за увагу!!</a:t>
            </a:r>
            <a:endParaRPr lang="ru-RU" sz="6600" i="1" dirty="0"/>
          </a:p>
        </p:txBody>
      </p:sp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3"/>
            <a:ext cx="3672408" cy="720080"/>
          </a:xfrm>
        </p:spPr>
        <p:txBody>
          <a:bodyPr/>
          <a:lstStyle/>
          <a:p>
            <a:r>
              <a:rPr lang="uk-UA" dirty="0" smtClean="0"/>
              <a:t>Факт 1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347864" y="1196752"/>
            <a:ext cx="4743320" cy="2459867"/>
          </a:xfrm>
        </p:spPr>
        <p:txBody>
          <a:bodyPr>
            <a:normAutofit fontScale="77500" lnSpcReduction="20000"/>
          </a:bodyPr>
          <a:lstStyle/>
          <a:p>
            <a:r>
              <a:rPr lang="ru-RU" dirty="0" err="1" smtClean="0"/>
              <a:t>Народився</a:t>
            </a:r>
            <a:r>
              <a:rPr lang="ru-RU" dirty="0" smtClean="0"/>
              <a:t> 27 </a:t>
            </a:r>
            <a:r>
              <a:rPr lang="ru-RU" dirty="0" err="1" smtClean="0"/>
              <a:t>серпня</a:t>
            </a:r>
            <a:r>
              <a:rPr lang="ru-RU" dirty="0" smtClean="0"/>
              <a:t> 1856 року в </a:t>
            </a:r>
            <a:r>
              <a:rPr lang="ru-RU" dirty="0" err="1" smtClean="0"/>
              <a:t>селі</a:t>
            </a:r>
            <a:endParaRPr lang="ru-RU" dirty="0" smtClean="0"/>
          </a:p>
          <a:p>
            <a:r>
              <a:rPr lang="ru-RU" dirty="0" err="1" smtClean="0"/>
              <a:t>Нагуєвичі</a:t>
            </a:r>
            <a:r>
              <a:rPr lang="ru-RU" dirty="0" smtClean="0"/>
              <a:t> в </a:t>
            </a:r>
            <a:r>
              <a:rPr lang="ru-RU" dirty="0" err="1" smtClean="0"/>
              <a:t>Східній</a:t>
            </a:r>
            <a:r>
              <a:rPr lang="ru-RU" dirty="0" smtClean="0"/>
              <a:t> </a:t>
            </a:r>
            <a:r>
              <a:rPr lang="ru-RU" dirty="0" err="1" smtClean="0"/>
              <a:t>Галичині</a:t>
            </a:r>
            <a:r>
              <a:rPr lang="ru-RU" dirty="0" smtClean="0"/>
              <a:t> </a:t>
            </a:r>
            <a:r>
              <a:rPr lang="ru-RU" dirty="0" err="1" smtClean="0"/>
              <a:t>в</a:t>
            </a:r>
            <a:r>
              <a:rPr lang="ru-RU" dirty="0" smtClean="0"/>
              <a:t> </a:t>
            </a:r>
            <a:r>
              <a:rPr lang="ru-RU" dirty="0" err="1" smtClean="0"/>
              <a:t>родині</a:t>
            </a:r>
            <a:endParaRPr lang="ru-RU" dirty="0" smtClean="0"/>
          </a:p>
          <a:p>
            <a:r>
              <a:rPr lang="ru-RU" dirty="0" smtClean="0"/>
              <a:t>селянина-коваля.</a:t>
            </a:r>
          </a:p>
          <a:p>
            <a:r>
              <a:rPr lang="ru-RU" dirty="0" err="1" smtClean="0"/>
              <a:t>Мав</a:t>
            </a:r>
            <a:r>
              <a:rPr lang="ru-RU" dirty="0" smtClean="0"/>
              <a:t> </a:t>
            </a:r>
            <a:r>
              <a:rPr lang="ru-RU" dirty="0" err="1" smtClean="0"/>
              <a:t>багато</a:t>
            </a:r>
            <a:r>
              <a:rPr lang="ru-RU" dirty="0" smtClean="0"/>
              <a:t> </a:t>
            </a:r>
            <a:r>
              <a:rPr lang="ru-RU" dirty="0" err="1" smtClean="0"/>
              <a:t>псевдонімів</a:t>
            </a:r>
            <a:r>
              <a:rPr lang="ru-RU" dirty="0" smtClean="0"/>
              <a:t> —</a:t>
            </a:r>
          </a:p>
          <a:p>
            <a:r>
              <a:rPr lang="ru-RU" dirty="0" err="1" smtClean="0"/>
              <a:t>Джеджалик</a:t>
            </a:r>
            <a:r>
              <a:rPr lang="ru-RU" dirty="0" smtClean="0"/>
              <a:t>, Брут </a:t>
            </a:r>
            <a:r>
              <a:rPr lang="ru-RU" dirty="0" err="1" smtClean="0"/>
              <a:t>Хома</a:t>
            </a:r>
            <a:r>
              <a:rPr lang="ru-RU" dirty="0" smtClean="0"/>
              <a:t>, Мирон, </a:t>
            </a:r>
            <a:r>
              <a:rPr lang="ru-RU" dirty="0" err="1" smtClean="0"/>
              <a:t>Живий</a:t>
            </a:r>
            <a:r>
              <a:rPr lang="ru-RU" dirty="0" smtClean="0"/>
              <a:t>,</a:t>
            </a:r>
          </a:p>
          <a:p>
            <a:r>
              <a:rPr lang="ru-RU" dirty="0" err="1" smtClean="0"/>
              <a:t>Кремінь</a:t>
            </a:r>
            <a:r>
              <a:rPr lang="ru-RU" dirty="0" smtClean="0"/>
              <a:t>, Марко, (</a:t>
            </a:r>
            <a:r>
              <a:rPr lang="ru-RU" dirty="0" err="1" smtClean="0"/>
              <a:t>близько</a:t>
            </a:r>
            <a:r>
              <a:rPr lang="ru-RU" dirty="0" smtClean="0"/>
              <a:t> 100</a:t>
            </a:r>
          </a:p>
          <a:p>
            <a:r>
              <a:rPr lang="ru-RU" dirty="0" err="1" smtClean="0"/>
              <a:t>псевдонімів</a:t>
            </a:r>
            <a:r>
              <a:rPr lang="ru-RU" dirty="0" smtClean="0"/>
              <a:t>). </a:t>
            </a:r>
            <a:r>
              <a:rPr lang="ru-RU" dirty="0" err="1" smtClean="0"/>
              <a:t>Іван</a:t>
            </a:r>
            <a:r>
              <a:rPr lang="ru-RU" dirty="0" smtClean="0"/>
              <a:t> Франко писав твори не</a:t>
            </a:r>
          </a:p>
          <a:p>
            <a:r>
              <a:rPr lang="ru-RU" dirty="0" err="1" smtClean="0"/>
              <a:t>лише</a:t>
            </a:r>
            <a:r>
              <a:rPr lang="ru-RU" dirty="0" smtClean="0"/>
              <a:t> </a:t>
            </a:r>
            <a:r>
              <a:rPr lang="ru-RU" dirty="0" err="1" smtClean="0"/>
              <a:t>українською</a:t>
            </a:r>
            <a:r>
              <a:rPr lang="ru-RU" dirty="0" smtClean="0"/>
              <a:t>, а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польською</a:t>
            </a:r>
            <a:r>
              <a:rPr lang="ru-RU" dirty="0" smtClean="0"/>
              <a:t>,</a:t>
            </a:r>
          </a:p>
          <a:p>
            <a:r>
              <a:rPr lang="ru-RU" dirty="0" err="1" smtClean="0"/>
              <a:t>німецькою</a:t>
            </a:r>
            <a:r>
              <a:rPr lang="ru-RU" dirty="0" smtClean="0"/>
              <a:t> та </a:t>
            </a:r>
            <a:r>
              <a:rPr lang="ru-RU" dirty="0" err="1" smtClean="0"/>
              <a:t>іншими</a:t>
            </a:r>
            <a:r>
              <a:rPr lang="ru-RU" dirty="0" smtClean="0"/>
              <a:t> </a:t>
            </a:r>
            <a:r>
              <a:rPr lang="ru-RU" dirty="0" err="1" smtClean="0"/>
              <a:t>мовами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42" name="Picture 2" descr="C:\Documents and Settings\qwerty\Рабочий стол\Новая папка (2)\frank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95500"/>
            <a:ext cx="3333750" cy="4762500"/>
          </a:xfrm>
          <a:prstGeom prst="rect">
            <a:avLst/>
          </a:prstGeom>
          <a:noFill/>
        </p:spPr>
      </p:pic>
      <p:pic>
        <p:nvPicPr>
          <p:cNvPr id="10244" name="Picture 4" descr="C:\Documents and Settings\qwerty\Рабочий стол\Новая папка (2)\70a2f0392847dc331972c7d3d3673ab9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63788" y="3789040"/>
            <a:ext cx="5980212" cy="2990106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1"/>
            <a:ext cx="3960440" cy="648072"/>
          </a:xfrm>
        </p:spPr>
        <p:txBody>
          <a:bodyPr/>
          <a:lstStyle/>
          <a:p>
            <a:r>
              <a:rPr lang="uk-UA" dirty="0" smtClean="0"/>
              <a:t>Факт</a:t>
            </a:r>
            <a:r>
              <a:rPr lang="en-US" dirty="0" smtClean="0"/>
              <a:t> 2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88024" y="1772816"/>
            <a:ext cx="3312368" cy="288032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 В </a:t>
            </a:r>
            <a:r>
              <a:rPr lang="ru-RU" dirty="0" err="1" smtClean="0"/>
              <a:t>їжі</a:t>
            </a:r>
            <a:r>
              <a:rPr lang="ru-RU" dirty="0" smtClean="0"/>
              <a:t> Франко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невибагливий</a:t>
            </a:r>
            <a:r>
              <a:rPr lang="ru-RU" dirty="0" smtClean="0"/>
              <a:t>: на</a:t>
            </a:r>
          </a:p>
          <a:p>
            <a:r>
              <a:rPr lang="ru-RU" dirty="0" err="1" smtClean="0"/>
              <a:t>сніданок</a:t>
            </a:r>
            <a:r>
              <a:rPr lang="ru-RU" dirty="0" smtClean="0"/>
              <a:t> — </a:t>
            </a:r>
            <a:r>
              <a:rPr lang="ru-RU" dirty="0" err="1" smtClean="0"/>
              <a:t>кава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булкою, на </a:t>
            </a:r>
            <a:r>
              <a:rPr lang="ru-RU" dirty="0" err="1" smtClean="0"/>
              <a:t>обід</a:t>
            </a:r>
            <a:r>
              <a:rPr lang="ru-RU" dirty="0" smtClean="0"/>
              <a:t> —</a:t>
            </a:r>
          </a:p>
          <a:p>
            <a:r>
              <a:rPr lang="ru-RU" dirty="0" err="1" smtClean="0"/>
              <a:t>квашені</a:t>
            </a:r>
            <a:r>
              <a:rPr lang="ru-RU" dirty="0" smtClean="0"/>
              <a:t> </a:t>
            </a:r>
            <a:r>
              <a:rPr lang="ru-RU" dirty="0" err="1" smtClean="0"/>
              <a:t>овочі</a:t>
            </a:r>
            <a:r>
              <a:rPr lang="ru-RU" dirty="0" smtClean="0"/>
              <a:t> та</a:t>
            </a:r>
            <a:r>
              <a:rPr lang="en-US" dirty="0" smtClean="0"/>
              <a:t> </a:t>
            </a:r>
            <a:r>
              <a:rPr lang="ru-RU" dirty="0" smtClean="0"/>
              <a:t>легкий суп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додаванням</a:t>
            </a:r>
            <a:endParaRPr lang="ru-RU" dirty="0" smtClean="0"/>
          </a:p>
          <a:p>
            <a:r>
              <a:rPr lang="ru-RU" dirty="0" smtClean="0"/>
              <a:t>квасу, </a:t>
            </a:r>
            <a:r>
              <a:rPr lang="ru-RU" dirty="0" err="1" smtClean="0"/>
              <a:t>кропиви</a:t>
            </a:r>
            <a:r>
              <a:rPr lang="ru-RU" dirty="0" smtClean="0"/>
              <a:t>, </a:t>
            </a:r>
            <a:r>
              <a:rPr lang="ru-RU" dirty="0" err="1" smtClean="0"/>
              <a:t>грибів</a:t>
            </a:r>
            <a:r>
              <a:rPr lang="ru-RU" dirty="0" smtClean="0"/>
              <a:t>.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ніколи</a:t>
            </a:r>
            <a:r>
              <a:rPr lang="ru-RU" dirty="0" smtClean="0"/>
              <a:t> не</a:t>
            </a:r>
          </a:p>
          <a:p>
            <a:r>
              <a:rPr lang="ru-RU" dirty="0" smtClean="0"/>
              <a:t>палив, а </a:t>
            </a:r>
            <a:r>
              <a:rPr lang="ru-RU" dirty="0" err="1" smtClean="0"/>
              <a:t>випити</a:t>
            </a:r>
            <a:r>
              <a:rPr lang="ru-RU" dirty="0" smtClean="0"/>
              <a:t> </a:t>
            </a:r>
            <a:r>
              <a:rPr lang="ru-RU" dirty="0" err="1" smtClean="0"/>
              <a:t>міг</a:t>
            </a:r>
            <a:r>
              <a:rPr lang="ru-RU" dirty="0" smtClean="0"/>
              <a:t> </a:t>
            </a:r>
            <a:r>
              <a:rPr lang="ru-RU" dirty="0" err="1" smtClean="0"/>
              <a:t>хібащо</a:t>
            </a:r>
            <a:r>
              <a:rPr lang="ru-RU" dirty="0" smtClean="0"/>
              <a:t> пива </a:t>
            </a:r>
            <a:r>
              <a:rPr lang="ru-RU" dirty="0" err="1" smtClean="0"/>
              <a:t>чи</a:t>
            </a:r>
            <a:r>
              <a:rPr lang="ru-RU" dirty="0" smtClean="0"/>
              <a:t> чарку</a:t>
            </a:r>
          </a:p>
          <a:p>
            <a:r>
              <a:rPr lang="ru-RU" dirty="0" smtClean="0"/>
              <a:t>вина "Золота </a:t>
            </a:r>
            <a:r>
              <a:rPr lang="ru-RU" dirty="0" err="1" smtClean="0"/>
              <a:t>Ріца</a:t>
            </a:r>
            <a:r>
              <a:rPr lang="ru-RU" dirty="0" smtClean="0"/>
              <a:t>"</a:t>
            </a:r>
            <a:endParaRPr lang="ru-RU" dirty="0"/>
          </a:p>
        </p:txBody>
      </p:sp>
      <p:pic>
        <p:nvPicPr>
          <p:cNvPr id="9218" name="Picture 2" descr="C:\Documents and Settings\qwerty\Рабочий стол\Новая папка (2)\fr1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20875"/>
            <a:ext cx="5010150" cy="493712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1"/>
            <a:ext cx="4104456" cy="648072"/>
          </a:xfrm>
        </p:spPr>
        <p:txBody>
          <a:bodyPr/>
          <a:lstStyle/>
          <a:p>
            <a:r>
              <a:rPr lang="uk-UA" dirty="0" smtClean="0"/>
              <a:t>Факт</a:t>
            </a:r>
            <a:r>
              <a:rPr lang="en-US" dirty="0" smtClean="0"/>
              <a:t> 3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44008" y="980728"/>
            <a:ext cx="3447176" cy="4680520"/>
          </a:xfrm>
        </p:spPr>
        <p:txBody>
          <a:bodyPr>
            <a:normAutofit/>
          </a:bodyPr>
          <a:lstStyle/>
          <a:p>
            <a:r>
              <a:rPr lang="ru-RU" dirty="0" err="1" smtClean="0"/>
              <a:t>Незважаючи</a:t>
            </a:r>
            <a:r>
              <a:rPr lang="ru-RU" dirty="0" smtClean="0"/>
              <a:t> на всю </a:t>
            </a:r>
            <a:r>
              <a:rPr lang="ru-RU" dirty="0" err="1" smtClean="0"/>
              <a:t>серйозність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endParaRPr lang="ru-RU" dirty="0" smtClean="0"/>
          </a:p>
          <a:p>
            <a:r>
              <a:rPr lang="ru-RU" dirty="0" err="1" smtClean="0"/>
              <a:t>відповідальність</a:t>
            </a:r>
            <a:r>
              <a:rPr lang="ru-RU" dirty="0" smtClean="0"/>
              <a:t>, </a:t>
            </a:r>
            <a:r>
              <a:rPr lang="ru-RU" dirty="0" err="1" smtClean="0"/>
              <a:t>якими</a:t>
            </a:r>
            <a:r>
              <a:rPr lang="ru-RU" dirty="0" smtClean="0"/>
              <a:t> </a:t>
            </a:r>
            <a:r>
              <a:rPr lang="ru-RU" dirty="0" err="1" smtClean="0"/>
              <a:t>володів</a:t>
            </a:r>
            <a:endParaRPr lang="ru-RU" dirty="0" smtClean="0"/>
          </a:p>
          <a:p>
            <a:r>
              <a:rPr lang="uk-UA" dirty="0" smtClean="0"/>
              <a:t>каменяр</a:t>
            </a:r>
            <a:r>
              <a:rPr lang="ru-RU" dirty="0" smtClean="0"/>
              <a:t>, в </a:t>
            </a:r>
            <a:r>
              <a:rPr lang="ru-RU" dirty="0" err="1" smtClean="0"/>
              <a:t>дитинстві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улюбленим</a:t>
            </a:r>
            <a:endParaRPr lang="ru-RU" dirty="0" smtClean="0"/>
          </a:p>
          <a:p>
            <a:r>
              <a:rPr lang="ru-RU" dirty="0" err="1" smtClean="0"/>
              <a:t>заняттям</a:t>
            </a:r>
            <a:r>
              <a:rPr lang="ru-RU" dirty="0" smtClean="0"/>
              <a:t> </a:t>
            </a:r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dirty="0" err="1" smtClean="0"/>
              <a:t>їзда</a:t>
            </a:r>
            <a:r>
              <a:rPr lang="ru-RU" dirty="0" smtClean="0"/>
              <a:t> на </a:t>
            </a:r>
            <a:r>
              <a:rPr lang="ru-RU" dirty="0" err="1" smtClean="0"/>
              <a:t>велосипеді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Йому</a:t>
            </a:r>
            <a:r>
              <a:rPr lang="ru-RU" dirty="0" smtClean="0"/>
              <a:t> </a:t>
            </a:r>
            <a:r>
              <a:rPr lang="ru-RU" dirty="0" err="1" smtClean="0"/>
              <a:t>подобалося</a:t>
            </a:r>
            <a:r>
              <a:rPr lang="ru-RU" dirty="0" smtClean="0"/>
              <a:t> </a:t>
            </a:r>
            <a:r>
              <a:rPr lang="ru-RU" dirty="0" err="1" smtClean="0"/>
              <a:t>відправлятися</a:t>
            </a:r>
            <a:r>
              <a:rPr lang="ru-RU" dirty="0" smtClean="0"/>
              <a:t> в</a:t>
            </a:r>
          </a:p>
          <a:p>
            <a:r>
              <a:rPr lang="ru-RU" dirty="0" err="1" smtClean="0"/>
              <a:t>дальню</a:t>
            </a:r>
            <a:r>
              <a:rPr lang="ru-RU" dirty="0" smtClean="0"/>
              <a:t> </a:t>
            </a:r>
            <a:r>
              <a:rPr lang="ru-RU" dirty="0" err="1" smtClean="0"/>
              <a:t>поїздку</a:t>
            </a:r>
            <a:r>
              <a:rPr lang="ru-RU" dirty="0" smtClean="0"/>
              <a:t> за грибами </a:t>
            </a:r>
            <a:r>
              <a:rPr lang="ru-RU" dirty="0" err="1" smtClean="0"/>
              <a:t>або</a:t>
            </a:r>
            <a:r>
              <a:rPr lang="ru-RU" dirty="0" smtClean="0"/>
              <a:t> ж</a:t>
            </a:r>
          </a:p>
          <a:p>
            <a:r>
              <a:rPr lang="ru-RU" dirty="0" smtClean="0"/>
              <a:t>на </a:t>
            </a:r>
            <a:r>
              <a:rPr lang="ru-RU" dirty="0" err="1" smtClean="0"/>
              <a:t>риболовлю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2290" name="Picture 2" descr="H:\560615_1_w_1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43000"/>
            <a:ext cx="4286250" cy="5715000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88641"/>
            <a:ext cx="3168352" cy="648072"/>
          </a:xfrm>
        </p:spPr>
        <p:txBody>
          <a:bodyPr/>
          <a:lstStyle/>
          <a:p>
            <a:r>
              <a:rPr lang="uk-UA" dirty="0" smtClean="0"/>
              <a:t>Факт 4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836712"/>
            <a:ext cx="4572000" cy="602128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У 1900 </a:t>
            </a:r>
            <a:r>
              <a:rPr lang="ru-RU" dirty="0" err="1" smtClean="0"/>
              <a:t>році</a:t>
            </a:r>
            <a:r>
              <a:rPr lang="ru-RU" dirty="0" smtClean="0"/>
              <a:t> </a:t>
            </a:r>
            <a:r>
              <a:rPr lang="ru-RU" dirty="0" err="1" smtClean="0"/>
              <a:t>Іван</a:t>
            </a:r>
            <a:r>
              <a:rPr lang="ru-RU" dirty="0" smtClean="0"/>
              <a:t> Франко </a:t>
            </a:r>
            <a:r>
              <a:rPr lang="ru-RU" dirty="0" err="1" smtClean="0"/>
              <a:t>викупив</a:t>
            </a:r>
            <a:r>
              <a:rPr lang="ru-RU" dirty="0" smtClean="0"/>
              <a:t> на</a:t>
            </a:r>
          </a:p>
          <a:p>
            <a:r>
              <a:rPr lang="ru-RU" dirty="0" err="1" smtClean="0"/>
              <a:t>околиці</a:t>
            </a:r>
            <a:r>
              <a:rPr lang="ru-RU" dirty="0" smtClean="0"/>
              <a:t> Львова, яку </a:t>
            </a:r>
            <a:r>
              <a:rPr lang="ru-RU" dirty="0" err="1" smtClean="0"/>
              <a:t>називали</a:t>
            </a:r>
            <a:r>
              <a:rPr lang="ru-RU" dirty="0" smtClean="0"/>
              <a:t> </a:t>
            </a:r>
            <a:r>
              <a:rPr lang="ru-RU" dirty="0" err="1" smtClean="0"/>
              <a:t>Софіївкою</a:t>
            </a:r>
            <a:r>
              <a:rPr lang="ru-RU" dirty="0" smtClean="0"/>
              <a:t>,</a:t>
            </a:r>
          </a:p>
          <a:p>
            <a:r>
              <a:rPr lang="ru-RU" dirty="0" smtClean="0"/>
              <a:t>на </a:t>
            </a:r>
            <a:r>
              <a:rPr lang="ru-RU" dirty="0" err="1" smtClean="0"/>
              <a:t>вулиці</a:t>
            </a:r>
            <a:r>
              <a:rPr lang="ru-RU" dirty="0" smtClean="0"/>
              <a:t> </a:t>
            </a:r>
            <a:r>
              <a:rPr lang="ru-RU" dirty="0" err="1" smtClean="0"/>
              <a:t>Вінцента</a:t>
            </a:r>
            <a:r>
              <a:rPr lang="ru-RU" dirty="0" smtClean="0"/>
              <a:t> </a:t>
            </a:r>
            <a:r>
              <a:rPr lang="ru-RU" dirty="0" err="1" smtClean="0"/>
              <a:t>Понінського</a:t>
            </a:r>
            <a:r>
              <a:rPr lang="ru-RU" dirty="0" smtClean="0"/>
              <a:t>, 4, 9 </a:t>
            </a:r>
            <a:r>
              <a:rPr lang="ru-RU" dirty="0" err="1" smtClean="0"/>
              <a:t>сотих</a:t>
            </a:r>
            <a:endParaRPr lang="ru-RU" dirty="0" smtClean="0"/>
          </a:p>
          <a:p>
            <a:r>
              <a:rPr lang="ru-RU" dirty="0" err="1" smtClean="0"/>
              <a:t>землі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розпочав</a:t>
            </a:r>
            <a:r>
              <a:rPr lang="ru-RU" dirty="0" smtClean="0"/>
              <a:t> </a:t>
            </a:r>
            <a:r>
              <a:rPr lang="ru-RU" dirty="0" err="1" smtClean="0"/>
              <a:t>будівництво</a:t>
            </a:r>
            <a:r>
              <a:rPr lang="ru-RU" dirty="0" smtClean="0"/>
              <a:t> </a:t>
            </a:r>
            <a:r>
              <a:rPr lang="ru-RU" dirty="0" err="1" smtClean="0"/>
              <a:t>своєї</a:t>
            </a:r>
            <a:r>
              <a:rPr lang="ru-RU" dirty="0" smtClean="0"/>
              <a:t> </a:t>
            </a:r>
            <a:r>
              <a:rPr lang="ru-RU" dirty="0" err="1" smtClean="0"/>
              <a:t>вілли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укладений</a:t>
            </a:r>
            <a:r>
              <a:rPr lang="ru-RU" dirty="0" smtClean="0"/>
              <a:t> контракт </a:t>
            </a:r>
            <a:r>
              <a:rPr lang="ru-RU" dirty="0" err="1" smtClean="0"/>
              <a:t>між</a:t>
            </a:r>
            <a:r>
              <a:rPr lang="ru-RU" dirty="0" smtClean="0"/>
              <a:t> </a:t>
            </a:r>
            <a:r>
              <a:rPr lang="ru-RU" dirty="0" err="1" smtClean="0"/>
              <a:t>купцем</a:t>
            </a:r>
            <a:r>
              <a:rPr lang="ru-RU" dirty="0" smtClean="0"/>
              <a:t> </a:t>
            </a:r>
            <a:r>
              <a:rPr lang="ru-RU" dirty="0" err="1" smtClean="0"/>
              <a:t>Й.Рогсеком</a:t>
            </a:r>
            <a:r>
              <a:rPr lang="ru-RU" dirty="0" smtClean="0"/>
              <a:t>, М. </a:t>
            </a:r>
            <a:r>
              <a:rPr lang="ru-RU" dirty="0" err="1" smtClean="0"/>
              <a:t>Грушевським</a:t>
            </a:r>
            <a:r>
              <a:rPr lang="ru-RU" dirty="0" smtClean="0"/>
              <a:t> та І. Франком.</a:t>
            </a:r>
          </a:p>
          <a:p>
            <a:r>
              <a:rPr lang="ru-RU" dirty="0" err="1" smtClean="0"/>
              <a:t>Відомий</a:t>
            </a:r>
            <a:r>
              <a:rPr lang="ru-RU" dirty="0" smtClean="0"/>
              <a:t> </a:t>
            </a:r>
            <a:r>
              <a:rPr lang="ru-RU" dirty="0" err="1" smtClean="0"/>
              <a:t>письменник</a:t>
            </a:r>
            <a:r>
              <a:rPr lang="ru-RU" dirty="0" smtClean="0"/>
              <a:t>, </a:t>
            </a:r>
            <a:r>
              <a:rPr lang="ru-RU" dirty="0" err="1" smtClean="0"/>
              <a:t>публіцист</a:t>
            </a:r>
            <a:r>
              <a:rPr lang="ru-RU" dirty="0" smtClean="0"/>
              <a:t> </a:t>
            </a:r>
            <a:r>
              <a:rPr lang="ru-RU" dirty="0" err="1" smtClean="0"/>
              <a:t>Іван</a:t>
            </a:r>
            <a:endParaRPr lang="ru-RU" dirty="0" smtClean="0"/>
          </a:p>
          <a:p>
            <a:r>
              <a:rPr lang="ru-RU" dirty="0" smtClean="0"/>
              <a:t>Франко та </a:t>
            </a:r>
            <a:r>
              <a:rPr lang="ru-RU" dirty="0" err="1" smtClean="0"/>
              <a:t>науковець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політик</a:t>
            </a:r>
            <a:r>
              <a:rPr lang="ru-RU" dirty="0" smtClean="0"/>
              <a:t> Михайло</a:t>
            </a:r>
          </a:p>
          <a:p>
            <a:r>
              <a:rPr lang="ru-RU" dirty="0" err="1" smtClean="0"/>
              <a:t>Грушевський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безпосередніми</a:t>
            </a:r>
            <a:endParaRPr lang="ru-RU" dirty="0" smtClean="0"/>
          </a:p>
          <a:p>
            <a:r>
              <a:rPr lang="ru-RU" dirty="0" err="1" smtClean="0"/>
              <a:t>сусідами</a:t>
            </a:r>
            <a:r>
              <a:rPr lang="ru-RU" dirty="0" smtClean="0"/>
              <a:t>, </a:t>
            </a:r>
            <a:r>
              <a:rPr lang="ru-RU" dirty="0" err="1" smtClean="0"/>
              <a:t>мешкаючи</a:t>
            </a:r>
            <a:r>
              <a:rPr lang="ru-RU" dirty="0" smtClean="0"/>
              <a:t> </a:t>
            </a:r>
            <a:r>
              <a:rPr lang="ru-RU" dirty="0" err="1" smtClean="0"/>
              <a:t>наприкінці</a:t>
            </a:r>
            <a:r>
              <a:rPr lang="ru-RU" dirty="0" smtClean="0"/>
              <a:t> </a:t>
            </a:r>
            <a:r>
              <a:rPr lang="en-US" dirty="0" smtClean="0"/>
              <a:t>XX </a:t>
            </a:r>
            <a:r>
              <a:rPr lang="ru-RU" dirty="0" smtClean="0"/>
              <a:t>ст. в</a:t>
            </a:r>
          </a:p>
          <a:p>
            <a:r>
              <a:rPr lang="ru-RU" dirty="0" err="1" smtClean="0"/>
              <a:t>збудованих</a:t>
            </a:r>
            <a:r>
              <a:rPr lang="ru-RU" dirty="0" smtClean="0"/>
              <a:t> </a:t>
            </a:r>
            <a:r>
              <a:rPr lang="ru-RU" dirty="0" err="1" smtClean="0"/>
              <a:t>поруч</a:t>
            </a:r>
            <a:r>
              <a:rPr lang="ru-RU" dirty="0" smtClean="0"/>
              <a:t> </a:t>
            </a:r>
            <a:r>
              <a:rPr lang="ru-RU" dirty="0" err="1" smtClean="0"/>
              <a:t>віллах</a:t>
            </a:r>
            <a:r>
              <a:rPr lang="ru-RU" dirty="0" smtClean="0"/>
              <a:t> </a:t>
            </a:r>
            <a:r>
              <a:rPr lang="ru-RU" dirty="0" err="1" smtClean="0"/>
              <a:t>елітного</a:t>
            </a:r>
            <a:endParaRPr lang="ru-RU" dirty="0" smtClean="0"/>
          </a:p>
          <a:p>
            <a:r>
              <a:rPr lang="ru-RU" dirty="0" err="1" smtClean="0"/>
              <a:t>львівського</a:t>
            </a:r>
            <a:r>
              <a:rPr lang="ru-RU" dirty="0" smtClean="0"/>
              <a:t> району .</a:t>
            </a:r>
          </a:p>
        </p:txBody>
      </p:sp>
      <p:pic>
        <p:nvPicPr>
          <p:cNvPr id="2050" name="Picture 2" descr="C:\Documents and Settings\qwerty\Рабочий стол\Новая папка (2)\fr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563667"/>
            <a:ext cx="4572000" cy="4294333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3960440" cy="1362075"/>
          </a:xfrm>
        </p:spPr>
        <p:txBody>
          <a:bodyPr/>
          <a:lstStyle/>
          <a:p>
            <a:r>
              <a:rPr lang="uk-UA" dirty="0" smtClean="0"/>
              <a:t>Факт 5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39952" y="1268760"/>
            <a:ext cx="3937248" cy="5589240"/>
          </a:xfrm>
        </p:spPr>
        <p:txBody>
          <a:bodyPr>
            <a:normAutofit fontScale="70000" lnSpcReduction="20000"/>
          </a:bodyPr>
          <a:lstStyle/>
          <a:p>
            <a:r>
              <a:rPr lang="ru-RU" dirty="0" err="1" smtClean="0"/>
              <a:t>Навчаючись</a:t>
            </a:r>
            <a:r>
              <a:rPr lang="ru-RU" dirty="0" smtClean="0"/>
              <a:t> у </a:t>
            </a:r>
            <a:r>
              <a:rPr lang="ru-RU" dirty="0" err="1" smtClean="0"/>
              <a:t>гімназії</a:t>
            </a:r>
            <a:r>
              <a:rPr lang="ru-RU" dirty="0" smtClean="0"/>
              <a:t>, Франко </a:t>
            </a:r>
            <a:r>
              <a:rPr lang="ru-RU" dirty="0" err="1" smtClean="0"/>
              <a:t>виявив</a:t>
            </a:r>
            <a:endParaRPr lang="ru-RU" dirty="0" smtClean="0"/>
          </a:p>
          <a:p>
            <a:r>
              <a:rPr lang="ru-RU" dirty="0" err="1" smtClean="0"/>
              <a:t>феноменальні</a:t>
            </a:r>
            <a:r>
              <a:rPr lang="ru-RU" dirty="0" smtClean="0"/>
              <a:t> </a:t>
            </a:r>
            <a:r>
              <a:rPr lang="ru-RU" dirty="0" err="1" smtClean="0"/>
              <a:t>здібності</a:t>
            </a:r>
            <a:r>
              <a:rPr lang="ru-RU" dirty="0" smtClean="0"/>
              <a:t>: </a:t>
            </a:r>
            <a:r>
              <a:rPr lang="ru-RU" dirty="0" err="1" smtClean="0"/>
              <a:t>міг</a:t>
            </a:r>
            <a:r>
              <a:rPr lang="ru-RU" dirty="0" smtClean="0"/>
              <a:t> </a:t>
            </a:r>
            <a:r>
              <a:rPr lang="ru-RU" dirty="0" err="1" smtClean="0"/>
              <a:t>майже</a:t>
            </a:r>
            <a:endParaRPr lang="ru-RU" dirty="0" smtClean="0"/>
          </a:p>
          <a:p>
            <a:r>
              <a:rPr lang="ru-RU" dirty="0" err="1" smtClean="0"/>
              <a:t>дослівно</a:t>
            </a:r>
            <a:r>
              <a:rPr lang="ru-RU" dirty="0" smtClean="0"/>
              <a:t> </a:t>
            </a:r>
            <a:r>
              <a:rPr lang="ru-RU" dirty="0" err="1" smtClean="0"/>
              <a:t>повторити</a:t>
            </a:r>
            <a:r>
              <a:rPr lang="ru-RU" dirty="0" smtClean="0"/>
              <a:t> </a:t>
            </a:r>
            <a:r>
              <a:rPr lang="ru-RU" dirty="0" err="1" smtClean="0"/>
              <a:t>товаришам</a:t>
            </a:r>
            <a:endParaRPr lang="ru-RU" dirty="0" smtClean="0"/>
          </a:p>
          <a:p>
            <a:r>
              <a:rPr lang="ru-RU" dirty="0" err="1" smtClean="0"/>
              <a:t>інформацію</a:t>
            </a:r>
            <a:r>
              <a:rPr lang="ru-RU" dirty="0" smtClean="0"/>
              <a:t>, яка </a:t>
            </a:r>
            <a:r>
              <a:rPr lang="ru-RU" dirty="0" err="1" smtClean="0"/>
              <a:t>подавалася</a:t>
            </a:r>
            <a:r>
              <a:rPr lang="ru-RU" dirty="0" smtClean="0"/>
              <a:t> </a:t>
            </a:r>
            <a:r>
              <a:rPr lang="ru-RU" dirty="0" err="1" smtClean="0"/>
              <a:t>вчителями</a:t>
            </a:r>
            <a:endParaRPr lang="ru-RU" dirty="0" smtClean="0"/>
          </a:p>
          <a:p>
            <a:r>
              <a:rPr lang="ru-RU" dirty="0" smtClean="0"/>
              <a:t>на </a:t>
            </a:r>
            <a:r>
              <a:rPr lang="ru-RU" dirty="0" err="1" smtClean="0"/>
              <a:t>заняттях</a:t>
            </a:r>
            <a:r>
              <a:rPr lang="ru-RU" dirty="0" smtClean="0"/>
              <a:t>.</a:t>
            </a:r>
            <a:endParaRPr lang="en-US" dirty="0" smtClean="0"/>
          </a:p>
          <a:p>
            <a:r>
              <a:rPr lang="ru-RU" dirty="0" err="1" smtClean="0"/>
              <a:t>Інтенсивній</a:t>
            </a:r>
            <a:r>
              <a:rPr lang="ru-RU" dirty="0" smtClean="0"/>
              <a:t> </a:t>
            </a:r>
            <a:r>
              <a:rPr lang="ru-RU" dirty="0" err="1" smtClean="0"/>
              <a:t>самоосвіті</a:t>
            </a:r>
            <a:r>
              <a:rPr lang="ru-RU" dirty="0" smtClean="0"/>
              <a:t> </a:t>
            </a:r>
            <a:r>
              <a:rPr lang="ru-RU" dirty="0" err="1" smtClean="0"/>
              <a:t>гімназиста</a:t>
            </a:r>
            <a:endParaRPr lang="ru-RU" dirty="0" smtClean="0"/>
          </a:p>
          <a:p>
            <a:r>
              <a:rPr lang="ru-RU" dirty="0" err="1" smtClean="0"/>
              <a:t>сприяла</a:t>
            </a:r>
            <a:r>
              <a:rPr lang="ru-RU" dirty="0" smtClean="0"/>
              <a:t> </a:t>
            </a:r>
            <a:r>
              <a:rPr lang="ru-RU" dirty="0" err="1" smtClean="0"/>
              <a:t>зібрана</a:t>
            </a:r>
            <a:r>
              <a:rPr lang="ru-RU" dirty="0" smtClean="0"/>
              <a:t> ним </a:t>
            </a:r>
            <a:r>
              <a:rPr lang="ru-RU" dirty="0" err="1" smtClean="0"/>
              <a:t>бібліотека</a:t>
            </a:r>
            <a:r>
              <a:rPr lang="ru-RU" dirty="0" smtClean="0"/>
              <a:t>, в </a:t>
            </a:r>
            <a:r>
              <a:rPr lang="ru-RU" dirty="0" err="1" smtClean="0"/>
              <a:t>якій</a:t>
            </a:r>
            <a:endParaRPr lang="ru-RU" dirty="0" smtClean="0"/>
          </a:p>
          <a:p>
            <a:r>
              <a:rPr lang="ru-RU" dirty="0" err="1" smtClean="0"/>
              <a:t>нараховувалося</a:t>
            </a:r>
            <a:r>
              <a:rPr lang="ru-RU" dirty="0" smtClean="0"/>
              <a:t> </a:t>
            </a:r>
            <a:r>
              <a:rPr lang="ru-RU" dirty="0" err="1" smtClean="0"/>
              <a:t>близько</a:t>
            </a:r>
            <a:r>
              <a:rPr lang="ru-RU" dirty="0" smtClean="0"/>
              <a:t> 500 </a:t>
            </a:r>
            <a:r>
              <a:rPr lang="ru-RU" dirty="0" err="1" smtClean="0"/>
              <a:t>книжок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endParaRPr lang="ru-RU" dirty="0" smtClean="0"/>
          </a:p>
          <a:p>
            <a:r>
              <a:rPr lang="ru-RU" dirty="0" err="1" smtClean="0"/>
              <a:t>українською</a:t>
            </a:r>
            <a:r>
              <a:rPr lang="ru-RU" dirty="0" smtClean="0"/>
              <a:t>,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іншими</a:t>
            </a:r>
            <a:r>
              <a:rPr lang="ru-RU" dirty="0" smtClean="0"/>
              <a:t> </a:t>
            </a:r>
            <a:r>
              <a:rPr lang="ru-RU" dirty="0" err="1" smtClean="0"/>
              <a:t>європейськими</a:t>
            </a:r>
            <a:endParaRPr lang="ru-RU" dirty="0" smtClean="0"/>
          </a:p>
          <a:p>
            <a:r>
              <a:rPr lang="ru-RU" dirty="0" err="1" smtClean="0"/>
              <a:t>мовами</a:t>
            </a:r>
            <a:r>
              <a:rPr lang="ru-RU" dirty="0" smtClean="0"/>
              <a:t>.</a:t>
            </a:r>
          </a:p>
          <a:p>
            <a:r>
              <a:rPr lang="uk-UA" dirty="0" smtClean="0"/>
              <a:t>Залишившись без батьків, Іван змушений </a:t>
            </a:r>
          </a:p>
          <a:p>
            <a:r>
              <a:rPr lang="uk-UA" dirty="0" smtClean="0"/>
              <a:t>заробляти собі на життя репетитором. З </a:t>
            </a:r>
          </a:p>
          <a:p>
            <a:r>
              <a:rPr lang="uk-UA" dirty="0" smtClean="0"/>
              <a:t>Свого заробітку виділяє гроші на книжки</a:t>
            </a:r>
          </a:p>
          <a:p>
            <a:r>
              <a:rPr lang="uk-UA" dirty="0" smtClean="0"/>
              <a:t> особистої бібліотеки.</a:t>
            </a:r>
          </a:p>
          <a:p>
            <a:r>
              <a:rPr lang="uk-UA" dirty="0" smtClean="0"/>
              <a:t> </a:t>
            </a:r>
            <a:endParaRPr lang="ru-RU" dirty="0" smtClean="0"/>
          </a:p>
          <a:p>
            <a:endParaRPr lang="en-US" dirty="0" smtClean="0"/>
          </a:p>
          <a:p>
            <a:r>
              <a:rPr lang="ru-RU" dirty="0" err="1" smtClean="0"/>
              <a:t>Іван</a:t>
            </a:r>
            <a:r>
              <a:rPr lang="ru-RU" dirty="0" smtClean="0"/>
              <a:t> Якович </a:t>
            </a:r>
            <a:r>
              <a:rPr lang="ru-RU" dirty="0" err="1" smtClean="0"/>
              <a:t>переклав</a:t>
            </a:r>
            <a:r>
              <a:rPr lang="ru-RU" dirty="0" smtClean="0"/>
              <a:t> </a:t>
            </a:r>
            <a:r>
              <a:rPr lang="ru-RU" dirty="0" err="1" smtClean="0"/>
              <a:t>українською</a:t>
            </a:r>
            <a:r>
              <a:rPr lang="ru-RU" dirty="0" smtClean="0"/>
              <a:t> </a:t>
            </a:r>
            <a:r>
              <a:rPr lang="ru-RU" dirty="0" err="1" smtClean="0"/>
              <a:t>мовою</a:t>
            </a:r>
            <a:endParaRPr lang="ru-RU" dirty="0" smtClean="0"/>
          </a:p>
          <a:p>
            <a:r>
              <a:rPr lang="ru-RU" dirty="0" smtClean="0"/>
              <a:t>твори </a:t>
            </a:r>
            <a:r>
              <a:rPr lang="ru-RU" dirty="0" err="1" smtClean="0"/>
              <a:t>близько</a:t>
            </a:r>
            <a:r>
              <a:rPr lang="ru-RU" dirty="0" smtClean="0"/>
              <a:t> 200 </a:t>
            </a:r>
            <a:r>
              <a:rPr lang="ru-RU" dirty="0" err="1" smtClean="0"/>
              <a:t>авторів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14 </a:t>
            </a:r>
            <a:r>
              <a:rPr lang="ru-RU" dirty="0" err="1" smtClean="0"/>
              <a:t>мов</a:t>
            </a:r>
            <a:r>
              <a:rPr lang="ru-RU" dirty="0" smtClean="0"/>
              <a:t> та</a:t>
            </a:r>
          </a:p>
          <a:p>
            <a:r>
              <a:rPr lang="ru-RU" dirty="0" smtClean="0"/>
              <a:t>37 </a:t>
            </a:r>
            <a:r>
              <a:rPr lang="ru-RU" dirty="0" err="1" smtClean="0"/>
              <a:t>національних</a:t>
            </a:r>
            <a:r>
              <a:rPr lang="ru-RU" dirty="0" smtClean="0"/>
              <a:t> </a:t>
            </a:r>
            <a:r>
              <a:rPr lang="ru-RU" dirty="0" err="1" smtClean="0"/>
              <a:t>літератур</a:t>
            </a:r>
            <a:r>
              <a:rPr lang="ru-RU" dirty="0" smtClean="0"/>
              <a:t>. </a:t>
            </a:r>
            <a:r>
              <a:rPr lang="ru-RU" dirty="0" err="1" smtClean="0"/>
              <a:t>Вільно</a:t>
            </a:r>
            <a:endParaRPr lang="ru-RU" dirty="0" smtClean="0"/>
          </a:p>
          <a:p>
            <a:r>
              <a:rPr lang="ru-RU" dirty="0" err="1" smtClean="0"/>
              <a:t>володів</a:t>
            </a:r>
            <a:r>
              <a:rPr lang="ru-RU" dirty="0" smtClean="0"/>
              <a:t> 14 </a:t>
            </a:r>
            <a:r>
              <a:rPr lang="ru-RU" dirty="0" err="1" smtClean="0"/>
              <a:t>мовами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099" name="Picture 3" descr="C:\Documents and Settings\qwerty\Рабочий стол\Новая папка (2)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5954"/>
            <a:ext cx="4139952" cy="471204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3"/>
            <a:ext cx="4104456" cy="720080"/>
          </a:xfrm>
        </p:spPr>
        <p:txBody>
          <a:bodyPr/>
          <a:lstStyle/>
          <a:p>
            <a:r>
              <a:rPr lang="uk-UA" dirty="0" smtClean="0"/>
              <a:t>Факт 6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355976" y="260648"/>
            <a:ext cx="3528392" cy="5760640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Франко </a:t>
            </a:r>
            <a:r>
              <a:rPr lang="ru-RU" dirty="0" err="1" smtClean="0"/>
              <a:t>мав</a:t>
            </a:r>
            <a:r>
              <a:rPr lang="ru-RU" dirty="0" smtClean="0"/>
              <a:t> </a:t>
            </a:r>
            <a:r>
              <a:rPr lang="ru-RU" dirty="0" err="1" smtClean="0"/>
              <a:t>волелюбни</a:t>
            </a:r>
            <a:r>
              <a:rPr lang="uk-UA" dirty="0" smtClean="0"/>
              <a:t>у</a:t>
            </a:r>
            <a:endParaRPr lang="ru-RU" dirty="0" smtClean="0"/>
          </a:p>
          <a:p>
            <a:r>
              <a:rPr lang="ru-RU" dirty="0" err="1" smtClean="0"/>
              <a:t>вдачу</a:t>
            </a:r>
            <a:r>
              <a:rPr lang="ru-RU" dirty="0" smtClean="0"/>
              <a:t> </a:t>
            </a:r>
            <a:r>
              <a:rPr lang="ru-RU" dirty="0" err="1" smtClean="0"/>
              <a:t>письменницького</a:t>
            </a:r>
            <a:r>
              <a:rPr lang="ru-RU" dirty="0" smtClean="0"/>
              <a:t> </a:t>
            </a:r>
            <a:r>
              <a:rPr lang="ru-RU" dirty="0" err="1" smtClean="0"/>
              <a:t>мистецтва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endParaRPr lang="ru-RU" dirty="0" smtClean="0"/>
          </a:p>
          <a:p>
            <a:r>
              <a:rPr lang="ru-RU" dirty="0" err="1" smtClean="0"/>
              <a:t>знаходився</a:t>
            </a:r>
            <a:r>
              <a:rPr lang="ru-RU" dirty="0" smtClean="0"/>
              <a:t> в хороших </a:t>
            </a:r>
            <a:r>
              <a:rPr lang="ru-RU" dirty="0" err="1" smtClean="0"/>
              <a:t>відносинах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endParaRPr lang="ru-RU" dirty="0" smtClean="0"/>
          </a:p>
          <a:p>
            <a:r>
              <a:rPr lang="ru-RU" dirty="0" err="1" smtClean="0"/>
              <a:t>молоддю</a:t>
            </a:r>
            <a:r>
              <a:rPr lang="ru-RU" dirty="0" smtClean="0"/>
              <a:t>, </a:t>
            </a:r>
            <a:r>
              <a:rPr lang="ru-RU" dirty="0" err="1" smtClean="0"/>
              <a:t>владі</a:t>
            </a:r>
            <a:r>
              <a:rPr lang="ru-RU" dirty="0" smtClean="0"/>
              <a:t>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не "по</a:t>
            </a:r>
          </a:p>
          <a:p>
            <a:r>
              <a:rPr lang="ru-RU" dirty="0" smtClean="0"/>
              <a:t>смаку ". Активна </a:t>
            </a:r>
            <a:r>
              <a:rPr lang="ru-RU" dirty="0" err="1" smtClean="0"/>
              <a:t>громадсько-політична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endParaRPr lang="ru-RU" dirty="0" smtClean="0"/>
          </a:p>
          <a:p>
            <a:r>
              <a:rPr lang="ru-RU" dirty="0" err="1" smtClean="0"/>
              <a:t>видавнича</a:t>
            </a:r>
            <a:r>
              <a:rPr lang="ru-RU" dirty="0" smtClean="0"/>
              <a:t> </a:t>
            </a:r>
            <a:r>
              <a:rPr lang="ru-RU" dirty="0" err="1" smtClean="0"/>
              <a:t>діяльність</a:t>
            </a:r>
            <a:r>
              <a:rPr lang="ru-RU" dirty="0" smtClean="0"/>
              <a:t> та </a:t>
            </a:r>
            <a:r>
              <a:rPr lang="ru-RU" dirty="0" err="1" smtClean="0"/>
              <a:t>листування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endParaRPr lang="ru-RU" dirty="0" smtClean="0"/>
          </a:p>
          <a:p>
            <a:r>
              <a:rPr lang="ru-RU" dirty="0" err="1" smtClean="0"/>
              <a:t>Михайлом</a:t>
            </a:r>
            <a:r>
              <a:rPr lang="ru-RU" dirty="0" smtClean="0"/>
              <a:t> </a:t>
            </a:r>
            <a:r>
              <a:rPr lang="ru-RU" dirty="0" err="1" smtClean="0"/>
              <a:t>Драгомановим</a:t>
            </a:r>
            <a:r>
              <a:rPr lang="ru-RU" dirty="0" smtClean="0"/>
              <a:t> </a:t>
            </a:r>
            <a:r>
              <a:rPr lang="ru-RU" dirty="0" err="1" smtClean="0"/>
              <a:t>спричинили</a:t>
            </a:r>
            <a:endParaRPr lang="ru-RU" dirty="0" smtClean="0"/>
          </a:p>
          <a:p>
            <a:r>
              <a:rPr lang="ru-RU" dirty="0" err="1" smtClean="0"/>
              <a:t>арешт</a:t>
            </a:r>
            <a:r>
              <a:rPr lang="ru-RU" dirty="0" smtClean="0"/>
              <a:t> </a:t>
            </a:r>
            <a:r>
              <a:rPr lang="ru-RU" dirty="0" err="1" smtClean="0"/>
              <a:t>письменника</a:t>
            </a:r>
            <a:r>
              <a:rPr lang="ru-RU" dirty="0" smtClean="0"/>
              <a:t> за </a:t>
            </a:r>
            <a:r>
              <a:rPr lang="ru-RU" dirty="0" err="1" smtClean="0"/>
              <a:t>звинуваченням</a:t>
            </a:r>
            <a:r>
              <a:rPr lang="ru-RU" dirty="0" smtClean="0"/>
              <a:t> у</a:t>
            </a:r>
          </a:p>
          <a:p>
            <a:r>
              <a:rPr lang="ru-RU" dirty="0" err="1" smtClean="0"/>
              <a:t>належності</a:t>
            </a:r>
            <a:r>
              <a:rPr lang="ru-RU" dirty="0" smtClean="0"/>
              <a:t> до </a:t>
            </a:r>
            <a:r>
              <a:rPr lang="ru-RU" dirty="0" err="1" smtClean="0"/>
              <a:t>таємного</a:t>
            </a:r>
            <a:r>
              <a:rPr lang="ru-RU" dirty="0" smtClean="0"/>
              <a:t> </a:t>
            </a:r>
            <a:r>
              <a:rPr lang="ru-RU" dirty="0" err="1" smtClean="0"/>
              <a:t>соціалістичного</a:t>
            </a:r>
            <a:endParaRPr lang="ru-RU" dirty="0" smtClean="0"/>
          </a:p>
          <a:p>
            <a:r>
              <a:rPr lang="ru-RU" dirty="0" err="1" smtClean="0"/>
              <a:t>товариства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У 1880 р. </a:t>
            </a:r>
            <a:r>
              <a:rPr lang="ru-RU" dirty="0" err="1" smtClean="0"/>
              <a:t>вдруге</a:t>
            </a:r>
            <a:r>
              <a:rPr lang="ru-RU" dirty="0" smtClean="0"/>
              <a:t> </a:t>
            </a:r>
            <a:r>
              <a:rPr lang="ru-RU" dirty="0" err="1" smtClean="0"/>
              <a:t>заарештовують</a:t>
            </a:r>
            <a:r>
              <a:rPr lang="ru-RU" dirty="0" smtClean="0"/>
              <a:t>,</a:t>
            </a:r>
          </a:p>
          <a:p>
            <a:r>
              <a:rPr lang="ru-RU" dirty="0" err="1" smtClean="0"/>
              <a:t>обвинувачуючи</a:t>
            </a:r>
            <a:r>
              <a:rPr lang="ru-RU" dirty="0" smtClean="0"/>
              <a:t> в </a:t>
            </a:r>
            <a:r>
              <a:rPr lang="ru-RU" dirty="0" err="1" smtClean="0"/>
              <a:t>підбурюванні</a:t>
            </a:r>
            <a:r>
              <a:rPr lang="ru-RU" dirty="0" smtClean="0"/>
              <a:t> селян</a:t>
            </a:r>
          </a:p>
          <a:p>
            <a:r>
              <a:rPr lang="ru-RU" dirty="0" err="1" smtClean="0"/>
              <a:t>проти</a:t>
            </a:r>
            <a:r>
              <a:rPr lang="ru-RU" dirty="0" smtClean="0"/>
              <a:t> </a:t>
            </a:r>
            <a:r>
              <a:rPr lang="ru-RU" dirty="0" err="1" smtClean="0"/>
              <a:t>влади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У 1881 р. став </a:t>
            </a:r>
            <a:r>
              <a:rPr lang="ru-RU" dirty="0" err="1" smtClean="0"/>
              <a:t>співвидавцем</a:t>
            </a:r>
            <a:r>
              <a:rPr lang="ru-RU" dirty="0" smtClean="0"/>
              <a:t> </a:t>
            </a:r>
            <a:r>
              <a:rPr lang="ru-RU" dirty="0" err="1" smtClean="0"/>
              <a:t>часопису</a:t>
            </a:r>
            <a:endParaRPr lang="ru-RU" dirty="0" smtClean="0"/>
          </a:p>
          <a:p>
            <a:r>
              <a:rPr lang="ru-RU" dirty="0" smtClean="0"/>
              <a:t>«</a:t>
            </a:r>
            <a:r>
              <a:rPr lang="ru-RU" dirty="0" err="1" smtClean="0"/>
              <a:t>Світ</a:t>
            </a:r>
            <a:r>
              <a:rPr lang="ru-RU" dirty="0" smtClean="0"/>
              <a:t>»,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закриття</a:t>
            </a:r>
            <a:r>
              <a:rPr lang="ru-RU" dirty="0" smtClean="0"/>
              <a:t> (1882) </a:t>
            </a:r>
            <a:r>
              <a:rPr lang="ru-RU" dirty="0" err="1" smtClean="0"/>
              <a:t>якого</a:t>
            </a:r>
            <a:endParaRPr lang="ru-RU" dirty="0" smtClean="0"/>
          </a:p>
          <a:p>
            <a:r>
              <a:rPr lang="ru-RU" dirty="0" err="1" smtClean="0"/>
              <a:t>працював</a:t>
            </a:r>
            <a:r>
              <a:rPr lang="ru-RU" dirty="0" smtClean="0"/>
              <a:t> у </a:t>
            </a:r>
            <a:r>
              <a:rPr lang="ru-RU" dirty="0" err="1" smtClean="0"/>
              <a:t>редакції</a:t>
            </a:r>
            <a:r>
              <a:rPr lang="ru-RU" dirty="0" smtClean="0"/>
              <a:t> </a:t>
            </a:r>
            <a:r>
              <a:rPr lang="ru-RU" dirty="0" err="1" smtClean="0"/>
              <a:t>часопису</a:t>
            </a:r>
            <a:r>
              <a:rPr lang="ru-RU" dirty="0" smtClean="0"/>
              <a:t> «Зоря» </a:t>
            </a:r>
            <a:r>
              <a:rPr lang="ru-RU" dirty="0" err="1" smtClean="0"/>
              <a:t>й</a:t>
            </a:r>
            <a:endParaRPr lang="ru-RU" dirty="0" smtClean="0"/>
          </a:p>
          <a:p>
            <a:r>
              <a:rPr lang="ru-RU" dirty="0" err="1" smtClean="0"/>
              <a:t>газеті</a:t>
            </a:r>
            <a:r>
              <a:rPr lang="ru-RU" dirty="0" smtClean="0"/>
              <a:t> «</a:t>
            </a:r>
            <a:r>
              <a:rPr lang="ru-RU" dirty="0" err="1" smtClean="0"/>
              <a:t>Діло</a:t>
            </a:r>
            <a:r>
              <a:rPr lang="ru-RU" dirty="0" smtClean="0"/>
              <a:t>».</a:t>
            </a:r>
          </a:p>
          <a:p>
            <a:r>
              <a:rPr lang="ru-RU" dirty="0" err="1" smtClean="0"/>
              <a:t>Зв’язки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наддніпрянцями</a:t>
            </a:r>
            <a:r>
              <a:rPr lang="ru-RU" dirty="0" smtClean="0"/>
              <a:t> </a:t>
            </a:r>
            <a:r>
              <a:rPr lang="ru-RU" dirty="0" err="1" smtClean="0"/>
              <a:t>спричинили</a:t>
            </a:r>
            <a:endParaRPr lang="ru-RU" dirty="0" smtClean="0"/>
          </a:p>
          <a:p>
            <a:r>
              <a:rPr lang="ru-RU" dirty="0" err="1" smtClean="0"/>
              <a:t>третій</a:t>
            </a:r>
            <a:r>
              <a:rPr lang="ru-RU" dirty="0" smtClean="0"/>
              <a:t> </a:t>
            </a:r>
            <a:r>
              <a:rPr lang="ru-RU" dirty="0" err="1" smtClean="0"/>
              <a:t>арешт</a:t>
            </a:r>
            <a:r>
              <a:rPr lang="ru-RU" dirty="0" smtClean="0"/>
              <a:t> (1889) </a:t>
            </a:r>
            <a:r>
              <a:rPr lang="ru-RU" dirty="0" err="1" smtClean="0"/>
              <a:t>письменника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У 1890 р. за </a:t>
            </a:r>
            <a:r>
              <a:rPr lang="ru-RU" dirty="0" err="1" smtClean="0"/>
              <a:t>підтримки</a:t>
            </a:r>
            <a:r>
              <a:rPr lang="ru-RU" dirty="0" smtClean="0"/>
              <a:t> М. </a:t>
            </a:r>
            <a:r>
              <a:rPr lang="ru-RU" dirty="0" err="1" smtClean="0"/>
              <a:t>Драгоманова</a:t>
            </a:r>
            <a:endParaRPr lang="ru-RU" dirty="0" smtClean="0"/>
          </a:p>
          <a:p>
            <a:r>
              <a:rPr lang="ru-RU" dirty="0" err="1" smtClean="0"/>
              <a:t>стає</a:t>
            </a:r>
            <a:r>
              <a:rPr lang="ru-RU" dirty="0" smtClean="0"/>
              <a:t> </a:t>
            </a:r>
            <a:r>
              <a:rPr lang="ru-RU" dirty="0" err="1" smtClean="0"/>
              <a:t>співзасновником</a:t>
            </a:r>
            <a:r>
              <a:rPr lang="ru-RU" dirty="0" smtClean="0"/>
              <a:t> </a:t>
            </a:r>
            <a:r>
              <a:rPr lang="ru-RU" dirty="0" err="1" smtClean="0"/>
              <a:t>Русько-Української</a:t>
            </a:r>
            <a:endParaRPr lang="ru-RU" dirty="0" smtClean="0"/>
          </a:p>
          <a:p>
            <a:r>
              <a:rPr lang="ru-RU" dirty="0" err="1" smtClean="0"/>
              <a:t>Радикальної</a:t>
            </a:r>
            <a:r>
              <a:rPr lang="ru-RU" dirty="0" smtClean="0"/>
              <a:t> </a:t>
            </a:r>
            <a:r>
              <a:rPr lang="ru-RU" dirty="0" err="1" smtClean="0"/>
              <a:t>Партії</a:t>
            </a:r>
            <a:r>
              <a:rPr lang="ru-RU" dirty="0" smtClean="0"/>
              <a:t>.</a:t>
            </a:r>
          </a:p>
        </p:txBody>
      </p:sp>
      <p:pic>
        <p:nvPicPr>
          <p:cNvPr id="4098" name="Picture 2" descr="C:\Documents and Settings\qwerty\Рабочий стол\Новая папка (2)\fr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8840"/>
            <a:ext cx="4289386" cy="4869160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9992" y="0"/>
            <a:ext cx="2583080" cy="1362075"/>
          </a:xfrm>
        </p:spPr>
        <p:txBody>
          <a:bodyPr/>
          <a:lstStyle/>
          <a:p>
            <a:r>
              <a:rPr lang="uk-UA" dirty="0" smtClean="0"/>
              <a:t>Факт 7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16016" y="1628800"/>
            <a:ext cx="3375168" cy="3456384"/>
          </a:xfrm>
        </p:spPr>
        <p:txBody>
          <a:bodyPr>
            <a:normAutofit fontScale="85000" lnSpcReduction="10000"/>
          </a:bodyPr>
          <a:lstStyle/>
          <a:p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невдачі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українським</a:t>
            </a:r>
            <a:r>
              <a:rPr lang="ru-RU" dirty="0" smtClean="0"/>
              <a:t> </a:t>
            </a:r>
            <a:r>
              <a:rPr lang="ru-RU" dirty="0" err="1" smtClean="0"/>
              <a:t>часописом</a:t>
            </a:r>
            <a:endParaRPr lang="ru-RU" dirty="0" smtClean="0"/>
          </a:p>
          <a:p>
            <a:r>
              <a:rPr lang="ru-RU" dirty="0" smtClean="0"/>
              <a:t>Франко став </a:t>
            </a:r>
            <a:r>
              <a:rPr lang="ru-RU" dirty="0" err="1" smtClean="0"/>
              <a:t>співредактором</a:t>
            </a:r>
            <a:r>
              <a:rPr lang="ru-RU" dirty="0" smtClean="0"/>
              <a:t> </a:t>
            </a:r>
            <a:r>
              <a:rPr lang="ru-RU" dirty="0" err="1" smtClean="0"/>
              <a:t>польської</a:t>
            </a:r>
            <a:endParaRPr lang="ru-RU" dirty="0" smtClean="0"/>
          </a:p>
          <a:p>
            <a:r>
              <a:rPr lang="ru-RU" dirty="0" err="1" smtClean="0"/>
              <a:t>газети</a:t>
            </a:r>
            <a:r>
              <a:rPr lang="ru-RU" dirty="0" smtClean="0"/>
              <a:t> “</a:t>
            </a:r>
            <a:r>
              <a:rPr lang="en-US" dirty="0" err="1" smtClean="0"/>
              <a:t>Kurier</a:t>
            </a:r>
            <a:r>
              <a:rPr lang="en-US" dirty="0" smtClean="0"/>
              <a:t> </a:t>
            </a:r>
            <a:r>
              <a:rPr lang="en-US" dirty="0" err="1" smtClean="0"/>
              <a:t>Lwowski</a:t>
            </a:r>
            <a:r>
              <a:rPr lang="en-US" dirty="0" smtClean="0"/>
              <a:t>”.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err="1" smtClean="0"/>
              <a:t>Потім</a:t>
            </a:r>
            <a:r>
              <a:rPr lang="ru-RU" dirty="0" smtClean="0"/>
              <a:t> </a:t>
            </a:r>
            <a:r>
              <a:rPr lang="ru-RU" dirty="0" err="1" smtClean="0"/>
              <a:t>провів</a:t>
            </a:r>
            <a:endParaRPr lang="ru-RU" dirty="0" smtClean="0"/>
          </a:p>
          <a:p>
            <a:r>
              <a:rPr lang="ru-RU" dirty="0" err="1" smtClean="0"/>
              <a:t>дослідження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видав </a:t>
            </a:r>
            <a:r>
              <a:rPr lang="ru-RU" dirty="0" err="1" smtClean="0"/>
              <a:t>твір</a:t>
            </a:r>
            <a:r>
              <a:rPr lang="ru-RU" dirty="0" smtClean="0"/>
              <a:t> про</a:t>
            </a:r>
          </a:p>
          <a:p>
            <a:r>
              <a:rPr lang="ru-RU" dirty="0" err="1" smtClean="0"/>
              <a:t>Міцкевича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спричинило</a:t>
            </a:r>
            <a:r>
              <a:rPr lang="ru-RU" dirty="0" smtClean="0"/>
              <a:t> вето на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письменницьке</a:t>
            </a:r>
            <a:endParaRPr lang="ru-RU" dirty="0" smtClean="0"/>
          </a:p>
          <a:p>
            <a:r>
              <a:rPr lang="ru-RU" dirty="0" err="1" smtClean="0"/>
              <a:t>життя</a:t>
            </a:r>
            <a:r>
              <a:rPr lang="ru-RU" dirty="0" smtClean="0"/>
              <a:t> в </a:t>
            </a:r>
            <a:r>
              <a:rPr lang="ru-RU" dirty="0" err="1" smtClean="0"/>
              <a:t>Польщі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3314" name="Picture 2" descr="H:\Ivan_Franko_(1898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639"/>
            <a:ext cx="4355976" cy="6889639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133</TotalTime>
  <Words>1055</Words>
  <Application>Microsoft Office PowerPoint</Application>
  <PresentationFormat>Экран (4:3)</PresentationFormat>
  <Paragraphs>161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Изящная</vt:lpstr>
      <vt:lpstr>Іван якович франко</vt:lpstr>
      <vt:lpstr>Цікаві факти з життя  каменяра</vt:lpstr>
      <vt:lpstr>Факт 1</vt:lpstr>
      <vt:lpstr>Факт 2</vt:lpstr>
      <vt:lpstr>Факт 3</vt:lpstr>
      <vt:lpstr>Факт 4</vt:lpstr>
      <vt:lpstr>Факт 5</vt:lpstr>
      <vt:lpstr>Факт 6</vt:lpstr>
      <vt:lpstr>Факт 7</vt:lpstr>
      <vt:lpstr>Факт 8. кохання</vt:lpstr>
      <vt:lpstr>Слайд 11</vt:lpstr>
      <vt:lpstr>Слайд 12</vt:lpstr>
      <vt:lpstr>Слайд 13</vt:lpstr>
      <vt:lpstr>Факт 9</vt:lpstr>
      <vt:lpstr>Чому Франка називають каменярем?</vt:lpstr>
      <vt:lpstr>Факт 10. пам’ять </vt:lpstr>
      <vt:lpstr>Слайд 17</vt:lpstr>
      <vt:lpstr>«Мойсей» (1905)</vt:lpstr>
      <vt:lpstr>Слайд 19</vt:lpstr>
      <vt:lpstr>Слайд 20</vt:lpstr>
      <vt:lpstr>Дякую за увагу!!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RePack by SPecialiST</cp:lastModifiedBy>
  <cp:revision>18</cp:revision>
  <dcterms:modified xsi:type="dcterms:W3CDTF">2014-11-09T17:51:50Z</dcterms:modified>
</cp:coreProperties>
</file>