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51D9-E1F8-433F-9BF8-AB37F28D25C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4EA3-01B6-4634-956C-3632E9E30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CD8B40-D23A-4C73-A7A6-A18A1DB4829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D77D93-4FED-4CFA-BFE8-6F6FAB3084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7253310" cy="1343020"/>
          </a:xfrm>
        </p:spPr>
        <p:txBody>
          <a:bodyPr>
            <a:normAutofit/>
          </a:bodyPr>
          <a:lstStyle/>
          <a:p>
            <a:r>
              <a:rPr lang="en-US" sz="8000" b="0" dirty="0" smtClean="0">
                <a:solidFill>
                  <a:srgbClr val="0070C0"/>
                </a:solidFill>
              </a:rPr>
              <a:t>Washington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4786322"/>
            <a:ext cx="3214678" cy="1752600"/>
          </a:xfrm>
        </p:spPr>
        <p:txBody>
          <a:bodyPr/>
          <a:lstStyle/>
          <a:p>
            <a:r>
              <a:rPr lang="en-US" dirty="0" smtClean="0"/>
              <a:t>prepared </a:t>
            </a:r>
            <a:endParaRPr lang="uk-UA" dirty="0" smtClean="0"/>
          </a:p>
          <a:p>
            <a:r>
              <a:rPr lang="en-US" dirty="0" smtClean="0"/>
              <a:t>student </a:t>
            </a:r>
            <a:r>
              <a:rPr lang="uk-UA" sz="3600" dirty="0" smtClean="0"/>
              <a:t>11</a:t>
            </a:r>
            <a:r>
              <a:rPr lang="en-US" dirty="0" smtClean="0"/>
              <a:t>-a class </a:t>
            </a:r>
            <a:endParaRPr lang="uk-UA" dirty="0" smtClean="0"/>
          </a:p>
          <a:p>
            <a:r>
              <a:rPr lang="en-US" dirty="0" smtClean="0"/>
              <a:t>Andrew </a:t>
            </a:r>
            <a:r>
              <a:rPr lang="en-US" dirty="0" err="1" smtClean="0"/>
              <a:t>Pryadko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6273225"/>
            <a:ext cx="1730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13.11.2014</a:t>
            </a:r>
            <a:endParaRPr lang="ru-RU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S-Supreme-Court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7237"/>
            <a:ext cx="9144000" cy="610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785794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               </a:t>
            </a:r>
            <a:r>
              <a:rPr lang="en-US" sz="4000" dirty="0" smtClean="0"/>
              <a:t>The U.S. Supreme court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shington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76912"/>
            <a:ext cx="9144000" cy="1181088"/>
          </a:xfr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the capital of the USA. The city is not part of any of the United States; administratively is the district of Columbia.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entag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  <a:solidFill>
            <a:srgbClr val="92D050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Located on the Potomac river. </a:t>
            </a:r>
            <a:endParaRPr lang="uk-UA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The area of 180 km. </a:t>
            </a:r>
            <a:endParaRPr lang="uk-UA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Population - 601 723 people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271464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Famous buildings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monuments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Рисунок 4" descr="250px-DCmont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57166"/>
            <a:ext cx="4286280" cy="5846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white house - the residence of the U.S. President in Washington. November 1, 1800 its first owner was the second U.S. President John Adams.</a:t>
            </a:r>
          </a:p>
          <a:p>
            <a:endParaRPr lang="ru-RU" dirty="0"/>
          </a:p>
        </p:txBody>
      </p:sp>
      <p:pic>
        <p:nvPicPr>
          <p:cNvPr id="4" name="Рисунок 3" descr="White_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Healy_P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1214422"/>
          </a:xfrm>
          <a:solidFill>
            <a:srgbClr val="002060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2800" dirty="0" smtClean="0">
                <a:solidFill>
                  <a:srgbClr val="92D050"/>
                </a:solidFill>
              </a:rPr>
              <a:t>Georgetown University is a private Catholic University. Founded in 1789 by John Carroll, is the oldest Catholic University in the USA.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0px-Capitol_Building_Full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392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United States Capitol is the seat of the U.S. Congress . Connects to the Washington Monument and the Lincoln Monument 1800-meter National Mall.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643314"/>
            <a:ext cx="4143372" cy="2071702"/>
          </a:xfrm>
          <a:solidFill>
            <a:srgbClr val="92D05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Washington Monument - erected in honor of the first U.S. President George Washington. </a:t>
            </a:r>
          </a:p>
          <a:p>
            <a:endParaRPr lang="ru-RU" dirty="0"/>
          </a:p>
        </p:txBody>
      </p:sp>
      <p:pic>
        <p:nvPicPr>
          <p:cNvPr id="4" name="Рисунок 3" descr="640px-Washington_Monument_Dusk_Jan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563700" cy="6467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3643338" cy="10001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The Pentagon</a:t>
            </a:r>
          </a:p>
          <a:p>
            <a:endParaRPr lang="ru-RU" dirty="0"/>
          </a:p>
        </p:txBody>
      </p:sp>
      <p:pic>
        <p:nvPicPr>
          <p:cNvPr id="4" name="Рисунок 3" descr="1024px-The_Pentagon_January_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5"/>
            <a:ext cx="9144000" cy="5223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97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Washington</vt:lpstr>
      <vt:lpstr>Слайд 2</vt:lpstr>
      <vt:lpstr>Слайд 3</vt:lpstr>
      <vt:lpstr> Famous buildings  and monuments 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</dc:title>
  <dc:creator>Андрей</dc:creator>
  <cp:lastModifiedBy>Андрей</cp:lastModifiedBy>
  <cp:revision>16</cp:revision>
  <dcterms:created xsi:type="dcterms:W3CDTF">2014-11-12T22:45:53Z</dcterms:created>
  <dcterms:modified xsi:type="dcterms:W3CDTF">2014-11-13T00:54:19Z</dcterms:modified>
</cp:coreProperties>
</file>