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4" r:id="rId11"/>
    <p:sldId id="268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фон\dnevnik-uspe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Л</a:t>
            </a:r>
            <a:r>
              <a:rPr lang="uk-UA" sz="9600" dirty="0" err="1" smtClean="0">
                <a:solidFill>
                  <a:schemeClr val="bg1"/>
                </a:solidFill>
              </a:rPr>
              <a:t>еонід</a:t>
            </a:r>
            <a:r>
              <a:rPr lang="uk-UA" sz="9600" dirty="0" smtClean="0">
                <a:solidFill>
                  <a:schemeClr val="bg1"/>
                </a:solidFill>
              </a:rPr>
              <a:t> Глібов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</a:rPr>
              <a:t>Новаторство </a:t>
            </a:r>
            <a:r>
              <a:rPr lang="ru-RU" sz="4800" dirty="0" err="1">
                <a:solidFill>
                  <a:schemeClr val="bg1"/>
                </a:solidFill>
              </a:rPr>
              <a:t>Глібова</a:t>
            </a:r>
            <a:r>
              <a:rPr lang="ru-RU" sz="4800" dirty="0">
                <a:solidFill>
                  <a:schemeClr val="bg1"/>
                </a:solidFill>
              </a:rPr>
              <a:t> у </a:t>
            </a:r>
            <a:r>
              <a:rPr lang="ru-RU" sz="4800" dirty="0" err="1">
                <a:solidFill>
                  <a:schemeClr val="bg1"/>
                </a:solidFill>
              </a:rPr>
              <a:t>створенні</a:t>
            </a:r>
            <a:r>
              <a:rPr lang="ru-RU" sz="4800" dirty="0">
                <a:solidFill>
                  <a:schemeClr val="bg1"/>
                </a:solidFill>
              </a:rPr>
              <a:t> байки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46938" y="32323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Презентацію підготувала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студентка 111 к групи </a:t>
            </a:r>
          </a:p>
          <a:p>
            <a:r>
              <a:rPr lang="uk-UA" sz="2400" dirty="0" err="1" smtClean="0">
                <a:solidFill>
                  <a:schemeClr val="bg1"/>
                </a:solidFill>
              </a:rPr>
              <a:t>Лялюк</a:t>
            </a:r>
            <a:r>
              <a:rPr lang="uk-UA" sz="2400" dirty="0" smtClean="0">
                <a:solidFill>
                  <a:schemeClr val="bg1"/>
                </a:solidFill>
              </a:rPr>
              <a:t> Вікторія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фон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400" y="260648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Широке</a:t>
            </a:r>
            <a:r>
              <a:rPr lang="ru-RU" sz="2800" b="1" i="1" dirty="0"/>
              <a:t> </a:t>
            </a:r>
            <a:r>
              <a:rPr lang="ru-RU" sz="2800" b="1" i="1" dirty="0" err="1"/>
              <a:t>визнання</a:t>
            </a:r>
            <a:r>
              <a:rPr lang="ru-RU" sz="2800" b="1" i="1" dirty="0"/>
              <a:t> в </a:t>
            </a:r>
            <a:r>
              <a:rPr lang="ru-RU" sz="2800" b="1" i="1" dirty="0" err="1"/>
              <a:t>українській</a:t>
            </a:r>
            <a:r>
              <a:rPr lang="ru-RU" sz="2800" b="1" i="1" dirty="0"/>
              <a:t> </a:t>
            </a:r>
            <a:r>
              <a:rPr lang="ru-RU" sz="2800" b="1" i="1" dirty="0" err="1"/>
              <a:t>літературі</a:t>
            </a:r>
            <a:r>
              <a:rPr lang="ru-RU" sz="2800" b="1" i="1" dirty="0"/>
              <a:t> </a:t>
            </a:r>
            <a:r>
              <a:rPr lang="ru-RU" sz="2800" b="1" i="1" dirty="0" err="1"/>
              <a:t>Глібов</a:t>
            </a:r>
            <a:r>
              <a:rPr lang="ru-RU" sz="2800" b="1" i="1" dirty="0"/>
              <a:t> </a:t>
            </a:r>
            <a:r>
              <a:rPr lang="ru-RU" sz="2800" b="1" i="1" dirty="0" err="1"/>
              <a:t>здобув</a:t>
            </a:r>
            <a:r>
              <a:rPr lang="ru-RU" sz="2800" b="1" i="1" dirty="0"/>
              <a:t> як </a:t>
            </a:r>
            <a:r>
              <a:rPr lang="ru-RU" sz="2800" b="1" i="1" dirty="0" err="1"/>
              <a:t>байкар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Усього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він</a:t>
            </a:r>
            <a:r>
              <a:rPr lang="ru-RU" sz="2800" b="1" i="1" dirty="0" smtClean="0"/>
              <a:t> написав 107 </a:t>
            </a:r>
            <a:r>
              <a:rPr lang="ru-RU" sz="2800" b="1" i="1" dirty="0" err="1" smtClean="0"/>
              <a:t>творів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цього</a:t>
            </a:r>
            <a:r>
              <a:rPr lang="ru-RU" sz="2800" b="1" i="1" dirty="0" smtClean="0"/>
              <a:t> жанру</a:t>
            </a:r>
            <a:r>
              <a:rPr lang="ru-RU" sz="2800" b="1" i="1" dirty="0"/>
              <a:t>. Перша </a:t>
            </a:r>
            <a:r>
              <a:rPr lang="ru-RU" sz="2800" b="1" i="1" dirty="0" err="1"/>
              <a:t>збірка</a:t>
            </a:r>
            <a:r>
              <a:rPr lang="ru-RU" sz="2800" b="1" i="1" dirty="0"/>
              <a:t> «Байки </a:t>
            </a:r>
            <a:r>
              <a:rPr lang="ru-RU" sz="2800" b="1" i="1" dirty="0" err="1"/>
              <a:t>Леоніда</a:t>
            </a:r>
            <a:r>
              <a:rPr lang="ru-RU" sz="2800" b="1" i="1" dirty="0"/>
              <a:t> </a:t>
            </a:r>
            <a:r>
              <a:rPr lang="ru-RU" sz="2800" b="1" i="1" dirty="0" err="1"/>
              <a:t>Глібова</a:t>
            </a:r>
            <a:r>
              <a:rPr lang="ru-RU" sz="2800" b="1" i="1" dirty="0"/>
              <a:t>»,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містила</a:t>
            </a:r>
            <a:r>
              <a:rPr lang="ru-RU" sz="2800" b="1" i="1" dirty="0"/>
              <a:t> 36 </a:t>
            </a:r>
            <a:r>
              <a:rPr lang="ru-RU" sz="2800" b="1" i="1" dirty="0" err="1"/>
              <a:t>творів</a:t>
            </a:r>
            <a:r>
              <a:rPr lang="ru-RU" sz="2800" b="1" i="1" dirty="0"/>
              <a:t>, </a:t>
            </a:r>
            <a:r>
              <a:rPr lang="ru-RU" sz="2800" b="1" i="1" dirty="0" err="1"/>
              <a:t>вийшла</a:t>
            </a:r>
            <a:r>
              <a:rPr lang="ru-RU" sz="2800" b="1" i="1" dirty="0"/>
              <a:t> у </a:t>
            </a:r>
            <a:r>
              <a:rPr lang="ru-RU" sz="2800" b="1" i="1" dirty="0" err="1"/>
              <a:t>Києві</a:t>
            </a:r>
            <a:r>
              <a:rPr lang="ru-RU" sz="2800" b="1" i="1" dirty="0"/>
              <a:t> 1863 р., але </a:t>
            </a:r>
            <a:r>
              <a:rPr lang="ru-RU" sz="2800" b="1" i="1" dirty="0" err="1"/>
              <a:t>майже</a:t>
            </a:r>
            <a:r>
              <a:rPr lang="ru-RU" sz="2800" b="1" i="1" dirty="0"/>
              <a:t> весь тираж </a:t>
            </a:r>
            <a:r>
              <a:rPr lang="ru-RU" sz="2800" b="1" i="1" dirty="0" err="1"/>
              <a:t>її</a:t>
            </a:r>
            <a:r>
              <a:rPr lang="ru-RU" sz="2800" b="1" i="1" dirty="0"/>
              <a:t> </a:t>
            </a:r>
            <a:r>
              <a:rPr lang="ru-RU" sz="2800" b="1" i="1" dirty="0" err="1"/>
              <a:t>був</a:t>
            </a:r>
            <a:r>
              <a:rPr lang="ru-RU" sz="2800" b="1" i="1" dirty="0"/>
              <a:t> </a:t>
            </a:r>
            <a:r>
              <a:rPr lang="ru-RU" sz="2800" b="1" i="1" dirty="0" err="1"/>
              <a:t>знищений</a:t>
            </a:r>
            <a:r>
              <a:rPr lang="ru-RU" sz="2800" b="1" i="1" dirty="0"/>
              <a:t> у </a:t>
            </a:r>
            <a:r>
              <a:rPr lang="ru-RU" sz="2800" b="1" i="1" dirty="0" err="1"/>
              <a:t>зв'язку</a:t>
            </a:r>
            <a:r>
              <a:rPr lang="ru-RU" sz="2800" b="1" i="1" dirty="0"/>
              <a:t> з </a:t>
            </a:r>
            <a:r>
              <a:rPr lang="ru-RU" sz="2800" b="1" i="1" dirty="0" err="1"/>
              <a:t>валуєвським</a:t>
            </a:r>
            <a:r>
              <a:rPr lang="ru-RU" sz="2800" b="1" i="1" dirty="0"/>
              <a:t> циркуляром. У 1872 р. </a:t>
            </a:r>
            <a:r>
              <a:rPr lang="ru-RU" sz="2800" b="1" i="1" dirty="0" err="1"/>
              <a:t>вдалося</a:t>
            </a:r>
            <a:r>
              <a:rPr lang="ru-RU" sz="2800" b="1" i="1" dirty="0"/>
              <a:t> </a:t>
            </a:r>
            <a:r>
              <a:rPr lang="ru-RU" sz="2800" b="1" i="1" dirty="0" err="1"/>
              <a:t>видати</a:t>
            </a:r>
            <a:r>
              <a:rPr lang="ru-RU" sz="2800" b="1" i="1" dirty="0"/>
              <a:t> другу, </a:t>
            </a:r>
            <a:r>
              <a:rPr lang="ru-RU" sz="2800" b="1" i="1" dirty="0" err="1"/>
              <a:t>доповнену</a:t>
            </a:r>
            <a:r>
              <a:rPr lang="ru-RU" sz="2800" b="1" i="1" dirty="0"/>
              <a:t> в </a:t>
            </a:r>
            <a:r>
              <a:rPr lang="ru-RU" sz="2800" b="1" i="1" dirty="0" err="1"/>
              <a:t>порівнянні</a:t>
            </a:r>
            <a:r>
              <a:rPr lang="ru-RU" sz="2800" b="1" i="1" dirty="0"/>
              <a:t> з </a:t>
            </a:r>
            <a:r>
              <a:rPr lang="ru-RU" sz="2800" b="1" i="1" dirty="0" err="1"/>
              <a:t>першою</a:t>
            </a:r>
            <a:r>
              <a:rPr lang="ru-RU" sz="2800" b="1" i="1" dirty="0"/>
              <a:t>, книгу </a:t>
            </a:r>
            <a:r>
              <a:rPr lang="ru-RU" sz="2800" b="1" i="1" dirty="0" err="1"/>
              <a:t>байок</a:t>
            </a:r>
            <a:r>
              <a:rPr lang="ru-RU" sz="2800" b="1" i="1" dirty="0"/>
              <a:t>, а 1882 р. — </a:t>
            </a:r>
            <a:r>
              <a:rPr lang="ru-RU" sz="2800" b="1" i="1" dirty="0" err="1"/>
              <a:t>третю</a:t>
            </a:r>
            <a:r>
              <a:rPr lang="ru-RU" sz="2800" b="1" i="1" dirty="0"/>
              <a:t>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була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передруком</a:t>
            </a:r>
            <a:r>
              <a:rPr lang="ru-RU" sz="2800" b="1" i="1" dirty="0"/>
              <a:t> </a:t>
            </a:r>
            <a:r>
              <a:rPr lang="ru-RU" sz="2800" b="1" i="1" dirty="0" err="1"/>
              <a:t>попередньої</a:t>
            </a:r>
            <a:r>
              <a:rPr lang="ru-RU" sz="2800" b="1" i="1" dirty="0"/>
              <a:t>. </a:t>
            </a:r>
            <a:r>
              <a:rPr lang="ru-RU" sz="2800" b="1" i="1" dirty="0" err="1"/>
              <a:t>Спроби</a:t>
            </a:r>
            <a:r>
              <a:rPr lang="ru-RU" sz="2800" b="1" i="1" dirty="0"/>
              <a:t> </a:t>
            </a:r>
            <a:r>
              <a:rPr lang="ru-RU" sz="2800" b="1" i="1" dirty="0" err="1"/>
              <a:t>надрукувати</a:t>
            </a:r>
            <a:r>
              <a:rPr lang="ru-RU" sz="2800" b="1" i="1" dirty="0"/>
              <a:t> </a:t>
            </a:r>
            <a:r>
              <a:rPr lang="ru-RU" sz="2800" b="1" i="1" dirty="0" err="1"/>
              <a:t>інші</a:t>
            </a:r>
            <a:r>
              <a:rPr lang="ru-RU" sz="2800" b="1" i="1" dirty="0"/>
              <a:t> </a:t>
            </a:r>
            <a:r>
              <a:rPr lang="ru-RU" sz="2800" b="1" i="1" dirty="0" err="1"/>
              <a:t>збірки</a:t>
            </a:r>
            <a:r>
              <a:rPr lang="ru-RU" sz="2800" b="1" i="1" dirty="0"/>
              <a:t> </a:t>
            </a:r>
            <a:r>
              <a:rPr lang="ru-RU" sz="2800" b="1" i="1" dirty="0" err="1"/>
              <a:t>Глібову</a:t>
            </a:r>
            <a:r>
              <a:rPr lang="ru-RU" sz="2800" b="1" i="1" dirty="0"/>
              <a:t> не </a:t>
            </a:r>
            <a:r>
              <a:rPr lang="ru-RU" sz="2800" b="1" i="1" dirty="0" err="1"/>
              <a:t>вдалися</a:t>
            </a:r>
            <a:r>
              <a:rPr lang="ru-RU" sz="2800" b="1" i="1" dirty="0"/>
              <a:t> — </a:t>
            </a:r>
            <a:r>
              <a:rPr lang="ru-RU" sz="2800" b="1" i="1" dirty="0" err="1"/>
              <a:t>перешкоджали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цензурні</a:t>
            </a:r>
            <a:r>
              <a:rPr lang="ru-RU" sz="2800" b="1" i="1" dirty="0" smtClean="0"/>
              <a:t> заборони.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7685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фон\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Байки </a:t>
            </a:r>
            <a:r>
              <a:rPr lang="ru-RU" sz="3200" b="1" i="1" dirty="0" err="1"/>
              <a:t>поета</a:t>
            </a:r>
            <a:r>
              <a:rPr lang="ru-RU" sz="3200" b="1" i="1" dirty="0"/>
              <a:t> </a:t>
            </a:r>
            <a:r>
              <a:rPr lang="ru-RU" sz="3200" b="1" i="1" dirty="0" err="1"/>
              <a:t>доступні</a:t>
            </a:r>
            <a:r>
              <a:rPr lang="ru-RU" sz="3200" b="1" i="1" dirty="0"/>
              <a:t> </a:t>
            </a:r>
            <a:r>
              <a:rPr lang="ru-RU" sz="3200" b="1" i="1" dirty="0" err="1"/>
              <a:t>дітям</a:t>
            </a:r>
            <a:r>
              <a:rPr lang="ru-RU" sz="3200" b="1" i="1" dirty="0"/>
              <a:t> </a:t>
            </a:r>
            <a:r>
              <a:rPr lang="ru-RU" sz="3200" b="1" i="1" dirty="0" err="1"/>
              <a:t>різного</a:t>
            </a:r>
            <a:r>
              <a:rPr lang="ru-RU" sz="3200" b="1" i="1" dirty="0"/>
              <a:t> </a:t>
            </a:r>
            <a:r>
              <a:rPr lang="ru-RU" sz="3200" b="1" i="1" dirty="0" err="1"/>
              <a:t>віку</a:t>
            </a:r>
            <a:r>
              <a:rPr lang="ru-RU" sz="3200" b="1" i="1" dirty="0"/>
              <a:t>. </a:t>
            </a:r>
            <a:r>
              <a:rPr lang="ru-RU" sz="3200" b="1" i="1" dirty="0" err="1"/>
              <a:t>Найменших</a:t>
            </a:r>
            <a:r>
              <a:rPr lang="ru-RU" sz="3200" b="1" i="1" dirty="0"/>
              <a:t> </a:t>
            </a:r>
            <a:r>
              <a:rPr lang="ru-RU" sz="3200" b="1" i="1" dirty="0" err="1"/>
              <a:t>зацікавлює</a:t>
            </a:r>
            <a:r>
              <a:rPr lang="ru-RU" sz="3200" b="1" i="1" dirty="0"/>
              <a:t> в них </a:t>
            </a:r>
            <a:r>
              <a:rPr lang="ru-RU" sz="3200" b="1" i="1" dirty="0" err="1"/>
              <a:t>життя</a:t>
            </a:r>
            <a:r>
              <a:rPr lang="ru-RU" sz="3200" b="1" i="1" dirty="0"/>
              <a:t> і </a:t>
            </a:r>
            <a:r>
              <a:rPr lang="ru-RU" sz="3200" b="1" i="1" dirty="0" err="1"/>
              <a:t>стосунки</a:t>
            </a:r>
            <a:r>
              <a:rPr lang="ru-RU" sz="3200" b="1" i="1" dirty="0"/>
              <a:t> </a:t>
            </a:r>
            <a:r>
              <a:rPr lang="ru-RU" sz="3200" b="1" i="1" dirty="0" err="1"/>
              <a:t>тварин</a:t>
            </a:r>
            <a:r>
              <a:rPr lang="ru-RU" sz="3200" b="1" i="1" dirty="0"/>
              <a:t>, </a:t>
            </a:r>
            <a:r>
              <a:rPr lang="ru-RU" sz="3200" b="1" i="1" dirty="0" err="1"/>
              <a:t>старші</a:t>
            </a:r>
            <a:r>
              <a:rPr lang="ru-RU" sz="3200" b="1" i="1" dirty="0"/>
              <a:t> </a:t>
            </a:r>
            <a:r>
              <a:rPr lang="ru-RU" sz="3200" b="1" i="1" dirty="0" err="1"/>
              <a:t>можуть</a:t>
            </a:r>
            <a:r>
              <a:rPr lang="ru-RU" sz="3200" b="1" i="1" dirty="0"/>
              <a:t> </a:t>
            </a:r>
            <a:r>
              <a:rPr lang="ru-RU" sz="3200" b="1" i="1" dirty="0" err="1"/>
              <a:t>осягнути</a:t>
            </a:r>
            <a:r>
              <a:rPr lang="ru-RU" sz="3200" b="1" i="1" dirty="0"/>
              <a:t> і </a:t>
            </a:r>
            <a:r>
              <a:rPr lang="ru-RU" sz="3200" b="1" i="1" dirty="0" err="1"/>
              <a:t>смисл</a:t>
            </a:r>
            <a:r>
              <a:rPr lang="ru-RU" sz="3200" b="1" i="1" dirty="0"/>
              <a:t> </a:t>
            </a:r>
            <a:r>
              <a:rPr lang="ru-RU" sz="3200" b="1" i="1" dirty="0" err="1"/>
              <a:t>алегорії</a:t>
            </a:r>
            <a:r>
              <a:rPr lang="ru-RU" sz="3200" b="1" i="1" dirty="0"/>
              <a:t>. </a:t>
            </a:r>
          </a:p>
          <a:p>
            <a:r>
              <a:rPr lang="ru-RU" sz="3200" b="1" i="1" dirty="0"/>
              <a:t>Свою </a:t>
            </a:r>
            <a:r>
              <a:rPr lang="ru-RU" sz="3200" b="1" i="1" dirty="0" err="1"/>
              <a:t>літературну</a:t>
            </a:r>
            <a:r>
              <a:rPr lang="ru-RU" sz="3200" b="1" i="1" dirty="0"/>
              <a:t> </a:t>
            </a:r>
            <a:r>
              <a:rPr lang="ru-RU" sz="3200" b="1" i="1" dirty="0" err="1"/>
              <a:t>діяльність</a:t>
            </a:r>
            <a:r>
              <a:rPr lang="ru-RU" sz="3200" b="1" i="1" dirty="0"/>
              <a:t> </a:t>
            </a:r>
            <a:r>
              <a:rPr lang="ru-RU" sz="3200" b="1" i="1" dirty="0" err="1"/>
              <a:t>український</a:t>
            </a:r>
            <a:r>
              <a:rPr lang="ru-RU" sz="3200" b="1" i="1" dirty="0"/>
              <a:t> </a:t>
            </a:r>
            <a:r>
              <a:rPr lang="ru-RU" sz="3200" b="1" i="1" dirty="0" err="1"/>
              <a:t>письменник</a:t>
            </a:r>
            <a:r>
              <a:rPr lang="ru-RU" sz="3200" b="1" i="1" dirty="0"/>
              <a:t> </a:t>
            </a:r>
            <a:r>
              <a:rPr lang="ru-RU" sz="3200" b="1" i="1" dirty="0" err="1"/>
              <a:t>розпочав</a:t>
            </a:r>
            <a:r>
              <a:rPr lang="ru-RU" sz="3200" b="1" i="1" dirty="0"/>
              <a:t> </a:t>
            </a:r>
            <a:r>
              <a:rPr lang="ru-RU" sz="3200" b="1" i="1" dirty="0" err="1"/>
              <a:t>під</a:t>
            </a:r>
            <a:r>
              <a:rPr lang="ru-RU" sz="3200" b="1" i="1" dirty="0"/>
              <a:t> </a:t>
            </a:r>
            <a:r>
              <a:rPr lang="ru-RU" sz="3200" b="1" i="1" dirty="0" err="1"/>
              <a:t>впливом</a:t>
            </a:r>
            <a:r>
              <a:rPr lang="ru-RU" sz="3200" b="1" i="1" dirty="0"/>
              <a:t> великого </a:t>
            </a:r>
            <a:r>
              <a:rPr lang="ru-RU" sz="3200" b="1" i="1" dirty="0" err="1"/>
              <a:t>російського</a:t>
            </a:r>
            <a:r>
              <a:rPr lang="ru-RU" sz="3200" b="1" i="1" dirty="0"/>
              <a:t> </a:t>
            </a:r>
            <a:r>
              <a:rPr lang="ru-RU" sz="3200" b="1" i="1" dirty="0" err="1"/>
              <a:t>байкаря</a:t>
            </a:r>
            <a:r>
              <a:rPr lang="ru-RU" sz="3200" b="1" i="1" dirty="0"/>
              <a:t> І.А. </a:t>
            </a:r>
            <a:r>
              <a:rPr lang="ru-RU" sz="3200" b="1" i="1" dirty="0" err="1"/>
              <a:t>Крилова</a:t>
            </a:r>
            <a:r>
              <a:rPr lang="ru-RU" sz="3200" b="1" i="1" dirty="0"/>
              <a:t>, </a:t>
            </a:r>
            <a:r>
              <a:rPr lang="ru-RU" sz="3200" b="1" i="1" dirty="0" err="1"/>
              <a:t>навчаючись</a:t>
            </a:r>
            <a:r>
              <a:rPr lang="ru-RU" sz="3200" b="1" i="1" dirty="0"/>
              <a:t> у </a:t>
            </a:r>
            <a:r>
              <a:rPr lang="ru-RU" sz="3200" b="1" i="1" dirty="0" err="1"/>
              <a:t>свого</a:t>
            </a:r>
            <a:r>
              <a:rPr lang="ru-RU" sz="3200" b="1" i="1" dirty="0"/>
              <a:t> </a:t>
            </a:r>
            <a:r>
              <a:rPr lang="ru-RU" sz="3200" b="1" i="1" dirty="0" err="1"/>
              <a:t>попередника</a:t>
            </a:r>
            <a:r>
              <a:rPr lang="ru-RU" sz="3200" b="1" i="1" dirty="0"/>
              <a:t> </a:t>
            </a:r>
            <a:r>
              <a:rPr lang="ru-RU" sz="3200" b="1" i="1" dirty="0" err="1"/>
              <a:t>реалістичному</a:t>
            </a:r>
            <a:r>
              <a:rPr lang="ru-RU" sz="3200" b="1" i="1" dirty="0"/>
              <a:t> методу </a:t>
            </a:r>
            <a:r>
              <a:rPr lang="ru-RU" sz="3200" b="1" i="1" dirty="0" err="1"/>
              <a:t>зображення</a:t>
            </a:r>
            <a:r>
              <a:rPr lang="ru-RU" sz="3200" b="1" i="1" dirty="0"/>
              <a:t> </a:t>
            </a:r>
            <a:r>
              <a:rPr lang="ru-RU" sz="3200" b="1" i="1" dirty="0" err="1"/>
              <a:t>життя</a:t>
            </a:r>
            <a:r>
              <a:rPr lang="ru-RU" sz="3200" b="1" i="1" dirty="0"/>
              <a:t>. В байках Л. </a:t>
            </a:r>
            <a:r>
              <a:rPr lang="ru-RU" sz="3200" b="1" i="1" dirty="0" err="1"/>
              <a:t>Глібова</a:t>
            </a:r>
            <a:r>
              <a:rPr lang="ru-RU" sz="3200" b="1" i="1" dirty="0"/>
              <a:t> </a:t>
            </a:r>
            <a:r>
              <a:rPr lang="ru-RU" sz="3200" b="1" i="1" dirty="0" err="1"/>
              <a:t>відображено</a:t>
            </a:r>
            <a:r>
              <a:rPr lang="ru-RU" sz="3200" b="1" i="1" dirty="0"/>
              <a:t> </a:t>
            </a:r>
            <a:r>
              <a:rPr lang="ru-RU" sz="3200" b="1" i="1" dirty="0" err="1"/>
              <a:t>життя</a:t>
            </a:r>
            <a:r>
              <a:rPr lang="ru-RU" sz="3200" b="1" i="1" dirty="0"/>
              <a:t>, </a:t>
            </a:r>
            <a:r>
              <a:rPr lang="ru-RU" sz="3200" b="1" i="1" dirty="0" err="1"/>
              <a:t>побут</a:t>
            </a:r>
            <a:r>
              <a:rPr lang="ru-RU" sz="3200" b="1" i="1" dirty="0"/>
              <a:t> і </a:t>
            </a:r>
            <a:r>
              <a:rPr lang="ru-RU" sz="3200" b="1" i="1" dirty="0" err="1"/>
              <a:t>звичаї</a:t>
            </a:r>
            <a:r>
              <a:rPr lang="ru-RU" sz="3200" b="1" i="1" dirty="0"/>
              <a:t> </a:t>
            </a:r>
            <a:r>
              <a:rPr lang="ru-RU" sz="3200" b="1" i="1" dirty="0" err="1"/>
              <a:t>українського</a:t>
            </a:r>
            <a:r>
              <a:rPr lang="ru-RU" sz="3200" b="1" i="1" dirty="0"/>
              <a:t> народу, </a:t>
            </a:r>
            <a:r>
              <a:rPr lang="ru-RU" sz="3200" b="1" i="1" dirty="0" err="1"/>
              <a:t>звучить</a:t>
            </a:r>
            <a:r>
              <a:rPr lang="ru-RU" sz="3200" b="1" i="1" dirty="0"/>
              <a:t> жива </a:t>
            </a:r>
            <a:r>
              <a:rPr lang="ru-RU" sz="3200" b="1" i="1" dirty="0" err="1"/>
              <a:t>українська</a:t>
            </a:r>
            <a:r>
              <a:rPr lang="ru-RU" sz="3200" b="1" i="1" dirty="0"/>
              <a:t> </a:t>
            </a:r>
            <a:r>
              <a:rPr lang="ru-RU" sz="3200" b="1" i="1" dirty="0" err="1"/>
              <a:t>мова</a:t>
            </a:r>
            <a:r>
              <a:rPr lang="ru-RU" sz="32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35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фон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Головна тема </a:t>
            </a:r>
            <a:r>
              <a:rPr lang="ru-RU" sz="3200" b="1" i="1" dirty="0" err="1"/>
              <a:t>його</a:t>
            </a:r>
            <a:r>
              <a:rPr lang="ru-RU" sz="3200" b="1" i="1" dirty="0"/>
              <a:t> </a:t>
            </a:r>
            <a:r>
              <a:rPr lang="ru-RU" sz="3200" b="1" i="1" dirty="0" err="1"/>
              <a:t>байок</a:t>
            </a:r>
            <a:r>
              <a:rPr lang="ru-RU" sz="3200" b="1" i="1" dirty="0"/>
              <a:t> - </a:t>
            </a:r>
            <a:r>
              <a:rPr lang="ru-RU" sz="3200" b="1" i="1" dirty="0" err="1"/>
              <a:t>несправедливість</a:t>
            </a:r>
            <a:r>
              <a:rPr lang="ru-RU" sz="3200" b="1" i="1" dirty="0"/>
              <a:t> </a:t>
            </a:r>
            <a:r>
              <a:rPr lang="ru-RU" sz="3200" b="1" i="1" dirty="0" err="1"/>
              <a:t>суспільного</a:t>
            </a:r>
            <a:r>
              <a:rPr lang="ru-RU" sz="3200" b="1" i="1" dirty="0"/>
              <a:t> устрою: </a:t>
            </a:r>
            <a:r>
              <a:rPr lang="ru-RU" sz="3200" b="1" i="1" dirty="0" err="1"/>
              <a:t>безправ'я</a:t>
            </a:r>
            <a:r>
              <a:rPr lang="ru-RU" sz="3200" b="1" i="1" dirty="0"/>
              <a:t> </a:t>
            </a:r>
            <a:r>
              <a:rPr lang="ru-RU" sz="3200" b="1" i="1" dirty="0" err="1"/>
              <a:t>покріпаченого</a:t>
            </a:r>
            <a:r>
              <a:rPr lang="ru-RU" sz="3200" b="1" i="1" dirty="0"/>
              <a:t> селянства, </a:t>
            </a:r>
            <a:r>
              <a:rPr lang="ru-RU" sz="3200" b="1" i="1" dirty="0" err="1"/>
              <a:t>поміщицька</a:t>
            </a:r>
            <a:r>
              <a:rPr lang="ru-RU" sz="3200" b="1" i="1" dirty="0"/>
              <a:t> </a:t>
            </a:r>
            <a:r>
              <a:rPr lang="ru-RU" sz="3200" b="1" i="1" dirty="0" err="1"/>
              <a:t>сваволя</a:t>
            </a:r>
            <a:r>
              <a:rPr lang="ru-RU" sz="3200" b="1" i="1" dirty="0"/>
              <a:t>, </a:t>
            </a:r>
            <a:r>
              <a:rPr lang="ru-RU" sz="3200" b="1" i="1" dirty="0" err="1"/>
              <a:t>продажність</a:t>
            </a:r>
            <a:r>
              <a:rPr lang="ru-RU" sz="3200" b="1" i="1" dirty="0"/>
              <a:t> </a:t>
            </a:r>
            <a:r>
              <a:rPr lang="ru-RU" sz="3200" b="1" i="1" dirty="0" err="1"/>
              <a:t>суддів</a:t>
            </a:r>
            <a:r>
              <a:rPr lang="ru-RU" sz="3200" b="1" i="1" dirty="0"/>
              <a:t>, </a:t>
            </a:r>
            <a:r>
              <a:rPr lang="ru-RU" sz="3200" b="1" i="1" dirty="0" err="1"/>
              <a:t>хабарництво</a:t>
            </a:r>
            <a:r>
              <a:rPr lang="ru-RU" sz="3200" b="1" i="1" dirty="0"/>
              <a:t> </a:t>
            </a:r>
            <a:r>
              <a:rPr lang="ru-RU" sz="3200" b="1" i="1" dirty="0" err="1"/>
              <a:t>чиновників</a:t>
            </a:r>
            <a:r>
              <a:rPr lang="ru-RU" sz="3200" b="1" i="1" dirty="0"/>
              <a:t>, </a:t>
            </a:r>
            <a:r>
              <a:rPr lang="ru-RU" sz="3200" b="1" i="1" dirty="0" err="1"/>
              <a:t>облудність</a:t>
            </a:r>
            <a:r>
              <a:rPr lang="ru-RU" sz="3200" b="1" i="1" dirty="0"/>
              <a:t> земства. Уже в </a:t>
            </a:r>
            <a:r>
              <a:rPr lang="ru-RU" sz="3200" b="1" i="1" dirty="0" err="1"/>
              <a:t>одній</a:t>
            </a:r>
            <a:r>
              <a:rPr lang="ru-RU" sz="3200" b="1" i="1" dirty="0"/>
              <a:t> </a:t>
            </a:r>
            <a:r>
              <a:rPr lang="ru-RU" sz="3200" b="1" i="1" dirty="0" err="1"/>
              <a:t>із</a:t>
            </a:r>
            <a:r>
              <a:rPr lang="ru-RU" sz="3200" b="1" i="1" dirty="0"/>
              <a:t> перших </a:t>
            </a:r>
            <a:r>
              <a:rPr lang="ru-RU" sz="3200" b="1" i="1" dirty="0" err="1"/>
              <a:t>байок</a:t>
            </a:r>
            <a:r>
              <a:rPr lang="ru-RU" sz="3200" b="1" i="1" dirty="0"/>
              <a:t> </a:t>
            </a:r>
            <a:r>
              <a:rPr lang="ru-RU" sz="3200" b="1" i="1" dirty="0" err="1"/>
              <a:t>письменника</a:t>
            </a:r>
            <a:r>
              <a:rPr lang="ru-RU" sz="3200" b="1" i="1" dirty="0"/>
              <a:t> «Вовк та </a:t>
            </a:r>
            <a:r>
              <a:rPr lang="ru-RU" sz="3200" b="1" i="1" dirty="0" err="1"/>
              <a:t>Ягня</a:t>
            </a:r>
            <a:r>
              <a:rPr lang="ru-RU" sz="3200" b="1" i="1" dirty="0"/>
              <a:t>», яку </a:t>
            </a:r>
            <a:r>
              <a:rPr lang="ru-RU" sz="3200" b="1" i="1" dirty="0" err="1"/>
              <a:t>Глібов</a:t>
            </a:r>
            <a:r>
              <a:rPr lang="ru-RU" sz="3200" b="1" i="1" dirty="0"/>
              <a:t> написав в 1854 </a:t>
            </a:r>
            <a:r>
              <a:rPr lang="ru-RU" sz="3200" b="1" i="1" dirty="0" err="1"/>
              <a:t>році</a:t>
            </a:r>
            <a:r>
              <a:rPr lang="ru-RU" sz="3200" b="1" i="1" dirty="0"/>
              <a:t>, </a:t>
            </a:r>
            <a:r>
              <a:rPr lang="ru-RU" sz="3200" b="1" i="1" dirty="0" err="1"/>
              <a:t>викривалися</a:t>
            </a:r>
            <a:r>
              <a:rPr lang="ru-RU" sz="3200" b="1" i="1" dirty="0"/>
              <a:t> </a:t>
            </a:r>
            <a:r>
              <a:rPr lang="ru-RU" sz="3200" b="1" i="1" dirty="0" err="1"/>
              <a:t>непримиренні</a:t>
            </a:r>
            <a:r>
              <a:rPr lang="ru-RU" sz="3200" b="1" i="1" dirty="0"/>
              <a:t> </a:t>
            </a:r>
            <a:r>
              <a:rPr lang="ru-RU" sz="3200" b="1" i="1" dirty="0" err="1"/>
              <a:t>суперечності</a:t>
            </a:r>
            <a:r>
              <a:rPr lang="ru-RU" sz="3200" b="1" i="1" dirty="0"/>
              <a:t> феодально-</a:t>
            </a:r>
            <a:r>
              <a:rPr lang="ru-RU" sz="3200" b="1" i="1" dirty="0" err="1"/>
              <a:t>кріпосницького</a:t>
            </a:r>
            <a:r>
              <a:rPr lang="ru-RU" sz="3200" b="1" i="1" dirty="0"/>
              <a:t> ладу, </a:t>
            </a:r>
            <a:r>
              <a:rPr lang="ru-RU" sz="3200" b="1" i="1" dirty="0" err="1"/>
              <a:t>що</a:t>
            </a:r>
            <a:r>
              <a:rPr lang="ru-RU" sz="3200" b="1" i="1" dirty="0"/>
              <a:t> на той час </a:t>
            </a:r>
            <a:r>
              <a:rPr lang="ru-RU" sz="3200" b="1" i="1" dirty="0" err="1"/>
              <a:t>дуже</a:t>
            </a:r>
            <a:r>
              <a:rPr lang="ru-RU" sz="3200" b="1" i="1" dirty="0"/>
              <a:t> </a:t>
            </a:r>
            <a:r>
              <a:rPr lang="ru-RU" sz="3200" b="1" i="1" dirty="0" err="1"/>
              <a:t>загострилися</a:t>
            </a:r>
            <a:r>
              <a:rPr lang="ru-RU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1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фон\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Сила </a:t>
            </a:r>
            <a:r>
              <a:rPr lang="ru-RU" sz="2800" b="1" i="1" dirty="0" err="1"/>
              <a:t>байок</a:t>
            </a:r>
            <a:r>
              <a:rPr lang="ru-RU" sz="2800" b="1" i="1" dirty="0"/>
              <a:t> </a:t>
            </a:r>
            <a:r>
              <a:rPr lang="ru-RU" sz="2800" b="1" i="1" dirty="0" err="1"/>
              <a:t>Л.Глібова</a:t>
            </a:r>
            <a:r>
              <a:rPr lang="ru-RU" sz="2800" b="1" i="1" dirty="0"/>
              <a:t> в тому,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майже</a:t>
            </a:r>
            <a:r>
              <a:rPr lang="ru-RU" sz="2800" b="1" i="1" dirty="0"/>
              <a:t> в кожному </a:t>
            </a:r>
            <a:r>
              <a:rPr lang="ru-RU" sz="2800" b="1" i="1" dirty="0" err="1"/>
              <a:t>творі</a:t>
            </a:r>
            <a:r>
              <a:rPr lang="ru-RU" sz="2800" b="1" i="1" dirty="0"/>
              <a:t> </a:t>
            </a:r>
            <a:r>
              <a:rPr lang="ru-RU" sz="2800" b="1" i="1" dirty="0" err="1"/>
              <a:t>відчувається</a:t>
            </a:r>
            <a:r>
              <a:rPr lang="ru-RU" sz="2800" b="1" i="1" dirty="0"/>
              <a:t> народна точка </a:t>
            </a:r>
            <a:r>
              <a:rPr lang="ru-RU" sz="2800" b="1" i="1" dirty="0" err="1"/>
              <a:t>зору</a:t>
            </a:r>
            <a:r>
              <a:rPr lang="ru-RU" sz="2800" b="1" i="1" dirty="0"/>
              <a:t> на </a:t>
            </a:r>
            <a:r>
              <a:rPr lang="ru-RU" sz="2800" b="1" i="1" dirty="0" err="1"/>
              <a:t>зображувані</a:t>
            </a:r>
            <a:r>
              <a:rPr lang="ru-RU" sz="2800" b="1" i="1" dirty="0"/>
              <a:t> </a:t>
            </a:r>
            <a:r>
              <a:rPr lang="ru-RU" sz="2800" b="1" i="1" dirty="0" err="1"/>
              <a:t>події</a:t>
            </a:r>
            <a:r>
              <a:rPr lang="ru-RU" sz="2800" b="1" i="1" dirty="0"/>
              <a:t>. </a:t>
            </a:r>
            <a:r>
              <a:rPr lang="ru-RU" sz="2800" b="1" i="1" dirty="0" err="1"/>
              <a:t>Розкриваючи</a:t>
            </a:r>
            <a:r>
              <a:rPr lang="ru-RU" sz="2800" b="1" i="1" dirty="0"/>
              <a:t> </a:t>
            </a:r>
            <a:r>
              <a:rPr lang="ru-RU" sz="2800" b="1" i="1" dirty="0" err="1"/>
              <a:t>паразитиз</a:t>
            </a:r>
            <a:r>
              <a:rPr lang="ru-RU" sz="2800" b="1" i="1" dirty="0"/>
              <a:t>, </a:t>
            </a:r>
            <a:r>
              <a:rPr lang="ru-RU" sz="2800" b="1" i="1" dirty="0" err="1"/>
              <a:t>жорстокість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панівних</a:t>
            </a:r>
            <a:r>
              <a:rPr lang="ru-RU" sz="2800" b="1" i="1" dirty="0"/>
              <a:t> </a:t>
            </a:r>
            <a:r>
              <a:rPr lang="ru-RU" sz="2800" b="1" i="1" dirty="0" err="1"/>
              <a:t>класів</a:t>
            </a:r>
            <a:r>
              <a:rPr lang="ru-RU" sz="2800" b="1" i="1" dirty="0"/>
              <a:t>, </a:t>
            </a:r>
            <a:r>
              <a:rPr lang="ru-RU" sz="2800" b="1" i="1" dirty="0" err="1"/>
              <a:t>байкар</a:t>
            </a:r>
            <a:r>
              <a:rPr lang="ru-RU" sz="2800" b="1" i="1" dirty="0"/>
              <a:t> </a:t>
            </a:r>
            <a:r>
              <a:rPr lang="ru-RU" sz="2800" b="1" i="1" dirty="0" err="1"/>
              <a:t>протиставляє</a:t>
            </a:r>
            <a:r>
              <a:rPr lang="ru-RU" sz="2800" b="1" i="1" dirty="0"/>
              <a:t> </a:t>
            </a:r>
            <a:r>
              <a:rPr lang="ru-RU" sz="2800" b="1" i="1" dirty="0" err="1"/>
              <a:t>їм</a:t>
            </a:r>
            <a:r>
              <a:rPr lang="ru-RU" sz="2800" b="1" i="1" dirty="0"/>
              <a:t> </a:t>
            </a:r>
            <a:r>
              <a:rPr lang="ru-RU" sz="2800" b="1" i="1" dirty="0" err="1"/>
              <a:t>працьовитість</a:t>
            </a:r>
            <a:r>
              <a:rPr lang="ru-RU" sz="2800" b="1" i="1" dirty="0"/>
              <a:t> і </a:t>
            </a:r>
            <a:r>
              <a:rPr lang="ru-RU" sz="2800" b="1" i="1" dirty="0" err="1"/>
              <a:t>чесність</a:t>
            </a:r>
            <a:r>
              <a:rPr lang="ru-RU" sz="2800" b="1" i="1" dirty="0"/>
              <a:t> простого люду, </a:t>
            </a:r>
            <a:r>
              <a:rPr lang="ru-RU" sz="2800" b="1" i="1" dirty="0" err="1"/>
              <a:t>показував</a:t>
            </a:r>
            <a:r>
              <a:rPr lang="ru-RU" sz="2800" b="1" i="1" dirty="0"/>
              <a:t>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</a:t>
            </a:r>
            <a:r>
              <a:rPr lang="ru-RU" sz="2800" b="1" i="1" dirty="0" err="1"/>
              <a:t>моральну</a:t>
            </a:r>
            <a:r>
              <a:rPr lang="ru-RU" sz="2800" b="1" i="1" dirty="0"/>
              <a:t> </a:t>
            </a:r>
            <a:r>
              <a:rPr lang="ru-RU" sz="2800" b="1" i="1" dirty="0" err="1"/>
              <a:t>вищість</a:t>
            </a:r>
            <a:r>
              <a:rPr lang="ru-RU" sz="2800" b="1" i="1" dirty="0"/>
              <a:t>, </a:t>
            </a:r>
            <a:r>
              <a:rPr lang="ru-RU" sz="2800" b="1" i="1" dirty="0" err="1"/>
              <a:t>стверджував</a:t>
            </a:r>
            <a:r>
              <a:rPr lang="ru-RU" sz="2800" b="1" i="1" dirty="0"/>
              <a:t>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</a:t>
            </a:r>
            <a:r>
              <a:rPr lang="ru-RU" sz="2800" b="1" i="1" dirty="0" err="1"/>
              <a:t>місце</a:t>
            </a:r>
            <a:r>
              <a:rPr lang="ru-RU" sz="2800" b="1" i="1" dirty="0"/>
              <a:t> і роль у </a:t>
            </a:r>
            <a:r>
              <a:rPr lang="ru-RU" sz="2800" b="1" i="1" dirty="0" err="1"/>
              <a:t>житті</a:t>
            </a:r>
            <a:r>
              <a:rPr lang="ru-RU" sz="2800" b="1" i="1" dirty="0"/>
              <a:t> </a:t>
            </a:r>
            <a:r>
              <a:rPr lang="ru-RU" sz="2800" b="1" i="1" dirty="0" err="1"/>
              <a:t>суспільства.Тематично</a:t>
            </a:r>
            <a:r>
              <a:rPr lang="ru-RU" sz="2800" b="1" i="1" dirty="0"/>
              <a:t> </a:t>
            </a:r>
            <a:r>
              <a:rPr lang="ru-RU" sz="2800" b="1" i="1" dirty="0" err="1"/>
              <a:t>спорідненим</a:t>
            </a:r>
            <a:r>
              <a:rPr lang="ru-RU" sz="2800" b="1" i="1" dirty="0"/>
              <a:t> у байках </a:t>
            </a:r>
            <a:r>
              <a:rPr lang="ru-RU" sz="2800" b="1" i="1" dirty="0" err="1"/>
              <a:t>письменника</a:t>
            </a:r>
            <a:r>
              <a:rPr lang="ru-RU" sz="2800" b="1" i="1" dirty="0"/>
              <a:t> </a:t>
            </a:r>
            <a:r>
              <a:rPr lang="ru-RU" sz="2800" b="1" i="1" dirty="0" err="1"/>
              <a:t>постає</a:t>
            </a:r>
            <a:r>
              <a:rPr lang="ru-RU" sz="2800" b="1" i="1" dirty="0"/>
              <a:t> </a:t>
            </a:r>
            <a:r>
              <a:rPr lang="ru-RU" sz="2800" b="1" i="1" dirty="0" err="1"/>
              <a:t>викриття</a:t>
            </a:r>
            <a:r>
              <a:rPr lang="ru-RU" sz="2800" b="1" i="1" dirty="0"/>
              <a:t> </a:t>
            </a:r>
            <a:r>
              <a:rPr lang="ru-RU" sz="2800" b="1" i="1" dirty="0" err="1"/>
              <a:t>чиновницького</a:t>
            </a:r>
            <a:r>
              <a:rPr lang="ru-RU" sz="2800" b="1" i="1" dirty="0"/>
              <a:t> паразитизму та </a:t>
            </a:r>
            <a:r>
              <a:rPr lang="ru-RU" sz="2800" b="1" i="1" dirty="0" err="1"/>
              <a:t>байдужості</a:t>
            </a:r>
            <a:r>
              <a:rPr lang="ru-RU" sz="2800" b="1" i="1" dirty="0"/>
              <a:t>, морального </a:t>
            </a:r>
            <a:r>
              <a:rPr lang="ru-RU" sz="2800" b="1" i="1" dirty="0" err="1"/>
              <a:t>застою.Яскравим</a:t>
            </a:r>
            <a:r>
              <a:rPr lang="ru-RU" sz="2800" b="1" i="1" dirty="0"/>
              <a:t> прикладом </a:t>
            </a:r>
            <a:r>
              <a:rPr lang="ru-RU" sz="2800" b="1" i="1" dirty="0" err="1"/>
              <a:t>цього</a:t>
            </a:r>
            <a:r>
              <a:rPr lang="ru-RU" sz="2800" b="1" i="1" dirty="0"/>
              <a:t> </a:t>
            </a:r>
            <a:r>
              <a:rPr lang="ru-RU" sz="2800" b="1" i="1" dirty="0" err="1"/>
              <a:t>може</a:t>
            </a:r>
            <a:r>
              <a:rPr lang="ru-RU" sz="2800" b="1" i="1" dirty="0"/>
              <a:t> бути байка «</a:t>
            </a:r>
            <a:r>
              <a:rPr lang="ru-RU" sz="2800" b="1" i="1" dirty="0" err="1"/>
              <a:t>Мальований</a:t>
            </a:r>
            <a:r>
              <a:rPr lang="ru-RU" sz="2800" b="1" i="1" dirty="0"/>
              <a:t> </a:t>
            </a:r>
            <a:r>
              <a:rPr lang="ru-RU" sz="2800" b="1" i="1" dirty="0" err="1"/>
              <a:t>Стовп</a:t>
            </a:r>
            <a:r>
              <a:rPr lang="ru-RU" sz="2800" b="1" i="1" dirty="0"/>
              <a:t>» (1891 р.) </a:t>
            </a:r>
          </a:p>
        </p:txBody>
      </p:sp>
    </p:spTree>
    <p:extLst>
      <p:ext uri="{BB962C8B-B14F-4D97-AF65-F5344CB8AC3E}">
        <p14:creationId xmlns:p14="http://schemas.microsoft.com/office/powerpoint/2010/main" val="23465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фон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/>
              <a:t>Вихований</a:t>
            </a:r>
            <a:r>
              <a:rPr lang="ru-RU" sz="3200" b="1" i="1" dirty="0" smtClean="0"/>
              <a:t> </a:t>
            </a:r>
            <a:r>
              <a:rPr lang="ru-RU" sz="3200" b="1" i="1" dirty="0"/>
              <a:t>на </a:t>
            </a:r>
            <a:r>
              <a:rPr lang="ru-RU" sz="3200" b="1" i="1" dirty="0" err="1"/>
              <a:t>кращих</a:t>
            </a:r>
            <a:r>
              <a:rPr lang="ru-RU" sz="3200" b="1" i="1" dirty="0"/>
              <a:t> </a:t>
            </a:r>
            <a:r>
              <a:rPr lang="ru-RU" sz="3200" b="1" i="1" dirty="0" err="1"/>
              <a:t>зразках</a:t>
            </a:r>
            <a:r>
              <a:rPr lang="ru-RU" sz="3200" b="1" i="1" dirty="0"/>
              <a:t> </a:t>
            </a:r>
            <a:r>
              <a:rPr lang="ru-RU" sz="3200" b="1" i="1" dirty="0" err="1"/>
              <a:t>російської</a:t>
            </a:r>
            <a:r>
              <a:rPr lang="ru-RU" sz="3200" b="1" i="1" dirty="0"/>
              <a:t> і </a:t>
            </a:r>
            <a:r>
              <a:rPr lang="ru-RU" sz="3200" b="1" i="1" dirty="0" err="1"/>
              <a:t>української</a:t>
            </a:r>
            <a:r>
              <a:rPr lang="ru-RU" sz="3200" b="1" i="1" dirty="0"/>
              <a:t> </a:t>
            </a:r>
            <a:r>
              <a:rPr lang="ru-RU" sz="3200" b="1" i="1" dirty="0" err="1"/>
              <a:t>літератур</a:t>
            </a:r>
            <a:r>
              <a:rPr lang="ru-RU" sz="3200" b="1" i="1" dirty="0"/>
              <a:t>, </a:t>
            </a:r>
            <a:r>
              <a:rPr lang="ru-RU" sz="3200" b="1" i="1" dirty="0" err="1"/>
              <a:t>Глібов</a:t>
            </a:r>
            <a:r>
              <a:rPr lang="ru-RU" sz="3200" b="1" i="1" dirty="0"/>
              <a:t> </a:t>
            </a:r>
            <a:r>
              <a:rPr lang="ru-RU" sz="3200" b="1" i="1" dirty="0" err="1"/>
              <a:t>виступив</a:t>
            </a:r>
            <a:r>
              <a:rPr lang="ru-RU" sz="3200" b="1" i="1" dirty="0"/>
              <a:t> не </a:t>
            </a:r>
            <a:r>
              <a:rPr lang="ru-RU" sz="3200" b="1" i="1" dirty="0" err="1"/>
              <a:t>тільки</a:t>
            </a:r>
            <a:r>
              <a:rPr lang="ru-RU" sz="3200" b="1" i="1" dirty="0"/>
              <a:t> </a:t>
            </a:r>
            <a:r>
              <a:rPr lang="ru-RU" sz="3200" b="1" i="1" dirty="0" err="1"/>
              <a:t>талановитим</a:t>
            </a:r>
            <a:r>
              <a:rPr lang="ru-RU" sz="3200" b="1" i="1" dirty="0"/>
              <a:t> </a:t>
            </a:r>
            <a:r>
              <a:rPr lang="ru-RU" sz="3200" b="1" i="1" dirty="0" err="1"/>
              <a:t>продовжувачем</a:t>
            </a:r>
            <a:r>
              <a:rPr lang="ru-RU" sz="3200" b="1" i="1" dirty="0"/>
              <a:t> </a:t>
            </a:r>
            <a:r>
              <a:rPr lang="ru-RU" sz="3200" b="1" i="1" dirty="0" err="1"/>
              <a:t>байкарських</a:t>
            </a:r>
            <a:r>
              <a:rPr lang="ru-RU" sz="3200" b="1" i="1" dirty="0"/>
              <a:t> </a:t>
            </a:r>
            <a:r>
              <a:rPr lang="ru-RU" sz="3200" b="1" i="1" dirty="0" err="1"/>
              <a:t>традицій</a:t>
            </a:r>
            <a:r>
              <a:rPr lang="ru-RU" sz="3200" b="1" i="1" dirty="0"/>
              <a:t> </a:t>
            </a:r>
            <a:r>
              <a:rPr lang="ru-RU" sz="3200" b="1" i="1" dirty="0" err="1"/>
              <a:t>своїх</a:t>
            </a:r>
            <a:r>
              <a:rPr lang="ru-RU" sz="3200" b="1" i="1" dirty="0"/>
              <a:t> </a:t>
            </a:r>
            <a:r>
              <a:rPr lang="ru-RU" sz="3200" b="1" i="1" dirty="0" err="1"/>
              <a:t>попередників</a:t>
            </a:r>
            <a:r>
              <a:rPr lang="ru-RU" sz="3200" b="1" i="1" dirty="0"/>
              <a:t>. </a:t>
            </a:r>
            <a:r>
              <a:rPr lang="ru-RU" sz="3200" b="1" i="1" dirty="0" err="1"/>
              <a:t>Він</a:t>
            </a:r>
            <a:r>
              <a:rPr lang="ru-RU" sz="3200" b="1" i="1" dirty="0"/>
              <a:t> </a:t>
            </a:r>
            <a:r>
              <a:rPr lang="ru-RU" sz="3200" b="1" i="1" dirty="0" err="1"/>
              <a:t>був</a:t>
            </a:r>
            <a:r>
              <a:rPr lang="ru-RU" sz="3200" b="1" i="1" dirty="0"/>
              <a:t> художником-новатором, </a:t>
            </a:r>
            <a:r>
              <a:rPr lang="ru-RU" sz="3200" b="1" i="1" dirty="0" err="1"/>
              <a:t>який</a:t>
            </a:r>
            <a:r>
              <a:rPr lang="ru-RU" sz="3200" b="1" i="1" dirty="0"/>
              <a:t> </a:t>
            </a:r>
            <a:r>
              <a:rPr lang="ru-RU" sz="3200" b="1" i="1" dirty="0" err="1"/>
              <a:t>відкрив</a:t>
            </a:r>
            <a:r>
              <a:rPr lang="ru-RU" sz="3200" b="1" i="1" dirty="0"/>
              <a:t> </a:t>
            </a:r>
            <a:r>
              <a:rPr lang="ru-RU" sz="3200" b="1" i="1" dirty="0" err="1"/>
              <a:t>справді</a:t>
            </a:r>
            <a:r>
              <a:rPr lang="ru-RU" sz="3200" b="1" i="1" dirty="0"/>
              <a:t> </a:t>
            </a:r>
            <a:r>
              <a:rPr lang="ru-RU" sz="3200" b="1" i="1" dirty="0" err="1"/>
              <a:t>нову</a:t>
            </a:r>
            <a:r>
              <a:rPr lang="ru-RU" sz="3200" b="1" i="1" dirty="0"/>
              <a:t> </a:t>
            </a:r>
            <a:r>
              <a:rPr lang="ru-RU" sz="3200" b="1" i="1" dirty="0" err="1"/>
              <a:t>сторінку</a:t>
            </a:r>
            <a:r>
              <a:rPr lang="ru-RU" sz="3200" b="1" i="1" dirty="0"/>
              <a:t> </a:t>
            </a:r>
            <a:r>
              <a:rPr lang="ru-RU" sz="3200" b="1" i="1" dirty="0" err="1"/>
              <a:t>історії</a:t>
            </a:r>
            <a:r>
              <a:rPr lang="ru-RU" sz="3200" b="1" i="1" dirty="0"/>
              <a:t> </a:t>
            </a:r>
            <a:r>
              <a:rPr lang="ru-RU" sz="3200" b="1" i="1" dirty="0" err="1"/>
              <a:t>розвитку</a:t>
            </a:r>
            <a:r>
              <a:rPr lang="ru-RU" sz="3200" b="1" i="1" dirty="0"/>
              <a:t> </a:t>
            </a:r>
            <a:r>
              <a:rPr lang="ru-RU" sz="3200" b="1" i="1" dirty="0" err="1"/>
              <a:t>цього</a:t>
            </a:r>
            <a:r>
              <a:rPr lang="ru-RU" sz="3200" b="1" i="1" dirty="0"/>
              <a:t> жанру в </a:t>
            </a:r>
            <a:r>
              <a:rPr lang="ru-RU" sz="3200" b="1" i="1" dirty="0" err="1"/>
              <a:t>українській</a:t>
            </a:r>
            <a:r>
              <a:rPr lang="ru-RU" sz="3200" b="1" i="1" dirty="0"/>
              <a:t> </a:t>
            </a:r>
            <a:r>
              <a:rPr lang="ru-RU" sz="3200" b="1" i="1" dirty="0" err="1"/>
              <a:t>літературі</a:t>
            </a:r>
            <a:r>
              <a:rPr lang="ru-RU" sz="3200" b="1" i="1" dirty="0"/>
              <a:t>. Не </a:t>
            </a:r>
            <a:r>
              <a:rPr lang="ru-RU" sz="3200" b="1" i="1" dirty="0" err="1"/>
              <a:t>випадково</a:t>
            </a:r>
            <a:r>
              <a:rPr lang="ru-RU" sz="3200" b="1" i="1" dirty="0"/>
              <a:t> І. Франко назвав Л. </a:t>
            </a:r>
            <a:r>
              <a:rPr lang="ru-RU" sz="3200" b="1" i="1" dirty="0" err="1"/>
              <a:t>Глібова</a:t>
            </a:r>
            <a:r>
              <a:rPr lang="ru-RU" sz="3200" b="1" i="1" dirty="0"/>
              <a:t> «</a:t>
            </a:r>
            <a:r>
              <a:rPr lang="ru-RU" sz="3200" b="1" i="1" dirty="0" err="1"/>
              <a:t>найкращим</a:t>
            </a:r>
            <a:r>
              <a:rPr lang="ru-RU" sz="3200" b="1" i="1" dirty="0"/>
              <a:t> </a:t>
            </a:r>
            <a:r>
              <a:rPr lang="ru-RU" sz="3200" b="1" i="1" dirty="0" err="1"/>
              <a:t>українським</a:t>
            </a:r>
            <a:r>
              <a:rPr lang="ru-RU" sz="3200" b="1" i="1" dirty="0"/>
              <a:t> </a:t>
            </a:r>
            <a:r>
              <a:rPr lang="ru-RU" sz="3200" b="1" i="1" dirty="0" err="1"/>
              <a:t>байкописом</a:t>
            </a:r>
            <a:r>
              <a:rPr lang="ru-RU" sz="3200" b="1" i="1" dirty="0"/>
              <a:t>», а </a:t>
            </a:r>
            <a:r>
              <a:rPr lang="ru-RU" sz="3200" b="1" i="1" dirty="0" err="1"/>
              <a:t>його</a:t>
            </a:r>
            <a:r>
              <a:rPr lang="ru-RU" sz="3200" b="1" i="1" dirty="0"/>
              <a:t> байки </a:t>
            </a:r>
            <a:r>
              <a:rPr lang="ru-RU" sz="3200" b="1" i="1" dirty="0" err="1"/>
              <a:t>вважав</a:t>
            </a:r>
            <a:r>
              <a:rPr lang="ru-RU" sz="3200" b="1" i="1" dirty="0"/>
              <a:t> «</a:t>
            </a:r>
            <a:r>
              <a:rPr lang="ru-RU" sz="3200" b="1" i="1" dirty="0" err="1"/>
              <a:t>головним</a:t>
            </a:r>
            <a:r>
              <a:rPr lang="ru-RU" sz="3200" b="1" i="1" dirty="0"/>
              <a:t> титулом заслуги </a:t>
            </a:r>
            <a:r>
              <a:rPr lang="ru-RU" sz="3200" b="1" i="1" dirty="0" err="1"/>
              <a:t>сього</a:t>
            </a:r>
            <a:r>
              <a:rPr lang="ru-RU" sz="3200" b="1" i="1" dirty="0"/>
              <a:t> </a:t>
            </a:r>
            <a:r>
              <a:rPr lang="ru-RU" sz="3200" b="1" i="1" dirty="0" err="1"/>
              <a:t>талановитого</a:t>
            </a:r>
            <a:r>
              <a:rPr lang="ru-RU" sz="3200" b="1" i="1" dirty="0"/>
              <a:t> </a:t>
            </a:r>
            <a:r>
              <a:rPr lang="ru-RU" sz="3200" b="1" i="1" dirty="0" err="1"/>
              <a:t>поета</a:t>
            </a:r>
            <a:r>
              <a:rPr lang="ru-RU" sz="3200" b="1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601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фон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434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Загадки. Акростихи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66012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Найбільш вагомий вклад у дитячу літературу зробив Л.Глібов своїми загадками і акростихами. Він написав 54 загадки з відгадками до них, 14 акростихів. За життя поета вони друкувалися переважно у львівських журналах «Зоря» та «Дзвіночок».</a:t>
            </a:r>
          </a:p>
          <a:p>
            <a:r>
              <a:rPr lang="uk-UA" sz="2800" b="1" i="1" dirty="0" smtClean="0"/>
              <a:t>Характерною ознакою загадок Л.Глібова є те, що в кінці кожного твору дається поетична відповідь на поставлене питання. В </a:t>
            </a:r>
            <a:r>
              <a:rPr lang="uk-UA" sz="2800" b="1" i="1" dirty="0"/>
              <a:t>ц</a:t>
            </a:r>
            <a:r>
              <a:rPr lang="uk-UA" sz="2800" b="1" i="1" dirty="0" smtClean="0"/>
              <a:t>ьому проявляється новаторство Л. Глібова.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4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фон\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Образно узагальнюючи реальну дійсність, народні загадки Л.Глібова відзначаються конкретністю, лаконічністю вислову, багатством художніх засобів – асонансів, алітерацій, різноманітністю ритмомелодичної системи, близькістю до пісенної форми. </a:t>
            </a:r>
          </a:p>
          <a:p>
            <a:r>
              <a:rPr lang="uk-UA" sz="2800" b="1" i="1" dirty="0" smtClean="0"/>
              <a:t>Розгортаючи стислу фольклорну загадку у веселий, добродушний вірш, Л. Глібов будує твір здебільшого за таким зразком:  спочатку йде дотепний гумористичний зачин, у якому автор обіцяє дітворі принести насолоду : «Щоб дітям веселіш було, пущу я загадку прехитру…»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5506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фон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144" y="116632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Щоб емоційніше вплинути на своїх слухачів і зацікавити їх розповіддю, Л. Глібов часто вдається до казкового зачину: « Не в чужому </a:t>
            </a:r>
            <a:r>
              <a:rPr lang="uk-UA" sz="2800" b="1" i="1" dirty="0" err="1" smtClean="0"/>
              <a:t>государстві</a:t>
            </a:r>
            <a:r>
              <a:rPr lang="uk-UA" sz="2800" b="1" i="1" dirty="0" smtClean="0"/>
              <a:t>, а у нашім славнім царстві, де стоять гречані гори,- уродились сміхотвори». </a:t>
            </a:r>
          </a:p>
          <a:p>
            <a:r>
              <a:rPr lang="uk-UA" sz="2800" b="1" i="1" dirty="0" smtClean="0"/>
              <a:t>В основній частині загадки поет детально малює пейзаж, на фоні якого відбувається дія, або ж розповідає про якусь цікаву пригоду.  Закінчуються загадки зверненням автора до дітей з проханням розгадати його твір: «Діти – квіти! Виростайте  і мене ви розгадайте!».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5504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фон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У загадках Л. Глібов виявився чудовим знавцем дитячої психології. Автор навчав і виховував дітей, виступаючи безпосереднім учасником подій, відбитих у творах, або в ролі чуйного й мудрого оповідача.  Загадки Л. Глібова втілюють народну мудрість, в цікавій художній формі знайомлять дітей із навколишнім світом. 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8736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фон\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474" y="225850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Дякую</a:t>
            </a:r>
            <a:r>
              <a:rPr lang="ru-RU" sz="1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 </a:t>
            </a:r>
            <a:r>
              <a:rPr lang="ru-RU" sz="14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увагу</a:t>
            </a:r>
            <a:r>
              <a:rPr lang="ru-RU" sz="1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ru-RU" sz="14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фон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Життєвий шлях Леоніда Глібова</a:t>
            </a:r>
            <a:endParaRPr lang="ru-RU" sz="7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5" name="Picture 3" descr="C:\Documents and Settings\Администратор\Рабочий стол\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24" y="0"/>
            <a:ext cx="3312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фон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1b936ba9-8d97-4b2f-bb30-3c38d9134fa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16632"/>
            <a:ext cx="47703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/>
              <a:t>Леонід</a:t>
            </a:r>
            <a:r>
              <a:rPr lang="ru-RU" sz="2800" b="1" i="1" dirty="0"/>
              <a:t> </a:t>
            </a:r>
            <a:r>
              <a:rPr lang="ru-RU" sz="2800" b="1" i="1" dirty="0" err="1"/>
              <a:t>Іванович</a:t>
            </a:r>
            <a:r>
              <a:rPr lang="ru-RU" sz="2800" b="1" i="1" dirty="0"/>
              <a:t> </a:t>
            </a:r>
            <a:r>
              <a:rPr lang="ru-RU" sz="2800" b="1" i="1" dirty="0" err="1"/>
              <a:t>Глібов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народився</a:t>
            </a:r>
            <a:r>
              <a:rPr lang="ru-RU" sz="2800" b="1" i="1" dirty="0" smtClean="0"/>
              <a:t> 4 </a:t>
            </a:r>
            <a:r>
              <a:rPr lang="ru-RU" sz="2800" b="1" i="1" dirty="0" err="1" smtClean="0"/>
              <a:t>березная</a:t>
            </a:r>
            <a:r>
              <a:rPr lang="ru-RU" sz="2800" b="1" i="1" dirty="0" smtClean="0"/>
              <a:t> 1827 року у </a:t>
            </a:r>
            <a:r>
              <a:rPr lang="ru-RU" sz="2800" b="1" i="1" dirty="0" err="1"/>
              <a:t>селі</a:t>
            </a:r>
            <a:r>
              <a:rPr lang="ru-RU" sz="2800" b="1" i="1" dirty="0"/>
              <a:t> Веселий </a:t>
            </a:r>
            <a:r>
              <a:rPr lang="ru-RU" sz="2800" b="1" i="1" dirty="0" err="1"/>
              <a:t>Поділ</a:t>
            </a:r>
            <a:r>
              <a:rPr lang="ru-RU" sz="2800" b="1" i="1" dirty="0"/>
              <a:t> </a:t>
            </a:r>
            <a:r>
              <a:rPr lang="ru-RU" sz="2800" b="1" i="1" dirty="0" err="1"/>
              <a:t>Хорольського</a:t>
            </a:r>
            <a:r>
              <a:rPr lang="ru-RU" sz="2800" b="1" i="1" dirty="0"/>
              <a:t> </a:t>
            </a:r>
            <a:r>
              <a:rPr lang="ru-RU" sz="2800" b="1" i="1" dirty="0" err="1"/>
              <a:t>повіту</a:t>
            </a:r>
            <a:r>
              <a:rPr lang="ru-RU" sz="2800" b="1" i="1" dirty="0"/>
              <a:t>.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</a:t>
            </a:r>
            <a:r>
              <a:rPr lang="ru-RU" sz="2800" b="1" i="1" dirty="0" err="1"/>
              <a:t>батько</a:t>
            </a:r>
            <a:r>
              <a:rPr lang="ru-RU" sz="2800" b="1" i="1" dirty="0"/>
              <a:t>, </a:t>
            </a:r>
            <a:r>
              <a:rPr lang="ru-RU" sz="2800" b="1" i="1" dirty="0" err="1"/>
              <a:t>Іван</a:t>
            </a:r>
            <a:r>
              <a:rPr lang="ru-RU" sz="2800" b="1" i="1" dirty="0"/>
              <a:t> </a:t>
            </a:r>
            <a:r>
              <a:rPr lang="ru-RU" sz="2800" b="1" i="1" dirty="0" err="1"/>
              <a:t>Назарович</a:t>
            </a:r>
            <a:r>
              <a:rPr lang="ru-RU" sz="2800" b="1" i="1" dirty="0"/>
              <a:t> </a:t>
            </a:r>
            <a:r>
              <a:rPr lang="ru-RU" sz="2800" b="1" i="1" dirty="0" err="1"/>
              <a:t>Глібов</a:t>
            </a:r>
            <a:r>
              <a:rPr lang="ru-RU" sz="2800" b="1" i="1" dirty="0"/>
              <a:t>, </a:t>
            </a:r>
            <a:r>
              <a:rPr lang="ru-RU" sz="2800" b="1" i="1" dirty="0" err="1"/>
              <a:t>був</a:t>
            </a:r>
            <a:r>
              <a:rPr lang="ru-RU" sz="2800" b="1" i="1" dirty="0"/>
              <a:t> управителем </a:t>
            </a:r>
            <a:r>
              <a:rPr lang="ru-RU" sz="2800" b="1" i="1" dirty="0" err="1"/>
              <a:t>кінськими</a:t>
            </a:r>
            <a:r>
              <a:rPr lang="ru-RU" sz="2800" b="1" i="1" dirty="0"/>
              <a:t> табунами в </a:t>
            </a:r>
            <a:r>
              <a:rPr lang="ru-RU" sz="2800" b="1" i="1" dirty="0" err="1"/>
              <a:t>маєтку</a:t>
            </a:r>
            <a:r>
              <a:rPr lang="ru-RU" sz="2800" b="1" i="1" dirty="0"/>
              <a:t> </a:t>
            </a:r>
            <a:r>
              <a:rPr lang="ru-RU" sz="2800" b="1" i="1" dirty="0" err="1"/>
              <a:t>поміщика</a:t>
            </a:r>
            <a:r>
              <a:rPr lang="ru-RU" sz="2800" b="1" i="1" dirty="0"/>
              <a:t> Гаврила Родзянки. </a:t>
            </a:r>
            <a:r>
              <a:rPr lang="ru-RU" sz="2800" b="1" i="1" dirty="0" err="1"/>
              <a:t>Дитинство</a:t>
            </a:r>
            <a:r>
              <a:rPr lang="ru-RU" sz="2800" b="1" i="1" dirty="0"/>
              <a:t> </a:t>
            </a:r>
            <a:r>
              <a:rPr lang="ru-RU" sz="2800" b="1" i="1" dirty="0" err="1"/>
              <a:t>провів</a:t>
            </a:r>
            <a:r>
              <a:rPr lang="ru-RU" sz="2800" b="1" i="1" dirty="0"/>
              <a:t> у </a:t>
            </a:r>
            <a:r>
              <a:rPr lang="ru-RU" sz="2800" b="1" i="1" dirty="0" err="1"/>
              <a:t>селі</a:t>
            </a:r>
            <a:r>
              <a:rPr lang="ru-RU" sz="2800" b="1" i="1" dirty="0"/>
              <a:t> Горби </a:t>
            </a:r>
            <a:r>
              <a:rPr lang="ru-RU" sz="2800" b="1" i="1" dirty="0" err="1"/>
              <a:t>Кременчуцького</a:t>
            </a:r>
            <a:r>
              <a:rPr lang="ru-RU" sz="2800" b="1" i="1" dirty="0"/>
              <a:t> </a:t>
            </a:r>
            <a:r>
              <a:rPr lang="ru-RU" sz="2800" b="1" i="1" dirty="0" err="1"/>
              <a:t>повіту</a:t>
            </a:r>
            <a:r>
              <a:rPr lang="ru-RU" sz="2800" b="1" i="1" dirty="0"/>
              <a:t>, </a:t>
            </a:r>
            <a:r>
              <a:rPr lang="ru-RU" sz="2800" b="1" i="1" dirty="0" err="1"/>
              <a:t>куди</a:t>
            </a:r>
            <a:r>
              <a:rPr lang="ru-RU" sz="2800" b="1" i="1" dirty="0"/>
              <a:t> з Веселого Подолу </a:t>
            </a:r>
            <a:r>
              <a:rPr lang="ru-RU" sz="2800" b="1" i="1" dirty="0" err="1"/>
              <a:t>перейшов</a:t>
            </a:r>
            <a:r>
              <a:rPr lang="ru-RU" sz="2800" b="1" i="1" dirty="0"/>
              <a:t> на роботу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</a:t>
            </a:r>
            <a:r>
              <a:rPr lang="ru-RU" sz="2800" b="1" i="1" dirty="0" err="1"/>
              <a:t>батько</a:t>
            </a:r>
            <a:r>
              <a:rPr lang="ru-RU" sz="2800" b="1" i="1" dirty="0"/>
              <a:t>, забравши з собою </a:t>
            </a:r>
            <a:r>
              <a:rPr lang="ru-RU" sz="2800" b="1" i="1" dirty="0" err="1"/>
              <a:t>сім`ю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801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фон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Початкову</a:t>
            </a:r>
            <a:r>
              <a:rPr lang="ru-RU" sz="2800" b="1" i="1" dirty="0"/>
              <a:t> </a:t>
            </a:r>
            <a:r>
              <a:rPr lang="ru-RU" sz="2800" b="1" i="1" dirty="0" err="1"/>
              <a:t>освіту</a:t>
            </a:r>
            <a:r>
              <a:rPr lang="ru-RU" sz="2800" b="1" i="1" dirty="0"/>
              <a:t> </a:t>
            </a:r>
            <a:r>
              <a:rPr lang="ru-RU" sz="2800" b="1" i="1" dirty="0" err="1"/>
              <a:t>він</a:t>
            </a:r>
            <a:r>
              <a:rPr lang="ru-RU" sz="2800" b="1" i="1" dirty="0"/>
              <a:t> </a:t>
            </a:r>
            <a:r>
              <a:rPr lang="ru-RU" sz="2800" b="1" i="1" dirty="0" err="1"/>
              <a:t>здобув</a:t>
            </a:r>
            <a:r>
              <a:rPr lang="ru-RU" sz="2800" b="1" i="1" dirty="0"/>
              <a:t> </a:t>
            </a:r>
            <a:r>
              <a:rPr lang="ru-RU" sz="2800" b="1" i="1" dirty="0" err="1"/>
              <a:t>удома</a:t>
            </a:r>
            <a:r>
              <a:rPr lang="ru-RU" sz="2800" b="1" i="1" dirty="0"/>
              <a:t> за </a:t>
            </a:r>
            <a:r>
              <a:rPr lang="ru-RU" sz="2800" b="1" i="1" dirty="0" err="1"/>
              <a:t>допомогою</a:t>
            </a:r>
            <a:r>
              <a:rPr lang="ru-RU" sz="2800" b="1" i="1" dirty="0"/>
              <a:t> </a:t>
            </a:r>
            <a:r>
              <a:rPr lang="ru-RU" sz="2800" b="1" i="1" dirty="0" err="1"/>
              <a:t>матері</a:t>
            </a:r>
            <a:r>
              <a:rPr lang="ru-RU" sz="2800" b="1" i="1" dirty="0"/>
              <a:t>, а 1840 року вступив до </a:t>
            </a:r>
            <a:r>
              <a:rPr lang="ru-RU" sz="2800" b="1" i="1" dirty="0" err="1"/>
              <a:t>Полтавської</a:t>
            </a:r>
            <a:r>
              <a:rPr lang="ru-RU" sz="2800" b="1" i="1" dirty="0"/>
              <a:t> </a:t>
            </a:r>
            <a:r>
              <a:rPr lang="ru-RU" sz="2800" b="1" i="1" dirty="0" err="1"/>
              <a:t>гімназії</a:t>
            </a:r>
            <a:r>
              <a:rPr lang="ru-RU" sz="2800" b="1" i="1" dirty="0"/>
              <a:t>, де почав </a:t>
            </a:r>
            <a:r>
              <a:rPr lang="ru-RU" sz="2800" b="1" i="1" dirty="0" err="1"/>
              <a:t>писати</a:t>
            </a:r>
            <a:r>
              <a:rPr lang="ru-RU" sz="2800" b="1" i="1" dirty="0"/>
              <a:t> </a:t>
            </a:r>
            <a:r>
              <a:rPr lang="ru-RU" sz="2800" b="1" i="1" dirty="0" err="1"/>
              <a:t>вірші</a:t>
            </a:r>
            <a:r>
              <a:rPr lang="ru-RU" sz="2800" b="1" i="1" dirty="0"/>
              <a:t> і де </a:t>
            </a:r>
            <a:r>
              <a:rPr lang="ru-RU" sz="2800" b="1" i="1" dirty="0" err="1"/>
              <a:t>виходить</a:t>
            </a:r>
            <a:r>
              <a:rPr lang="ru-RU" sz="2800" b="1" i="1" dirty="0"/>
              <a:t>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перша </a:t>
            </a:r>
            <a:r>
              <a:rPr lang="ru-RU" sz="2800" b="1" i="1" dirty="0" err="1"/>
              <a:t>збірка</a:t>
            </a:r>
            <a:r>
              <a:rPr lang="ru-RU" sz="2800" b="1" i="1" dirty="0"/>
              <a:t> </a:t>
            </a:r>
            <a:r>
              <a:rPr lang="ru-RU" sz="2800" b="1" i="1" dirty="0" err="1"/>
              <a:t>російською</a:t>
            </a:r>
            <a:r>
              <a:rPr lang="ru-RU" sz="2800" b="1" i="1" dirty="0"/>
              <a:t> </a:t>
            </a:r>
            <a:r>
              <a:rPr lang="ru-RU" sz="2800" b="1" i="1" dirty="0" err="1"/>
              <a:t>мовою</a:t>
            </a:r>
            <a:r>
              <a:rPr lang="ru-RU" sz="2800" b="1" i="1" dirty="0"/>
              <a:t> «Стихотворения Леонида Глебова» (1847). До жанру байки </a:t>
            </a:r>
            <a:r>
              <a:rPr lang="ru-RU" sz="2800" b="1" i="1" dirty="0" err="1"/>
              <a:t>Глібов</a:t>
            </a:r>
            <a:r>
              <a:rPr lang="ru-RU" sz="2800" b="1" i="1" dirty="0"/>
              <a:t> </a:t>
            </a:r>
            <a:r>
              <a:rPr lang="ru-RU" sz="2800" b="1" i="1" dirty="0" err="1"/>
              <a:t>звертається</a:t>
            </a:r>
            <a:r>
              <a:rPr lang="ru-RU" sz="2800" b="1" i="1" dirty="0"/>
              <a:t> </a:t>
            </a:r>
            <a:r>
              <a:rPr lang="ru-RU" sz="2800" b="1" i="1" dirty="0" err="1"/>
              <a:t>під</a:t>
            </a:r>
            <a:r>
              <a:rPr lang="ru-RU" sz="2800" b="1" i="1" dirty="0"/>
              <a:t> час </a:t>
            </a:r>
            <a:r>
              <a:rPr lang="ru-RU" sz="2800" b="1" i="1" dirty="0" err="1"/>
              <a:t>навчання</a:t>
            </a:r>
            <a:r>
              <a:rPr lang="ru-RU" sz="2800" b="1" i="1" dirty="0"/>
              <a:t> у </a:t>
            </a:r>
            <a:r>
              <a:rPr lang="ru-RU" sz="2800" b="1" i="1" dirty="0" err="1"/>
              <a:t>Ніжинському</a:t>
            </a:r>
            <a:r>
              <a:rPr lang="ru-RU" sz="2800" b="1" i="1" dirty="0"/>
              <a:t> </a:t>
            </a:r>
            <a:r>
              <a:rPr lang="ru-RU" sz="2800" b="1" i="1" dirty="0" err="1"/>
              <a:t>ліцеї</a:t>
            </a:r>
            <a:r>
              <a:rPr lang="ru-RU" sz="2800" b="1" i="1" dirty="0"/>
              <a:t> </a:t>
            </a:r>
            <a:r>
              <a:rPr lang="ru-RU" sz="2800" b="1" i="1" dirty="0" err="1"/>
              <a:t>вищих</a:t>
            </a:r>
            <a:r>
              <a:rPr lang="ru-RU" sz="2800" b="1" i="1" dirty="0"/>
              <a:t> наук, </a:t>
            </a:r>
            <a:r>
              <a:rPr lang="ru-RU" sz="2800" b="1" i="1" dirty="0" err="1"/>
              <a:t>тоді</a:t>
            </a:r>
            <a:r>
              <a:rPr lang="ru-RU" sz="2800" b="1" i="1" dirty="0"/>
              <a:t> ж </a:t>
            </a:r>
            <a:r>
              <a:rPr lang="ru-RU" sz="2800" b="1" i="1" dirty="0" err="1"/>
              <a:t>деякі</a:t>
            </a:r>
            <a:r>
              <a:rPr lang="ru-RU" sz="2800" b="1" i="1" dirty="0"/>
              <a:t> з них </a:t>
            </a:r>
            <a:r>
              <a:rPr lang="ru-RU" sz="2800" b="1" i="1" dirty="0" err="1"/>
              <a:t>друкує</a:t>
            </a:r>
            <a:r>
              <a:rPr lang="ru-RU" sz="2800" b="1" i="1" dirty="0"/>
              <a:t> у </a:t>
            </a:r>
            <a:r>
              <a:rPr lang="ru-RU" sz="2800" b="1" i="1" dirty="0" err="1"/>
              <a:t>газеті</a:t>
            </a:r>
            <a:r>
              <a:rPr lang="ru-RU" sz="2800" b="1" i="1" dirty="0"/>
              <a:t> «Черниговские губернские ведомости».</a:t>
            </a:r>
          </a:p>
        </p:txBody>
      </p:sp>
      <p:pic>
        <p:nvPicPr>
          <p:cNvPr id="3075" name="Picture 3" descr="C:\Documents and Settings\Администратор\Рабочий стол\0005-008-Nezh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2" y="3825712"/>
            <a:ext cx="6408712" cy="28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489" y="544522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Ніжинський ліцей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4636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фон\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8349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/>
              <a:t>Після</a:t>
            </a:r>
            <a:r>
              <a:rPr lang="ru-RU" sz="2400" b="1" i="1" dirty="0"/>
              <a:t> </a:t>
            </a:r>
            <a:r>
              <a:rPr lang="ru-RU" sz="2400" b="1" i="1" dirty="0" err="1"/>
              <a:t>закінчення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ліцею</a:t>
            </a:r>
            <a:r>
              <a:rPr lang="ru-RU" sz="2400" b="1" i="1" dirty="0"/>
              <a:t> (1855) </a:t>
            </a:r>
            <a:r>
              <a:rPr lang="ru-RU" sz="2400" b="1" i="1" dirty="0" err="1"/>
              <a:t>Глібов</a:t>
            </a:r>
            <a:r>
              <a:rPr lang="ru-RU" sz="2400" b="1" i="1" dirty="0"/>
              <a:t> </a:t>
            </a:r>
            <a:r>
              <a:rPr lang="ru-RU" sz="2400" b="1" i="1" dirty="0" err="1"/>
              <a:t>працює</a:t>
            </a:r>
            <a:r>
              <a:rPr lang="ru-RU" sz="2400" b="1" i="1" dirty="0"/>
              <a:t> </a:t>
            </a:r>
            <a:r>
              <a:rPr lang="ru-RU" sz="2400" b="1" i="1" dirty="0" err="1"/>
              <a:t>вчителем</a:t>
            </a:r>
            <a:r>
              <a:rPr lang="ru-RU" sz="2400" b="1" i="1" dirty="0"/>
              <a:t> </a:t>
            </a:r>
            <a:r>
              <a:rPr lang="ru-RU" sz="2400" b="1" i="1" dirty="0" err="1"/>
              <a:t>історії</a:t>
            </a:r>
            <a:r>
              <a:rPr lang="ru-RU" sz="2400" b="1" i="1" dirty="0"/>
              <a:t> та </a:t>
            </a:r>
            <a:r>
              <a:rPr lang="ru-RU" sz="2400" b="1" i="1" dirty="0" err="1"/>
              <a:t>географії</a:t>
            </a:r>
            <a:r>
              <a:rPr lang="ru-RU" sz="2400" b="1" i="1" dirty="0"/>
              <a:t> в </a:t>
            </a:r>
            <a:r>
              <a:rPr lang="ru-RU" sz="2400" b="1" i="1" dirty="0" err="1"/>
              <a:t>Чорному</a:t>
            </a:r>
            <a:r>
              <a:rPr lang="ru-RU" sz="2400" b="1" i="1" dirty="0"/>
              <a:t> </a:t>
            </a:r>
            <a:r>
              <a:rPr lang="ru-RU" sz="2400" b="1" i="1" dirty="0" err="1"/>
              <a:t>Острові</a:t>
            </a:r>
            <a:r>
              <a:rPr lang="ru-RU" sz="2400" b="1" i="1" dirty="0"/>
              <a:t> на </a:t>
            </a:r>
            <a:r>
              <a:rPr lang="ru-RU" sz="2400" b="1" i="1" dirty="0" err="1"/>
              <a:t>Поділлі</a:t>
            </a:r>
            <a:r>
              <a:rPr lang="ru-RU" sz="2400" b="1" i="1" dirty="0"/>
              <a:t>, а з 1858 р. — у </a:t>
            </a:r>
            <a:r>
              <a:rPr lang="ru-RU" sz="2400" b="1" i="1" dirty="0" err="1"/>
              <a:t>Чернігівській</a:t>
            </a:r>
            <a:r>
              <a:rPr lang="ru-RU" sz="2400" b="1" i="1" dirty="0"/>
              <a:t> </a:t>
            </a:r>
            <a:r>
              <a:rPr lang="ru-RU" sz="2400" b="1" i="1" dirty="0" err="1"/>
              <a:t>чоловічій</a:t>
            </a:r>
            <a:r>
              <a:rPr lang="ru-RU" sz="2400" b="1" i="1" dirty="0"/>
              <a:t> </a:t>
            </a:r>
            <a:r>
              <a:rPr lang="ru-RU" sz="2400" b="1" i="1" dirty="0" err="1"/>
              <a:t>гімназії</a:t>
            </a:r>
            <a:r>
              <a:rPr lang="ru-RU" sz="2400" b="1" i="1" dirty="0"/>
              <a:t>, </a:t>
            </a:r>
            <a:r>
              <a:rPr lang="ru-RU" sz="2400" b="1" i="1" dirty="0" err="1"/>
              <a:t>гаряче</a:t>
            </a:r>
            <a:r>
              <a:rPr lang="ru-RU" sz="2400" b="1" i="1" dirty="0"/>
              <a:t> </a:t>
            </a:r>
            <a:r>
              <a:rPr lang="ru-RU" sz="2400" b="1" i="1" dirty="0" err="1"/>
              <a:t>захищає</a:t>
            </a:r>
            <a:r>
              <a:rPr lang="ru-RU" sz="2400" b="1" i="1" dirty="0"/>
              <a:t> </a:t>
            </a:r>
            <a:r>
              <a:rPr lang="ru-RU" sz="2400" b="1" i="1" dirty="0" err="1"/>
              <a:t>прогресивні</a:t>
            </a:r>
            <a:r>
              <a:rPr lang="ru-RU" sz="2400" b="1" i="1" dirty="0"/>
              <a:t> </a:t>
            </a:r>
            <a:r>
              <a:rPr lang="ru-RU" sz="2400" b="1" i="1" dirty="0" err="1"/>
              <a:t>педагогічні</a:t>
            </a:r>
            <a:r>
              <a:rPr lang="ru-RU" sz="2400" b="1" i="1" dirty="0"/>
              <a:t> </a:t>
            </a:r>
            <a:r>
              <a:rPr lang="ru-RU" sz="2400" b="1" i="1" dirty="0" err="1"/>
              <a:t>методи</a:t>
            </a:r>
            <a:r>
              <a:rPr lang="ru-RU" sz="2400" b="1" i="1" dirty="0"/>
              <a:t>. </a:t>
            </a:r>
            <a:r>
              <a:rPr lang="ru-RU" sz="2400" b="1" i="1" dirty="0" err="1"/>
              <a:t>Навколо</a:t>
            </a:r>
            <a:r>
              <a:rPr lang="ru-RU" sz="2400" b="1" i="1" dirty="0"/>
              <a:t> </a:t>
            </a:r>
            <a:r>
              <a:rPr lang="ru-RU" sz="2400" b="1" i="1" dirty="0" err="1"/>
              <a:t>сім'ї</a:t>
            </a:r>
            <a:r>
              <a:rPr lang="ru-RU" sz="2400" b="1" i="1" dirty="0"/>
              <a:t> </a:t>
            </a:r>
            <a:r>
              <a:rPr lang="ru-RU" sz="2400" b="1" i="1" dirty="0" err="1"/>
              <a:t>Глібова</a:t>
            </a:r>
            <a:r>
              <a:rPr lang="ru-RU" sz="2400" b="1" i="1" dirty="0"/>
              <a:t> </a:t>
            </a:r>
            <a:r>
              <a:rPr lang="ru-RU" sz="2400" b="1" i="1" dirty="0" err="1"/>
              <a:t>групується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чернігівська</a:t>
            </a:r>
            <a:r>
              <a:rPr lang="ru-RU" sz="2400" b="1" i="1" dirty="0"/>
              <a:t> </a:t>
            </a:r>
            <a:r>
              <a:rPr lang="ru-RU" sz="2400" b="1" i="1" dirty="0" err="1"/>
              <a:t>інтелігенція</a:t>
            </a:r>
            <a:r>
              <a:rPr lang="ru-RU" sz="2400" b="1" i="1" dirty="0"/>
              <a:t>. У 1861 р. </a:t>
            </a:r>
            <a:r>
              <a:rPr lang="ru-RU" sz="2400" b="1" i="1" dirty="0" err="1"/>
              <a:t>письменник</a:t>
            </a:r>
            <a:r>
              <a:rPr lang="ru-RU" sz="2400" b="1" i="1" dirty="0"/>
              <a:t> </a:t>
            </a:r>
            <a:r>
              <a:rPr lang="ru-RU" sz="2400" b="1" i="1" dirty="0" err="1"/>
              <a:t>стає</a:t>
            </a:r>
            <a:r>
              <a:rPr lang="ru-RU" sz="2400" b="1" i="1" dirty="0"/>
              <a:t> </a:t>
            </a:r>
            <a:r>
              <a:rPr lang="ru-RU" sz="2400" b="1" i="1" dirty="0" err="1"/>
              <a:t>видавцем</a:t>
            </a:r>
            <a:r>
              <a:rPr lang="ru-RU" sz="2400" b="1" i="1" dirty="0"/>
              <a:t> і редактором </a:t>
            </a:r>
            <a:r>
              <a:rPr lang="ru-RU" sz="2400" b="1" i="1" dirty="0" err="1"/>
              <a:t>новоствореної</a:t>
            </a:r>
            <a:r>
              <a:rPr lang="ru-RU" sz="2400" b="1" i="1" dirty="0"/>
              <a:t> </a:t>
            </a:r>
            <a:r>
              <a:rPr lang="ru-RU" sz="2400" b="1" i="1" dirty="0" err="1"/>
              <a:t>газети</a:t>
            </a:r>
            <a:r>
              <a:rPr lang="ru-RU" sz="2400" b="1" i="1" dirty="0"/>
              <a:t> «Черниговский листок». За </a:t>
            </a:r>
            <a:r>
              <a:rPr lang="ru-RU" sz="2400" b="1" i="1" dirty="0" err="1"/>
              <a:t>зв'язки</a:t>
            </a:r>
            <a:r>
              <a:rPr lang="ru-RU" sz="2400" b="1" i="1" dirty="0"/>
              <a:t> з членом </a:t>
            </a:r>
            <a:r>
              <a:rPr lang="ru-RU" sz="2400" b="1" i="1" dirty="0" err="1"/>
              <a:t>підпільної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організації</a:t>
            </a:r>
            <a:r>
              <a:rPr lang="ru-RU" sz="2400" b="1" i="1" dirty="0"/>
              <a:t> «Земля і воля» І. </a:t>
            </a:r>
            <a:r>
              <a:rPr lang="ru-RU" sz="2400" b="1" i="1" dirty="0" err="1"/>
              <a:t>Андрущенком</a:t>
            </a:r>
            <a:r>
              <a:rPr lang="ru-RU" sz="2400" b="1" i="1" dirty="0"/>
              <a:t> у 1863 р. </a:t>
            </a:r>
            <a:r>
              <a:rPr lang="ru-RU" sz="2400" b="1" i="1" dirty="0" err="1"/>
              <a:t>Глібова</a:t>
            </a:r>
            <a:r>
              <a:rPr lang="ru-RU" sz="2400" b="1" i="1" dirty="0"/>
              <a:t> </a:t>
            </a:r>
            <a:r>
              <a:rPr lang="ru-RU" sz="2400" b="1" i="1" dirty="0" err="1"/>
              <a:t>було</a:t>
            </a:r>
            <a:r>
              <a:rPr lang="ru-RU" sz="2400" b="1" i="1" dirty="0"/>
              <a:t> </a:t>
            </a:r>
            <a:r>
              <a:rPr lang="ru-RU" sz="2400" b="1" i="1" dirty="0" err="1"/>
              <a:t>позбавлено</a:t>
            </a:r>
            <a:r>
              <a:rPr lang="ru-RU" sz="2400" b="1" i="1" dirty="0"/>
              <a:t> права </a:t>
            </a:r>
            <a:r>
              <a:rPr lang="ru-RU" sz="2400" b="1" i="1" dirty="0" err="1"/>
              <a:t>вчителювати</a:t>
            </a:r>
            <a:r>
              <a:rPr lang="ru-RU" sz="2400" b="1" i="1" dirty="0"/>
              <a:t>, </a:t>
            </a:r>
            <a:r>
              <a:rPr lang="ru-RU" sz="2400" b="1" i="1" dirty="0" err="1"/>
              <a:t>встановлено</a:t>
            </a:r>
            <a:r>
              <a:rPr lang="ru-RU" sz="2400" b="1" i="1" dirty="0"/>
              <a:t> над ним </a:t>
            </a:r>
            <a:r>
              <a:rPr lang="ru-RU" sz="2400" b="1" i="1" dirty="0" err="1"/>
              <a:t>поліцейський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нагляд</a:t>
            </a:r>
            <a:r>
              <a:rPr lang="ru-RU" sz="2400" b="1" i="1" dirty="0"/>
              <a:t>.</a:t>
            </a:r>
          </a:p>
        </p:txBody>
      </p:sp>
      <p:pic>
        <p:nvPicPr>
          <p:cNvPr id="4099" name="Picture 3" descr="C:\Documents and Settings\Администратор\Рабочий стол\873457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4002"/>
            <a:ext cx="5150596" cy="284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5920585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Чернігівська чоловіча гімназія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831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фон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087" y="11663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Два роки поет </a:t>
            </a:r>
            <a:r>
              <a:rPr lang="ru-RU" sz="2800" b="1" i="1" dirty="0" err="1"/>
              <a:t>живе</a:t>
            </a:r>
            <a:r>
              <a:rPr lang="ru-RU" sz="2800" b="1" i="1" dirty="0"/>
              <a:t> у </a:t>
            </a:r>
            <a:r>
              <a:rPr lang="ru-RU" sz="2800" b="1" i="1" dirty="0" err="1"/>
              <a:t>Ніжині</a:t>
            </a:r>
            <a:r>
              <a:rPr lang="ru-RU" sz="2800" b="1" i="1" dirty="0"/>
              <a:t>, а 1865 р. </a:t>
            </a:r>
            <a:r>
              <a:rPr lang="ru-RU" sz="2800" b="1" i="1" dirty="0" err="1"/>
              <a:t>повертається</a:t>
            </a:r>
            <a:r>
              <a:rPr lang="ru-RU" sz="2800" b="1" i="1" dirty="0"/>
              <a:t> до </a:t>
            </a:r>
            <a:r>
              <a:rPr lang="ru-RU" sz="2800" b="1" i="1" dirty="0" err="1"/>
              <a:t>Чернігова</a:t>
            </a:r>
            <a:r>
              <a:rPr lang="ru-RU" sz="2800" b="1" i="1" dirty="0"/>
              <a:t> та </a:t>
            </a:r>
            <a:r>
              <a:rPr lang="ru-RU" sz="2800" b="1" i="1" dirty="0" err="1"/>
              <a:t>деякий</a:t>
            </a:r>
            <a:r>
              <a:rPr lang="ru-RU" sz="2800" b="1" i="1" dirty="0"/>
              <a:t> час </a:t>
            </a:r>
            <a:r>
              <a:rPr lang="ru-RU" sz="2800" b="1" i="1" dirty="0" err="1"/>
              <a:t>працює</a:t>
            </a:r>
            <a:r>
              <a:rPr lang="ru-RU" sz="2800" b="1" i="1" dirty="0"/>
              <a:t> </a:t>
            </a:r>
            <a:r>
              <a:rPr lang="ru-RU" sz="2800" b="1" i="1" dirty="0" err="1"/>
              <a:t>дрібним</a:t>
            </a:r>
            <a:r>
              <a:rPr lang="ru-RU" sz="2800" b="1" i="1" dirty="0"/>
              <a:t> чиновником у </a:t>
            </a:r>
            <a:r>
              <a:rPr lang="ru-RU" sz="2800" b="1" i="1" dirty="0" err="1"/>
              <a:t>канцелярії</a:t>
            </a:r>
            <a:r>
              <a:rPr lang="ru-RU" sz="2800" b="1" i="1" dirty="0"/>
              <a:t> губернатора. З 1867 р. </a:t>
            </a:r>
            <a:r>
              <a:rPr lang="ru-RU" sz="2800" b="1" i="1" dirty="0" err="1"/>
              <a:t>він</a:t>
            </a:r>
            <a:r>
              <a:rPr lang="ru-RU" sz="2800" b="1" i="1" dirty="0"/>
              <a:t> </a:t>
            </a:r>
            <a:r>
              <a:rPr lang="ru-RU" sz="2800" b="1" i="1" dirty="0" err="1"/>
              <a:t>стає</a:t>
            </a:r>
            <a:r>
              <a:rPr lang="ru-RU" sz="2800" b="1" i="1" dirty="0"/>
              <a:t> управителем </a:t>
            </a:r>
            <a:r>
              <a:rPr lang="ru-RU" sz="2800" b="1" i="1" dirty="0" err="1"/>
              <a:t>земської</a:t>
            </a:r>
            <a:r>
              <a:rPr lang="ru-RU" sz="2800" b="1" i="1" dirty="0"/>
              <a:t> </a:t>
            </a:r>
            <a:r>
              <a:rPr lang="ru-RU" sz="2800" b="1" i="1" dirty="0" err="1"/>
              <a:t>друкарні</a:t>
            </a:r>
            <a:r>
              <a:rPr lang="ru-RU" sz="2800" b="1" i="1" dirty="0"/>
              <a:t>, </a:t>
            </a:r>
            <a:r>
              <a:rPr lang="ru-RU" sz="2800" b="1" i="1" dirty="0" err="1"/>
              <a:t>продовжує</a:t>
            </a:r>
            <a:r>
              <a:rPr lang="ru-RU" sz="2800" b="1" i="1" dirty="0"/>
              <a:t> </a:t>
            </a:r>
            <a:r>
              <a:rPr lang="ru-RU" sz="2800" b="1" i="1" dirty="0" err="1"/>
              <a:t>активну</a:t>
            </a:r>
            <a:r>
              <a:rPr lang="ru-RU" sz="2800" b="1" i="1" dirty="0"/>
              <a:t> </a:t>
            </a:r>
            <a:r>
              <a:rPr lang="ru-RU" sz="2800" b="1" i="1" dirty="0" err="1"/>
              <a:t>творчу</a:t>
            </a:r>
            <a:r>
              <a:rPr lang="ru-RU" sz="2800" b="1" i="1" dirty="0"/>
              <a:t> </a:t>
            </a:r>
            <a:r>
              <a:rPr lang="ru-RU" sz="2800" b="1" i="1" dirty="0" err="1"/>
              <a:t>працю</a:t>
            </a:r>
            <a:r>
              <a:rPr lang="ru-RU" sz="2800" b="1" i="1" dirty="0"/>
              <a:t>, </a:t>
            </a:r>
            <a:r>
              <a:rPr lang="ru-RU" sz="2800" b="1" i="1" dirty="0" err="1"/>
              <a:t>готує</a:t>
            </a:r>
            <a:r>
              <a:rPr lang="ru-RU" sz="2800" b="1" i="1" dirty="0"/>
              <a:t> </a:t>
            </a:r>
            <a:r>
              <a:rPr lang="ru-RU" sz="2800" b="1" i="1" dirty="0" err="1"/>
              <a:t>збірки</a:t>
            </a:r>
            <a:r>
              <a:rPr lang="ru-RU" sz="2800" b="1" i="1" dirty="0"/>
              <a:t> </a:t>
            </a:r>
            <a:r>
              <a:rPr lang="ru-RU" sz="2800" b="1" i="1" dirty="0" err="1"/>
              <a:t>своїх</a:t>
            </a:r>
            <a:r>
              <a:rPr lang="ru-RU" sz="2800" b="1" i="1" dirty="0"/>
              <a:t> </a:t>
            </a:r>
            <a:r>
              <a:rPr lang="ru-RU" sz="2800" b="1" i="1" dirty="0" err="1"/>
              <a:t>байок</a:t>
            </a:r>
            <a:r>
              <a:rPr lang="ru-RU" sz="2800" b="1" i="1" dirty="0"/>
              <a:t>, </a:t>
            </a:r>
            <a:r>
              <a:rPr lang="ru-RU" sz="2800" b="1" i="1" dirty="0" err="1"/>
              <a:t>видає</a:t>
            </a:r>
            <a:r>
              <a:rPr lang="ru-RU" sz="2800" b="1" i="1" dirty="0"/>
              <a:t> книги-„</a:t>
            </a:r>
            <a:r>
              <a:rPr lang="ru-RU" sz="2800" b="1" i="1" dirty="0" err="1"/>
              <a:t>метелики</a:t>
            </a:r>
            <a:r>
              <a:rPr lang="ru-RU" sz="2800" b="1" i="1" dirty="0"/>
              <a:t>“, </a:t>
            </a:r>
            <a:r>
              <a:rPr lang="ru-RU" sz="2800" b="1" i="1" dirty="0" err="1"/>
              <a:t>друкує</a:t>
            </a:r>
            <a:r>
              <a:rPr lang="ru-RU" sz="2800" b="1" i="1" dirty="0"/>
              <a:t> </a:t>
            </a:r>
            <a:r>
              <a:rPr lang="ru-RU" sz="2800" b="1" i="1" dirty="0" err="1"/>
              <a:t>фейлетони</a:t>
            </a:r>
            <a:r>
              <a:rPr lang="ru-RU" sz="2800" b="1" i="1" dirty="0"/>
              <a:t>, </a:t>
            </a:r>
            <a:r>
              <a:rPr lang="ru-RU" sz="2800" b="1" i="1" dirty="0" err="1"/>
              <a:t>театральні</a:t>
            </a:r>
            <a:r>
              <a:rPr lang="ru-RU" sz="2800" b="1" i="1" dirty="0"/>
              <a:t> огляди, </a:t>
            </a:r>
            <a:r>
              <a:rPr lang="ru-RU" sz="2800" b="1" i="1" dirty="0" err="1"/>
              <a:t>публіцистичні</a:t>
            </a:r>
            <a:r>
              <a:rPr lang="ru-RU" sz="2800" b="1" i="1" dirty="0"/>
              <a:t> </a:t>
            </a:r>
            <a:r>
              <a:rPr lang="ru-RU" sz="2800" b="1" i="1" dirty="0" err="1"/>
              <a:t>статті</a:t>
            </a:r>
            <a:r>
              <a:rPr lang="ru-RU" sz="2800" b="1" i="1" dirty="0"/>
              <a:t>, </a:t>
            </a:r>
            <a:r>
              <a:rPr lang="ru-RU" sz="2800" b="1" i="1" dirty="0" err="1"/>
              <a:t>поезії</a:t>
            </a:r>
            <a:r>
              <a:rPr lang="ru-RU" sz="2800" b="1" i="1" dirty="0"/>
              <a:t> </a:t>
            </a:r>
            <a:r>
              <a:rPr lang="ru-RU" sz="2800" b="1" i="1" dirty="0" err="1"/>
              <a:t>російською</a:t>
            </a:r>
            <a:r>
              <a:rPr lang="ru-RU" sz="2800" b="1" i="1" dirty="0"/>
              <a:t> </a:t>
            </a:r>
            <a:r>
              <a:rPr lang="ru-RU" sz="2800" b="1" i="1" dirty="0" err="1"/>
              <a:t>мовою</a:t>
            </a:r>
            <a:r>
              <a:rPr lang="ru-RU" sz="2800" b="1" i="1" dirty="0"/>
              <a:t>, твори для </a:t>
            </a:r>
            <a:r>
              <a:rPr lang="ru-RU" sz="2800" b="1" i="1" dirty="0" err="1"/>
              <a:t>дітей</a:t>
            </a:r>
            <a:r>
              <a:rPr lang="ru-RU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3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фон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88640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Помер 10 листопада 1893 р. в </a:t>
            </a:r>
            <a:r>
              <a:rPr lang="ru-RU" sz="3600" b="1" i="1" dirty="0" err="1"/>
              <a:t>Чернігові</a:t>
            </a:r>
            <a:r>
              <a:rPr lang="ru-RU" sz="3600" b="1" i="1" dirty="0"/>
              <a:t>, де </a:t>
            </a:r>
            <a:r>
              <a:rPr lang="ru-RU" sz="3600" b="1" i="1" dirty="0" err="1"/>
              <a:t>його</a:t>
            </a:r>
            <a:r>
              <a:rPr lang="ru-RU" sz="3600" b="1" i="1" dirty="0"/>
              <a:t> й </a:t>
            </a:r>
            <a:r>
              <a:rPr lang="ru-RU" sz="3600" b="1" i="1" dirty="0" err="1"/>
              <a:t>поховано</a:t>
            </a:r>
            <a:r>
              <a:rPr lang="ru-RU" sz="3600" b="1" i="1" dirty="0"/>
              <a:t> на </a:t>
            </a:r>
            <a:r>
              <a:rPr lang="ru-RU" sz="3600" b="1" i="1" dirty="0" err="1"/>
              <a:t>території</a:t>
            </a:r>
            <a:r>
              <a:rPr lang="ru-RU" sz="3600" b="1" i="1" dirty="0"/>
              <a:t> </a:t>
            </a:r>
            <a:r>
              <a:rPr lang="ru-RU" sz="3600" b="1" i="1" dirty="0" err="1"/>
              <a:t>монастиря</a:t>
            </a:r>
            <a:r>
              <a:rPr lang="ru-RU" sz="3600" b="1" i="1" dirty="0"/>
              <a:t> </a:t>
            </a:r>
            <a:r>
              <a:rPr lang="ru-RU" sz="3600" b="1" i="1" dirty="0" err="1"/>
              <a:t>Святої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Трійці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pic>
        <p:nvPicPr>
          <p:cNvPr id="6147" name="Picture 3" descr="C:\Documents and Settings\Администратор\Рабочий стол\450px-Могила_Л.І.Глібова_(Чернігів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0" y="215454"/>
            <a:ext cx="383444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532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Могила Л. Глібова у Чернігові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37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фон\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Творчість Леоніда Глібова</a:t>
            </a:r>
            <a:endParaRPr lang="ru-RU" sz="9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фон\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54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Байки Леоніда Глібова 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2" name="Picture 4" descr="C:\Documents and Settings\Администратор\Рабочий стол\cjackovanyj-osel-27080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4149"/>
            <a:ext cx="2232248" cy="40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Администратор\Рабочий стол\konyk-strybunec-1803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89" y="1484784"/>
            <a:ext cx="295232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Documents and Settings\Администратор\Рабочий стол\cjackovanyj-osel-2708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20882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2" y="773415"/>
            <a:ext cx="21574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 descr="C:\Documents and Settings\Администратор\Рабочий стол\18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201144" cy="32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40" y="1072966"/>
            <a:ext cx="26638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 descr="C:\Documents and Settings\Администратор\Рабочий стол\1103191523531017_f0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2376263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967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17</cp:revision>
  <dcterms:modified xsi:type="dcterms:W3CDTF">2013-03-03T22:07:18Z</dcterms:modified>
</cp:coreProperties>
</file>