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4"/>
  </p:notesMasterIdLst>
  <p:sldIdLst>
    <p:sldId id="256" r:id="rId2"/>
    <p:sldId id="257" r:id="rId3"/>
    <p:sldId id="262" r:id="rId4"/>
    <p:sldId id="264" r:id="rId5"/>
    <p:sldId id="265" r:id="rId6"/>
    <p:sldId id="258" r:id="rId7"/>
    <p:sldId id="259" r:id="rId8"/>
    <p:sldId id="260" r:id="rId9"/>
    <p:sldId id="261" r:id="rId10"/>
    <p:sldId id="263" r:id="rId11"/>
    <p:sldId id="266" r:id="rId12"/>
    <p:sldId id="267" r:id="rId13"/>
  </p:sldIdLst>
  <p:sldSz cx="12025313" cy="8064500"/>
  <p:notesSz cx="9144000" cy="6858000"/>
  <p:defaultTextStyle>
    <a:defPPr>
      <a:defRPr lang="ru-RU"/>
    </a:defPPr>
    <a:lvl1pPr marL="0" algn="l" defTabSz="1147907" rtl="0" eaLnBrk="1" latinLnBrk="0" hangingPunct="1">
      <a:defRPr sz="2200" kern="1200">
        <a:solidFill>
          <a:schemeClr val="tx1"/>
        </a:solidFill>
        <a:latin typeface="+mn-lt"/>
        <a:ea typeface="+mn-ea"/>
        <a:cs typeface="+mn-cs"/>
      </a:defRPr>
    </a:lvl1pPr>
    <a:lvl2pPr marL="573953" algn="l" defTabSz="1147907" rtl="0" eaLnBrk="1" latinLnBrk="0" hangingPunct="1">
      <a:defRPr sz="2200" kern="1200">
        <a:solidFill>
          <a:schemeClr val="tx1"/>
        </a:solidFill>
        <a:latin typeface="+mn-lt"/>
        <a:ea typeface="+mn-ea"/>
        <a:cs typeface="+mn-cs"/>
      </a:defRPr>
    </a:lvl2pPr>
    <a:lvl3pPr marL="1147907" algn="l" defTabSz="1147907" rtl="0" eaLnBrk="1" latinLnBrk="0" hangingPunct="1">
      <a:defRPr sz="2200" kern="1200">
        <a:solidFill>
          <a:schemeClr val="tx1"/>
        </a:solidFill>
        <a:latin typeface="+mn-lt"/>
        <a:ea typeface="+mn-ea"/>
        <a:cs typeface="+mn-cs"/>
      </a:defRPr>
    </a:lvl3pPr>
    <a:lvl4pPr marL="1721860" algn="l" defTabSz="1147907" rtl="0" eaLnBrk="1" latinLnBrk="0" hangingPunct="1">
      <a:defRPr sz="2200" kern="1200">
        <a:solidFill>
          <a:schemeClr val="tx1"/>
        </a:solidFill>
        <a:latin typeface="+mn-lt"/>
        <a:ea typeface="+mn-ea"/>
        <a:cs typeface="+mn-cs"/>
      </a:defRPr>
    </a:lvl4pPr>
    <a:lvl5pPr marL="2295813" algn="l" defTabSz="1147907" rtl="0" eaLnBrk="1" latinLnBrk="0" hangingPunct="1">
      <a:defRPr sz="2200" kern="1200">
        <a:solidFill>
          <a:schemeClr val="tx1"/>
        </a:solidFill>
        <a:latin typeface="+mn-lt"/>
        <a:ea typeface="+mn-ea"/>
        <a:cs typeface="+mn-cs"/>
      </a:defRPr>
    </a:lvl5pPr>
    <a:lvl6pPr marL="2869766" algn="l" defTabSz="1147907" rtl="0" eaLnBrk="1" latinLnBrk="0" hangingPunct="1">
      <a:defRPr sz="2200" kern="1200">
        <a:solidFill>
          <a:schemeClr val="tx1"/>
        </a:solidFill>
        <a:latin typeface="+mn-lt"/>
        <a:ea typeface="+mn-ea"/>
        <a:cs typeface="+mn-cs"/>
      </a:defRPr>
    </a:lvl6pPr>
    <a:lvl7pPr marL="3443720" algn="l" defTabSz="1147907" rtl="0" eaLnBrk="1" latinLnBrk="0" hangingPunct="1">
      <a:defRPr sz="2200" kern="1200">
        <a:solidFill>
          <a:schemeClr val="tx1"/>
        </a:solidFill>
        <a:latin typeface="+mn-lt"/>
        <a:ea typeface="+mn-ea"/>
        <a:cs typeface="+mn-cs"/>
      </a:defRPr>
    </a:lvl7pPr>
    <a:lvl8pPr marL="4017674" algn="l" defTabSz="1147907" rtl="0" eaLnBrk="1" latinLnBrk="0" hangingPunct="1">
      <a:defRPr sz="2200" kern="1200">
        <a:solidFill>
          <a:schemeClr val="tx1"/>
        </a:solidFill>
        <a:latin typeface="+mn-lt"/>
        <a:ea typeface="+mn-ea"/>
        <a:cs typeface="+mn-cs"/>
      </a:defRPr>
    </a:lvl8pPr>
    <a:lvl9pPr marL="4591627" algn="l" defTabSz="1147907" rtl="0" eaLnBrk="1" latinLnBrk="0" hangingPunct="1">
      <a:defRPr sz="22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 initials="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44098"/>
    <a:srgbClr val="3333CC"/>
    <a:srgbClr val="FF0066"/>
    <a:srgbClr val="66FFFF"/>
    <a:srgbClr val="FF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3" autoAdjust="0"/>
    <p:restoredTop sz="94709" autoAdjust="0"/>
  </p:normalViewPr>
  <p:slideViewPr>
    <p:cSldViewPr>
      <p:cViewPr varScale="1">
        <p:scale>
          <a:sx n="60" d="100"/>
          <a:sy n="60" d="100"/>
        </p:scale>
        <p:origin x="-534" y="-78"/>
      </p:cViewPr>
      <p:guideLst>
        <p:guide orient="horz" pos="2541"/>
        <p:guide pos="3788"/>
      </p:guideLst>
    </p:cSldViewPr>
  </p:slideViewPr>
  <p:outlineViewPr>
    <p:cViewPr>
      <p:scale>
        <a:sx n="33" d="100"/>
        <a:sy n="33" d="100"/>
      </p:scale>
      <p:origin x="0" y="306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5" d="100"/>
          <a:sy n="75" d="100"/>
        </p:scale>
        <p:origin x="-1872" y="-96"/>
      </p:cViewPr>
      <p:guideLst>
        <p:guide orient="horz" pos="2160"/>
        <p:guide pos="288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1F9D99F7-89FE-4FD6-9757-751A20BDED87}" type="datetimeFigureOut">
              <a:rPr lang="ru-RU" smtClean="0"/>
              <a:pPr/>
              <a:t>21.11.2013</a:t>
            </a:fld>
            <a:endParaRPr lang="ru-RU" dirty="0"/>
          </a:p>
        </p:txBody>
      </p:sp>
      <p:sp>
        <p:nvSpPr>
          <p:cNvPr id="4" name="Образ слайда 3"/>
          <p:cNvSpPr>
            <a:spLocks noGrp="1" noRot="1" noChangeAspect="1"/>
          </p:cNvSpPr>
          <p:nvPr>
            <p:ph type="sldImg" idx="2"/>
          </p:nvPr>
        </p:nvSpPr>
        <p:spPr>
          <a:xfrm>
            <a:off x="2655888" y="514350"/>
            <a:ext cx="3832225" cy="257175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72A0BF35-02F0-487E-8D82-CF78261823BC}" type="slidenum">
              <a:rPr lang="ru-RU" smtClean="0"/>
              <a:pPr/>
              <a:t>‹#›</a:t>
            </a:fld>
            <a:endParaRPr lang="ru-RU" dirty="0"/>
          </a:p>
        </p:txBody>
      </p:sp>
    </p:spTree>
  </p:cSld>
  <p:clrMap bg1="lt1" tx1="dk1" bg2="lt2" tx2="dk2" accent1="accent1" accent2="accent2" accent3="accent3" accent4="accent4" accent5="accent5" accent6="accent6" hlink="hlink" folHlink="folHlink"/>
  <p:notesStyle>
    <a:lvl1pPr marL="0" algn="l" defTabSz="1147907" rtl="0" eaLnBrk="1" latinLnBrk="0" hangingPunct="1">
      <a:defRPr sz="1500" kern="1200">
        <a:solidFill>
          <a:schemeClr val="tx1"/>
        </a:solidFill>
        <a:latin typeface="+mn-lt"/>
        <a:ea typeface="+mn-ea"/>
        <a:cs typeface="+mn-cs"/>
      </a:defRPr>
    </a:lvl1pPr>
    <a:lvl2pPr marL="573953" algn="l" defTabSz="1147907" rtl="0" eaLnBrk="1" latinLnBrk="0" hangingPunct="1">
      <a:defRPr sz="1500" kern="1200">
        <a:solidFill>
          <a:schemeClr val="tx1"/>
        </a:solidFill>
        <a:latin typeface="+mn-lt"/>
        <a:ea typeface="+mn-ea"/>
        <a:cs typeface="+mn-cs"/>
      </a:defRPr>
    </a:lvl2pPr>
    <a:lvl3pPr marL="1147907" algn="l" defTabSz="1147907" rtl="0" eaLnBrk="1" latinLnBrk="0" hangingPunct="1">
      <a:defRPr sz="1500" kern="1200">
        <a:solidFill>
          <a:schemeClr val="tx1"/>
        </a:solidFill>
        <a:latin typeface="+mn-lt"/>
        <a:ea typeface="+mn-ea"/>
        <a:cs typeface="+mn-cs"/>
      </a:defRPr>
    </a:lvl3pPr>
    <a:lvl4pPr marL="1721860" algn="l" defTabSz="1147907" rtl="0" eaLnBrk="1" latinLnBrk="0" hangingPunct="1">
      <a:defRPr sz="1500" kern="1200">
        <a:solidFill>
          <a:schemeClr val="tx1"/>
        </a:solidFill>
        <a:latin typeface="+mn-lt"/>
        <a:ea typeface="+mn-ea"/>
        <a:cs typeface="+mn-cs"/>
      </a:defRPr>
    </a:lvl4pPr>
    <a:lvl5pPr marL="2295813" algn="l" defTabSz="1147907" rtl="0" eaLnBrk="1" latinLnBrk="0" hangingPunct="1">
      <a:defRPr sz="1500" kern="1200">
        <a:solidFill>
          <a:schemeClr val="tx1"/>
        </a:solidFill>
        <a:latin typeface="+mn-lt"/>
        <a:ea typeface="+mn-ea"/>
        <a:cs typeface="+mn-cs"/>
      </a:defRPr>
    </a:lvl5pPr>
    <a:lvl6pPr marL="2869766" algn="l" defTabSz="1147907" rtl="0" eaLnBrk="1" latinLnBrk="0" hangingPunct="1">
      <a:defRPr sz="1500" kern="1200">
        <a:solidFill>
          <a:schemeClr val="tx1"/>
        </a:solidFill>
        <a:latin typeface="+mn-lt"/>
        <a:ea typeface="+mn-ea"/>
        <a:cs typeface="+mn-cs"/>
      </a:defRPr>
    </a:lvl6pPr>
    <a:lvl7pPr marL="3443720" algn="l" defTabSz="1147907" rtl="0" eaLnBrk="1" latinLnBrk="0" hangingPunct="1">
      <a:defRPr sz="1500" kern="1200">
        <a:solidFill>
          <a:schemeClr val="tx1"/>
        </a:solidFill>
        <a:latin typeface="+mn-lt"/>
        <a:ea typeface="+mn-ea"/>
        <a:cs typeface="+mn-cs"/>
      </a:defRPr>
    </a:lvl7pPr>
    <a:lvl8pPr marL="4017674" algn="l" defTabSz="1147907" rtl="0" eaLnBrk="1" latinLnBrk="0" hangingPunct="1">
      <a:defRPr sz="1500" kern="1200">
        <a:solidFill>
          <a:schemeClr val="tx1"/>
        </a:solidFill>
        <a:latin typeface="+mn-lt"/>
        <a:ea typeface="+mn-ea"/>
        <a:cs typeface="+mn-cs"/>
      </a:defRPr>
    </a:lvl8pPr>
    <a:lvl9pPr marL="4591627" algn="l" defTabSz="1147907"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655888" y="514350"/>
            <a:ext cx="3832225" cy="257175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2A0BF35-02F0-487E-8D82-CF78261823BC}" type="slidenum">
              <a:rPr lang="ru-RU" smtClean="0"/>
              <a:pPr/>
              <a:t>2</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601265" y="4350695"/>
            <a:ext cx="10922993" cy="1344083"/>
          </a:xfrm>
        </p:spPr>
        <p:txBody>
          <a:bodyPr>
            <a:noAutofit/>
          </a:bodyPr>
          <a:lstStyle>
            <a:lvl1pPr marL="0" indent="0" algn="ctr">
              <a:buNone/>
              <a:defRPr sz="2700" spc="126" baseline="0">
                <a:solidFill>
                  <a:schemeClr val="tx2"/>
                </a:solidFill>
              </a:defRPr>
            </a:lvl1pPr>
            <a:lvl2pPr marL="573953" indent="0" algn="ctr">
              <a:buNone/>
            </a:lvl2pPr>
            <a:lvl3pPr marL="1147907" indent="0" algn="ctr">
              <a:buNone/>
            </a:lvl3pPr>
            <a:lvl4pPr marL="1721860" indent="0" algn="ctr">
              <a:buNone/>
            </a:lvl4pPr>
            <a:lvl5pPr marL="2295813" indent="0" algn="ctr">
              <a:buNone/>
            </a:lvl5pPr>
            <a:lvl6pPr marL="2869766" indent="0" algn="ctr">
              <a:buNone/>
            </a:lvl6pPr>
            <a:lvl7pPr marL="3443720" indent="0" algn="ctr">
              <a:buNone/>
            </a:lvl7pPr>
            <a:lvl8pPr marL="4017674" indent="0" algn="ctr">
              <a:buNone/>
            </a:lvl8pPr>
            <a:lvl9pPr marL="4591627"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601265" y="1685962"/>
            <a:ext cx="10922993" cy="2329745"/>
          </a:xfrm>
          <a:ln w="6350" cap="rnd">
            <a:noFill/>
          </a:ln>
        </p:spPr>
        <p:txBody>
          <a:bodyPr anchor="b" anchorCtr="0">
            <a:noAutofit/>
          </a:bodyPr>
          <a:lstStyle>
            <a:lvl1pPr algn="ctr">
              <a:defRPr lang="en-US" sz="60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924821" y="4174685"/>
            <a:ext cx="3908227" cy="1867"/>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6192267" y="4174685"/>
            <a:ext cx="3908227" cy="1867"/>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5971031" y="4146670"/>
            <a:ext cx="60126" cy="53763"/>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lIns="114791" tIns="57396" rIns="114791" bIns="57396" rtlCol="0" anchor="ctr"/>
          <a:lstStyle/>
          <a:p>
            <a:pPr algn="ctr" eaLnBrk="1" latinLnBrk="0" hangingPunct="1"/>
            <a:endParaRPr kumimoji="0" lang="en-US" dirty="0"/>
          </a:p>
        </p:txBody>
      </p:sp>
      <p:sp>
        <p:nvSpPr>
          <p:cNvPr id="15" name="Дата 14"/>
          <p:cNvSpPr>
            <a:spLocks noGrp="1"/>
          </p:cNvSpPr>
          <p:nvPr>
            <p:ph type="dt" sz="half" idx="10"/>
          </p:nvPr>
        </p:nvSpPr>
        <p:spPr/>
        <p:txBody>
          <a:bodyPr/>
          <a:lstStyle/>
          <a:p>
            <a:fld id="{1D73A268-2EC5-4046-AA74-4C2FCC58FBF4}" type="datetimeFigureOut">
              <a:rPr lang="ru-RU" smtClean="0"/>
              <a:pPr/>
              <a:t>21.11.2013</a:t>
            </a:fld>
            <a:endParaRPr lang="ru-RU" dirty="0"/>
          </a:p>
        </p:txBody>
      </p:sp>
      <p:sp>
        <p:nvSpPr>
          <p:cNvPr id="16" name="Номер слайда 15"/>
          <p:cNvSpPr>
            <a:spLocks noGrp="1"/>
          </p:cNvSpPr>
          <p:nvPr>
            <p:ph type="sldNum" sz="quarter" idx="11"/>
          </p:nvPr>
        </p:nvSpPr>
        <p:spPr/>
        <p:txBody>
          <a:bodyPr/>
          <a:lstStyle/>
          <a:p>
            <a:fld id="{5B38D304-2403-4A78-83A9-967D2EBD04AE}" type="slidenum">
              <a:rPr lang="ru-RU" smtClean="0"/>
              <a:pPr/>
              <a:t>‹#›</a:t>
            </a:fld>
            <a:endParaRPr lang="ru-RU" dirty="0"/>
          </a:p>
        </p:txBody>
      </p:sp>
      <p:sp>
        <p:nvSpPr>
          <p:cNvPr id="17" name="Нижний колонтитул 16"/>
          <p:cNvSpPr>
            <a:spLocks noGrp="1"/>
          </p:cNvSpPr>
          <p:nvPr>
            <p:ph type="ftr" sz="quarter" idx="12"/>
          </p:nvPr>
        </p:nvSpPr>
        <p:spPr/>
        <p:txBody>
          <a:bodyPr/>
          <a:lstStyle/>
          <a:p>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D73A268-2EC5-4046-AA74-4C2FCC58FBF4}" type="datetimeFigureOut">
              <a:rPr lang="ru-RU" smtClean="0"/>
              <a:pPr/>
              <a:t>21.11.2013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5B38D304-2403-4A78-83A9-967D2EBD04AE}"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18352" y="322955"/>
            <a:ext cx="2705696" cy="688096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1265" y="322955"/>
            <a:ext cx="7916664" cy="688096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D73A268-2EC5-4046-AA74-4C2FCC58FBF4}" type="datetimeFigureOut">
              <a:rPr lang="ru-RU" smtClean="0"/>
              <a:pPr/>
              <a:t>21.11.2013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5B38D304-2403-4A78-83A9-967D2EBD04AE}"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601267" y="1792112"/>
            <a:ext cx="10822781" cy="5376333"/>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1D73A268-2EC5-4046-AA74-4C2FCC58FBF4}" type="datetimeFigureOut">
              <a:rPr lang="ru-RU" smtClean="0"/>
              <a:pPr/>
              <a:t>21.11.2013</a:t>
            </a:fld>
            <a:endParaRPr lang="ru-RU" dirty="0"/>
          </a:p>
        </p:txBody>
      </p:sp>
      <p:sp>
        <p:nvSpPr>
          <p:cNvPr id="15" name="Номер слайда 14"/>
          <p:cNvSpPr>
            <a:spLocks noGrp="1"/>
          </p:cNvSpPr>
          <p:nvPr>
            <p:ph type="sldNum" sz="quarter" idx="15"/>
          </p:nvPr>
        </p:nvSpPr>
        <p:spPr/>
        <p:txBody>
          <a:bodyPr/>
          <a:lstStyle>
            <a:lvl1pPr algn="ctr">
              <a:defRPr/>
            </a:lvl1pPr>
          </a:lstStyle>
          <a:p>
            <a:fld id="{5B38D304-2403-4A78-83A9-967D2EBD04AE}" type="slidenum">
              <a:rPr lang="ru-RU" smtClean="0"/>
              <a:pPr/>
              <a:t>‹#›</a:t>
            </a:fld>
            <a:endParaRPr lang="ru-RU" dirty="0"/>
          </a:p>
        </p:txBody>
      </p:sp>
      <p:sp>
        <p:nvSpPr>
          <p:cNvPr id="16" name="Нижний колонтитул 15"/>
          <p:cNvSpPr>
            <a:spLocks noGrp="1"/>
          </p:cNvSpPr>
          <p:nvPr>
            <p:ph type="ftr" sz="quarter" idx="16"/>
          </p:nvPr>
        </p:nvSpPr>
        <p:spPr/>
        <p:txBody>
          <a:bodyPr/>
          <a:lstStyle/>
          <a:p>
            <a:endParaRPr lang="ru-RU" dirty="0"/>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1D73A268-2EC5-4046-AA74-4C2FCC58FBF4}" type="datetimeFigureOut">
              <a:rPr lang="ru-RU" smtClean="0"/>
              <a:pPr/>
              <a:t>21.11.2013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5B38D304-2403-4A78-83A9-967D2EBD04AE}" type="slidenum">
              <a:rPr lang="ru-RU" smtClean="0"/>
              <a:pPr/>
              <a:t>‹#›</a:t>
            </a:fld>
            <a:endParaRPr lang="ru-RU" dirty="0"/>
          </a:p>
        </p:txBody>
      </p:sp>
      <p:sp>
        <p:nvSpPr>
          <p:cNvPr id="2" name="Заголовок 1"/>
          <p:cNvSpPr>
            <a:spLocks noGrp="1"/>
          </p:cNvSpPr>
          <p:nvPr>
            <p:ph type="title"/>
          </p:nvPr>
        </p:nvSpPr>
        <p:spPr>
          <a:xfrm>
            <a:off x="901899" y="4121856"/>
            <a:ext cx="10421938" cy="1612900"/>
          </a:xfrm>
        </p:spPr>
        <p:txBody>
          <a:bodyPr>
            <a:noAutofit/>
          </a:bodyPr>
          <a:lstStyle>
            <a:lvl1pPr algn="l" rtl="0">
              <a:spcBef>
                <a:spcPct val="0"/>
              </a:spcBef>
              <a:buNone/>
              <a:defRPr lang="en-US" sz="60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01899" y="5831257"/>
            <a:ext cx="10421938" cy="1157977"/>
          </a:xfrm>
        </p:spPr>
        <p:txBody>
          <a:bodyPr anchor="t"/>
          <a:lstStyle>
            <a:lvl1pPr marL="0" indent="0">
              <a:buNone/>
              <a:defRPr sz="2500" spc="126" baseline="0">
                <a:solidFill>
                  <a:schemeClr val="tx2"/>
                </a:solidFill>
              </a:defRPr>
            </a:lvl1pPr>
            <a:lvl2pPr>
              <a:buNone/>
              <a:defRPr sz="2200">
                <a:solidFill>
                  <a:schemeClr val="tx1">
                    <a:tint val="75000"/>
                  </a:schemeClr>
                </a:solidFill>
              </a:defRPr>
            </a:lvl2pPr>
            <a:lvl3pPr>
              <a:buNone/>
              <a:defRPr sz="2000">
                <a:solidFill>
                  <a:schemeClr val="tx1">
                    <a:tint val="75000"/>
                  </a:schemeClr>
                </a:solidFill>
              </a:defRPr>
            </a:lvl3pPr>
            <a:lvl4pPr>
              <a:buNone/>
              <a:defRPr sz="1800">
                <a:solidFill>
                  <a:schemeClr val="tx1">
                    <a:tint val="75000"/>
                  </a:schemeClr>
                </a:solidFill>
              </a:defRPr>
            </a:lvl4pPr>
            <a:lvl5pPr>
              <a:buNone/>
              <a:defRPr sz="18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901899" y="5782019"/>
            <a:ext cx="10421938" cy="5058"/>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1D73A268-2EC5-4046-AA74-4C2FCC58FBF4}" type="datetimeFigureOut">
              <a:rPr lang="ru-RU" smtClean="0"/>
              <a:pPr/>
              <a:t>21.11.2013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5B38D304-2403-4A78-83A9-967D2EBD04AE}" type="slidenum">
              <a:rPr lang="ru-RU" smtClean="0"/>
              <a:pPr/>
              <a:t>‹#›</a:t>
            </a:fld>
            <a:endParaRPr lang="ru-RU" dirty="0"/>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601265" y="1792112"/>
            <a:ext cx="5339239" cy="5376333"/>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6112868" y="1792112"/>
            <a:ext cx="5339239" cy="5376333"/>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5B38D304-2403-4A78-83A9-967D2EBD04AE}" type="slidenum">
              <a:rPr lang="ru-RU" smtClean="0"/>
              <a:pPr/>
              <a:t>‹#›</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7" name="Дата 6"/>
          <p:cNvSpPr>
            <a:spLocks noGrp="1"/>
          </p:cNvSpPr>
          <p:nvPr>
            <p:ph type="dt" sz="half" idx="10"/>
          </p:nvPr>
        </p:nvSpPr>
        <p:spPr/>
        <p:txBody>
          <a:bodyPr/>
          <a:lstStyle/>
          <a:p>
            <a:fld id="{1D73A268-2EC5-4046-AA74-4C2FCC58FBF4}" type="datetimeFigureOut">
              <a:rPr lang="ru-RU" smtClean="0"/>
              <a:pPr/>
              <a:t>21.11.2013</a:t>
            </a:fld>
            <a:endParaRPr lang="ru-RU" dirty="0"/>
          </a:p>
        </p:txBody>
      </p:sp>
      <p:sp>
        <p:nvSpPr>
          <p:cNvPr id="3" name="Текст 2"/>
          <p:cNvSpPr>
            <a:spLocks noGrp="1"/>
          </p:cNvSpPr>
          <p:nvPr>
            <p:ph type="body" idx="1"/>
          </p:nvPr>
        </p:nvSpPr>
        <p:spPr>
          <a:xfrm>
            <a:off x="601265" y="1645818"/>
            <a:ext cx="5313269" cy="896056"/>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114791" tIns="57396" rIns="114791" bIns="57396" anchor="b">
            <a:noAutofit/>
          </a:bodyPr>
          <a:lstStyle>
            <a:lvl1pPr marL="0" indent="0" algn="l">
              <a:spcBef>
                <a:spcPts val="0"/>
              </a:spcBef>
              <a:buNone/>
              <a:defRPr sz="3300" b="1">
                <a:solidFill>
                  <a:schemeClr val="tx2"/>
                </a:solidFill>
              </a:defRPr>
            </a:lvl1pPr>
            <a:lvl2pPr>
              <a:buNone/>
              <a:defRPr sz="2500" b="1"/>
            </a:lvl2pPr>
            <a:lvl3pPr>
              <a:buNone/>
              <a:defRPr sz="2200" b="1"/>
            </a:lvl3pPr>
            <a:lvl4pPr>
              <a:buNone/>
              <a:defRPr sz="2000" b="1"/>
            </a:lvl4pPr>
            <a:lvl5pPr>
              <a:buNone/>
              <a:defRPr sz="20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601266" y="2589267"/>
            <a:ext cx="5311180" cy="4602141"/>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6114956" y="2589267"/>
            <a:ext cx="5311180" cy="4602141"/>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601267" y="182796"/>
            <a:ext cx="10822781" cy="1344083"/>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6112868" y="1645818"/>
            <a:ext cx="5313269" cy="896056"/>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114791" tIns="57396" rIns="114791" bIns="57396" anchor="b">
            <a:noAutofit/>
          </a:bodyPr>
          <a:lstStyle>
            <a:lvl1pPr marL="0" indent="0" algn="l">
              <a:spcBef>
                <a:spcPts val="0"/>
              </a:spcBef>
              <a:buNone/>
              <a:defRPr sz="3300" b="1" baseline="0">
                <a:solidFill>
                  <a:schemeClr val="tx2"/>
                </a:solidFill>
              </a:defRPr>
            </a:lvl1pPr>
            <a:lvl2pPr>
              <a:buNone/>
              <a:defRPr sz="2500" b="1"/>
            </a:lvl2pPr>
            <a:lvl3pPr>
              <a:buNone/>
              <a:defRPr sz="2200" b="1"/>
            </a:lvl3pPr>
            <a:lvl4pPr>
              <a:buNone/>
              <a:defRPr sz="2000" b="1"/>
            </a:lvl4pPr>
            <a:lvl5pPr>
              <a:buNone/>
              <a:defRPr sz="20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740331" y="2563777"/>
            <a:ext cx="4930378" cy="186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6253163" y="2563777"/>
            <a:ext cx="4930378" cy="186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1D73A268-2EC5-4046-AA74-4C2FCC58FBF4}" type="datetimeFigureOut">
              <a:rPr lang="ru-RU" smtClean="0"/>
              <a:pPr/>
              <a:t>21.11.2013</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5B38D304-2403-4A78-83A9-967D2EBD04AE}" type="slidenum">
              <a:rPr lang="ru-RU" smtClean="0"/>
              <a:pPr/>
              <a:t>‹#›</a:t>
            </a:fld>
            <a:endParaRPr lang="ru-RU" dirty="0"/>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D73A268-2EC5-4046-AA74-4C2FCC58FBF4}" type="datetimeFigureOut">
              <a:rPr lang="ru-RU" smtClean="0"/>
              <a:pPr/>
              <a:t>21.11.2013</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5B38D304-2403-4A78-83A9-967D2EBD04AE}"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601265" y="537633"/>
            <a:ext cx="8217297" cy="6720417"/>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8918775" y="1881717"/>
            <a:ext cx="2609492" cy="4390672"/>
          </a:xfrm>
        </p:spPr>
        <p:txBody>
          <a:bodyPr tIns="57396" bIns="57396" anchor="t" anchorCtr="0"/>
          <a:lstStyle>
            <a:lvl1pPr marL="0" indent="0">
              <a:lnSpc>
                <a:spcPct val="125000"/>
              </a:lnSpc>
              <a:spcAft>
                <a:spcPts val="1255"/>
              </a:spcAft>
              <a:buNone/>
              <a:defRPr sz="2000">
                <a:solidFill>
                  <a:schemeClr val="tx2"/>
                </a:solidFill>
              </a:defRPr>
            </a:lvl1pPr>
            <a:lvl2pPr>
              <a:buNone/>
              <a:defRPr sz="1500"/>
            </a:lvl2pPr>
            <a:lvl3pPr>
              <a:buNone/>
              <a:defRPr sz="1300"/>
            </a:lvl3pPr>
            <a:lvl4pPr>
              <a:buNone/>
              <a:defRPr sz="1200"/>
            </a:lvl4pPr>
            <a:lvl5pPr>
              <a:buNone/>
              <a:defRPr sz="12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8918774" y="537633"/>
            <a:ext cx="2605484" cy="1254478"/>
          </a:xfrm>
        </p:spPr>
        <p:txBody>
          <a:bodyPr lIns="114791" tIns="114791" anchor="b" anchorCtr="0"/>
          <a:lstStyle>
            <a:lvl1pPr algn="l">
              <a:buNone/>
              <a:defRPr sz="2200" b="1" spc="-62"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1D73A268-2EC5-4046-AA74-4C2FCC58FBF4}" type="datetimeFigureOut">
              <a:rPr lang="ru-RU" smtClean="0"/>
              <a:pPr/>
              <a:t>21.11.2013</a:t>
            </a:fld>
            <a:endParaRPr lang="ru-RU" dirty="0"/>
          </a:p>
        </p:txBody>
      </p:sp>
      <p:sp>
        <p:nvSpPr>
          <p:cNvPr id="9" name="Номер слайда 8"/>
          <p:cNvSpPr>
            <a:spLocks noGrp="1"/>
          </p:cNvSpPr>
          <p:nvPr>
            <p:ph type="sldNum" sz="quarter" idx="15"/>
          </p:nvPr>
        </p:nvSpPr>
        <p:spPr/>
        <p:txBody>
          <a:bodyPr/>
          <a:lstStyle/>
          <a:p>
            <a:fld id="{5B38D304-2403-4A78-83A9-967D2EBD04AE}" type="slidenum">
              <a:rPr lang="ru-RU" smtClean="0"/>
              <a:pPr/>
              <a:t>‹#›</a:t>
            </a:fld>
            <a:endParaRPr lang="ru-RU" dirty="0"/>
          </a:p>
        </p:txBody>
      </p:sp>
      <p:sp>
        <p:nvSpPr>
          <p:cNvPr id="10" name="Нижний колонтитул 9"/>
          <p:cNvSpPr>
            <a:spLocks noGrp="1"/>
          </p:cNvSpPr>
          <p:nvPr>
            <p:ph type="ftr" sz="quarter" idx="16"/>
          </p:nvPr>
        </p:nvSpPr>
        <p:spPr/>
        <p:txBody>
          <a:bodyPr/>
          <a:lstStyle/>
          <a:p>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718352" y="537633"/>
            <a:ext cx="2705696" cy="1254478"/>
          </a:xfrm>
        </p:spPr>
        <p:txBody>
          <a:bodyPr lIns="114791" tIns="114791" anchor="b" anchorCtr="0"/>
          <a:lstStyle>
            <a:lvl1pPr algn="l">
              <a:buNone/>
              <a:defRPr sz="2200" b="1" spc="-62"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601265" y="537634"/>
            <a:ext cx="7916664" cy="6541205"/>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4000">
                <a:solidFill>
                  <a:schemeClr val="bg1"/>
                </a:solidFill>
              </a:defRPr>
            </a:lvl1pPr>
          </a:lstStyle>
          <a:p>
            <a:r>
              <a:rPr kumimoji="0" lang="ru-RU" dirty="0" smtClean="0"/>
              <a:t>Вставка рисунка</a:t>
            </a:r>
            <a:endParaRPr kumimoji="0" lang="en-US" dirty="0"/>
          </a:p>
        </p:txBody>
      </p:sp>
      <p:sp>
        <p:nvSpPr>
          <p:cNvPr id="4" name="Текст 3"/>
          <p:cNvSpPr>
            <a:spLocks noGrp="1"/>
          </p:cNvSpPr>
          <p:nvPr>
            <p:ph type="body" sz="half" idx="2"/>
          </p:nvPr>
        </p:nvSpPr>
        <p:spPr>
          <a:xfrm>
            <a:off x="8718352" y="1881717"/>
            <a:ext cx="2705696" cy="5197122"/>
          </a:xfrm>
        </p:spPr>
        <p:txBody>
          <a:bodyPr anchor="t" anchorCtr="0"/>
          <a:lstStyle>
            <a:lvl1pPr marL="0" indent="0">
              <a:lnSpc>
                <a:spcPct val="125000"/>
              </a:lnSpc>
              <a:spcAft>
                <a:spcPts val="1255"/>
              </a:spcAft>
              <a:buFontTx/>
              <a:buNone/>
              <a:defRPr sz="2000" b="0">
                <a:solidFill>
                  <a:schemeClr val="tx2"/>
                </a:solidFill>
              </a:defRPr>
            </a:lvl1pPr>
            <a:lvl2pPr>
              <a:defRPr sz="1500"/>
            </a:lvl2pPr>
            <a:lvl3pPr>
              <a:defRPr sz="1300"/>
            </a:lvl3pPr>
            <a:lvl4pPr>
              <a:defRPr sz="1200"/>
            </a:lvl4pPr>
            <a:lvl5pPr>
              <a:defRPr sz="12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1D73A268-2EC5-4046-AA74-4C2FCC58FBF4}" type="datetimeFigureOut">
              <a:rPr lang="ru-RU" smtClean="0"/>
              <a:pPr/>
              <a:t>21.11.2013</a:t>
            </a:fld>
            <a:endParaRPr lang="ru-RU" dirty="0"/>
          </a:p>
        </p:txBody>
      </p:sp>
      <p:sp>
        <p:nvSpPr>
          <p:cNvPr id="9" name="Номер слайда 8"/>
          <p:cNvSpPr>
            <a:spLocks noGrp="1"/>
          </p:cNvSpPr>
          <p:nvPr>
            <p:ph type="sldNum" sz="quarter" idx="11"/>
          </p:nvPr>
        </p:nvSpPr>
        <p:spPr/>
        <p:txBody>
          <a:bodyPr/>
          <a:lstStyle/>
          <a:p>
            <a:fld id="{5B38D304-2403-4A78-83A9-967D2EBD04AE}" type="slidenum">
              <a:rPr lang="ru-RU" smtClean="0"/>
              <a:pPr/>
              <a:t>‹#›</a:t>
            </a:fld>
            <a:endParaRPr lang="ru-RU" dirty="0"/>
          </a:p>
        </p:txBody>
      </p:sp>
      <p:sp>
        <p:nvSpPr>
          <p:cNvPr id="10" name="Нижний колонтитул 9"/>
          <p:cNvSpPr>
            <a:spLocks noGrp="1"/>
          </p:cNvSpPr>
          <p:nvPr>
            <p:ph type="ftr" sz="quarter" idx="12"/>
          </p:nvPr>
        </p:nvSpPr>
        <p:spPr/>
        <p:txBody>
          <a:bodyPr/>
          <a:lstStyle/>
          <a:p>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601267" y="1702506"/>
            <a:ext cx="10822781" cy="5501408"/>
          </a:xfrm>
          <a:prstGeom prst="rect">
            <a:avLst/>
          </a:prstGeom>
        </p:spPr>
        <p:txBody>
          <a:bodyPr vert="horz" lIns="114791" tIns="57396" rIns="114791" bIns="57396">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7616033" y="7295053"/>
            <a:ext cx="3407172" cy="451612"/>
          </a:xfrm>
          <a:prstGeom prst="rect">
            <a:avLst/>
          </a:prstGeom>
        </p:spPr>
        <p:txBody>
          <a:bodyPr vert="horz" lIns="114791" tIns="57396" rIns="114791" bIns="57396" anchor="ctr" anchorCtr="0"/>
          <a:lstStyle>
            <a:lvl1pPr algn="l" eaLnBrk="1" latinLnBrk="0" hangingPunct="1">
              <a:defRPr kumimoji="0" sz="1500">
                <a:solidFill>
                  <a:schemeClr val="tx2"/>
                </a:solidFill>
              </a:defRPr>
            </a:lvl1pPr>
          </a:lstStyle>
          <a:p>
            <a:fld id="{1D73A268-2EC5-4046-AA74-4C2FCC58FBF4}" type="datetimeFigureOut">
              <a:rPr lang="ru-RU" smtClean="0"/>
              <a:pPr/>
              <a:t>21.11.2013</a:t>
            </a:fld>
            <a:endParaRPr lang="ru-RU" dirty="0"/>
          </a:p>
        </p:txBody>
      </p:sp>
      <p:sp>
        <p:nvSpPr>
          <p:cNvPr id="10" name="Нижний колонтитул 9"/>
          <p:cNvSpPr>
            <a:spLocks noGrp="1"/>
          </p:cNvSpPr>
          <p:nvPr>
            <p:ph type="ftr" sz="quarter" idx="3"/>
          </p:nvPr>
        </p:nvSpPr>
        <p:spPr>
          <a:xfrm>
            <a:off x="2805907" y="7295053"/>
            <a:ext cx="4709914" cy="451612"/>
          </a:xfrm>
          <a:prstGeom prst="rect">
            <a:avLst/>
          </a:prstGeom>
        </p:spPr>
        <p:txBody>
          <a:bodyPr vert="horz" lIns="114791" tIns="57396" rIns="114791" bIns="57396" anchor="ctr" anchorCtr="0"/>
          <a:lstStyle>
            <a:lvl1pPr algn="r" eaLnBrk="1" latinLnBrk="0" hangingPunct="1">
              <a:defRPr kumimoji="0" sz="1500">
                <a:solidFill>
                  <a:schemeClr val="tx2"/>
                </a:solidFill>
              </a:defRPr>
            </a:lvl1pPr>
          </a:lstStyle>
          <a:p>
            <a:endParaRPr lang="ru-RU" dirty="0"/>
          </a:p>
        </p:txBody>
      </p:sp>
      <p:sp>
        <p:nvSpPr>
          <p:cNvPr id="22" name="Номер слайда 21"/>
          <p:cNvSpPr>
            <a:spLocks noGrp="1"/>
          </p:cNvSpPr>
          <p:nvPr>
            <p:ph type="sldNum" sz="quarter" idx="4"/>
          </p:nvPr>
        </p:nvSpPr>
        <p:spPr>
          <a:xfrm>
            <a:off x="11060783" y="7269023"/>
            <a:ext cx="801688" cy="537634"/>
          </a:xfrm>
          <a:prstGeom prst="rect">
            <a:avLst/>
          </a:prstGeom>
          <a:noFill/>
        </p:spPr>
        <p:txBody>
          <a:bodyPr vert="horz" lIns="0" tIns="0" rIns="0" bIns="0" anchor="ctr" anchorCtr="0">
            <a:noAutofit/>
          </a:bodyPr>
          <a:lstStyle>
            <a:lvl1pPr algn="ctr" eaLnBrk="1" latinLnBrk="0" hangingPunct="1">
              <a:defRPr kumimoji="0" sz="2000" baseline="0">
                <a:solidFill>
                  <a:schemeClr val="tx2"/>
                </a:solidFill>
              </a:defRPr>
            </a:lvl1pPr>
          </a:lstStyle>
          <a:p>
            <a:fld id="{5B38D304-2403-4A78-83A9-967D2EBD04AE}" type="slidenum">
              <a:rPr lang="ru-RU" smtClean="0"/>
              <a:pPr/>
              <a:t>‹#›</a:t>
            </a:fld>
            <a:endParaRPr lang="ru-RU" dirty="0"/>
          </a:p>
        </p:txBody>
      </p:sp>
      <p:sp>
        <p:nvSpPr>
          <p:cNvPr id="5" name="Заголовок 4"/>
          <p:cNvSpPr>
            <a:spLocks noGrp="1"/>
          </p:cNvSpPr>
          <p:nvPr>
            <p:ph type="title"/>
          </p:nvPr>
        </p:nvSpPr>
        <p:spPr>
          <a:xfrm>
            <a:off x="601267" y="179212"/>
            <a:ext cx="10822781" cy="1433689"/>
          </a:xfrm>
          <a:prstGeom prst="rect">
            <a:avLst/>
          </a:prstGeom>
          <a:ln w="6350" cap="rnd">
            <a:noFill/>
          </a:ln>
        </p:spPr>
        <p:txBody>
          <a:bodyPr vert="horz" lIns="114791" tIns="57396" rIns="114791" bIns="57396"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lang="en-US" sz="5300" b="0" kern="1200" spc="-126"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344372" indent="-344372" algn="l" rtl="0" eaLnBrk="1" latinLnBrk="0" hangingPunct="1">
        <a:spcBef>
          <a:spcPts val="753"/>
        </a:spcBef>
        <a:buClr>
          <a:schemeClr val="accent2"/>
        </a:buClr>
        <a:buSzPct val="85000"/>
        <a:buFont typeface="Wingdings 2"/>
        <a:buChar char=""/>
        <a:defRPr kumimoji="0" sz="3300" kern="1200">
          <a:solidFill>
            <a:schemeClr val="tx1"/>
          </a:solidFill>
          <a:latin typeface="+mn-lt"/>
          <a:ea typeface="+mn-ea"/>
          <a:cs typeface="+mn-cs"/>
        </a:defRPr>
      </a:lvl1pPr>
      <a:lvl2pPr marL="803534" indent="-344372" algn="l" rtl="0" eaLnBrk="1" latinLnBrk="0" hangingPunct="1">
        <a:spcBef>
          <a:spcPts val="377"/>
        </a:spcBef>
        <a:buClr>
          <a:schemeClr val="accent2">
            <a:shade val="75000"/>
          </a:schemeClr>
        </a:buClr>
        <a:buSzPct val="85000"/>
        <a:buFont typeface="Wingdings 2"/>
        <a:buChar char=""/>
        <a:defRPr kumimoji="0" sz="3100" kern="1200">
          <a:solidFill>
            <a:schemeClr val="tx2"/>
          </a:solidFill>
          <a:latin typeface="+mn-lt"/>
          <a:ea typeface="+mn-ea"/>
          <a:cs typeface="+mn-cs"/>
        </a:defRPr>
      </a:lvl2pPr>
      <a:lvl3pPr marL="1262698" indent="-286977" algn="l" rtl="0" eaLnBrk="1" latinLnBrk="0" hangingPunct="1">
        <a:spcBef>
          <a:spcPts val="377"/>
        </a:spcBef>
        <a:buClr>
          <a:schemeClr val="accent2">
            <a:shade val="50000"/>
          </a:schemeClr>
        </a:buClr>
        <a:buSzPct val="85000"/>
        <a:buFont typeface="Wingdings 2"/>
        <a:buChar char=""/>
        <a:defRPr kumimoji="0" sz="2600" kern="1200">
          <a:solidFill>
            <a:schemeClr val="tx1"/>
          </a:solidFill>
          <a:latin typeface="+mn-lt"/>
          <a:ea typeface="+mn-ea"/>
          <a:cs typeface="+mn-cs"/>
        </a:defRPr>
      </a:lvl3pPr>
      <a:lvl4pPr marL="1607070" indent="-286977" algn="l" rtl="0" eaLnBrk="1" latinLnBrk="0" hangingPunct="1">
        <a:spcBef>
          <a:spcPts val="377"/>
        </a:spcBef>
        <a:buClr>
          <a:schemeClr val="accent2">
            <a:shade val="75000"/>
          </a:schemeClr>
        </a:buClr>
        <a:buSzPct val="85000"/>
        <a:buFont typeface="Wingdings 2" pitchFamily="18" charset="2"/>
        <a:buChar char=""/>
        <a:defRPr kumimoji="0" sz="2400" kern="1200">
          <a:solidFill>
            <a:schemeClr val="tx1"/>
          </a:solidFill>
          <a:latin typeface="+mn-lt"/>
          <a:ea typeface="+mn-ea"/>
          <a:cs typeface="+mn-cs"/>
        </a:defRPr>
      </a:lvl4pPr>
      <a:lvl5pPr marL="1951441" indent="-286977" algn="l" rtl="0" eaLnBrk="1" latinLnBrk="0" hangingPunct="1">
        <a:spcBef>
          <a:spcPts val="427"/>
        </a:spcBef>
        <a:buClr>
          <a:schemeClr val="accent2">
            <a:shade val="75000"/>
          </a:schemeClr>
        </a:buClr>
        <a:buSzPct val="85000"/>
        <a:buFont typeface="Wingdings 2" pitchFamily="18" charset="2"/>
        <a:buChar char=""/>
        <a:defRPr kumimoji="0" sz="2000" kern="1200">
          <a:solidFill>
            <a:schemeClr val="tx1"/>
          </a:solidFill>
          <a:latin typeface="+mn-lt"/>
          <a:ea typeface="+mn-ea"/>
          <a:cs typeface="+mn-cs"/>
        </a:defRPr>
      </a:lvl5pPr>
      <a:lvl6pPr marL="2295813" indent="-286977" algn="l" rtl="0" eaLnBrk="1" latinLnBrk="0" hangingPunct="1">
        <a:spcBef>
          <a:spcPts val="427"/>
        </a:spcBef>
        <a:buClr>
          <a:schemeClr val="accent2">
            <a:shade val="75000"/>
          </a:schemeClr>
        </a:buClr>
        <a:buSzPct val="85000"/>
        <a:buFont typeface="Wingdings 2" pitchFamily="18" charset="2"/>
        <a:buChar char="?"/>
        <a:defRPr kumimoji="0" sz="2100" kern="1200">
          <a:solidFill>
            <a:schemeClr val="tx1"/>
          </a:solidFill>
          <a:latin typeface="+mn-lt"/>
          <a:ea typeface="+mn-ea"/>
          <a:cs typeface="+mn-cs"/>
        </a:defRPr>
      </a:lvl6pPr>
      <a:lvl7pPr marL="2525395" indent="-229581" algn="l" rtl="0" eaLnBrk="1" latinLnBrk="0" hangingPunct="1">
        <a:spcBef>
          <a:spcPts val="427"/>
        </a:spcBef>
        <a:buClr>
          <a:schemeClr val="accent2">
            <a:shade val="75000"/>
          </a:schemeClr>
        </a:buClr>
        <a:buSzPct val="85000"/>
        <a:buFont typeface="Wingdings 2" pitchFamily="18" charset="2"/>
        <a:buChar char="?"/>
        <a:defRPr kumimoji="0" sz="2000" kern="1200" baseline="0">
          <a:solidFill>
            <a:schemeClr val="tx1"/>
          </a:solidFill>
          <a:latin typeface="+mn-lt"/>
          <a:ea typeface="+mn-ea"/>
          <a:cs typeface="+mn-cs"/>
        </a:defRPr>
      </a:lvl7pPr>
      <a:lvl8pPr marL="2869766" indent="-229581" algn="l" rtl="0" eaLnBrk="1" latinLnBrk="0" hangingPunct="1">
        <a:spcBef>
          <a:spcPts val="427"/>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8pPr>
      <a:lvl9pPr marL="3214139" indent="-229581" algn="l" rtl="0" eaLnBrk="1" latinLnBrk="0" hangingPunct="1">
        <a:spcBef>
          <a:spcPts val="427"/>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73953" algn="l" rtl="0" eaLnBrk="1" latinLnBrk="0" hangingPunct="1">
        <a:defRPr kumimoji="0" kern="1200">
          <a:solidFill>
            <a:schemeClr val="tx1"/>
          </a:solidFill>
          <a:latin typeface="+mn-lt"/>
          <a:ea typeface="+mn-ea"/>
          <a:cs typeface="+mn-cs"/>
        </a:defRPr>
      </a:lvl2pPr>
      <a:lvl3pPr marL="1147907" algn="l" rtl="0" eaLnBrk="1" latinLnBrk="0" hangingPunct="1">
        <a:defRPr kumimoji="0" kern="1200">
          <a:solidFill>
            <a:schemeClr val="tx1"/>
          </a:solidFill>
          <a:latin typeface="+mn-lt"/>
          <a:ea typeface="+mn-ea"/>
          <a:cs typeface="+mn-cs"/>
        </a:defRPr>
      </a:lvl3pPr>
      <a:lvl4pPr marL="1721860" algn="l" rtl="0" eaLnBrk="1" latinLnBrk="0" hangingPunct="1">
        <a:defRPr kumimoji="0" kern="1200">
          <a:solidFill>
            <a:schemeClr val="tx1"/>
          </a:solidFill>
          <a:latin typeface="+mn-lt"/>
          <a:ea typeface="+mn-ea"/>
          <a:cs typeface="+mn-cs"/>
        </a:defRPr>
      </a:lvl4pPr>
      <a:lvl5pPr marL="2295813" algn="l" rtl="0" eaLnBrk="1" latinLnBrk="0" hangingPunct="1">
        <a:defRPr kumimoji="0" kern="1200">
          <a:solidFill>
            <a:schemeClr val="tx1"/>
          </a:solidFill>
          <a:latin typeface="+mn-lt"/>
          <a:ea typeface="+mn-ea"/>
          <a:cs typeface="+mn-cs"/>
        </a:defRPr>
      </a:lvl5pPr>
      <a:lvl6pPr marL="2869766" algn="l" rtl="0" eaLnBrk="1" latinLnBrk="0" hangingPunct="1">
        <a:defRPr kumimoji="0" kern="1200">
          <a:solidFill>
            <a:schemeClr val="tx1"/>
          </a:solidFill>
          <a:latin typeface="+mn-lt"/>
          <a:ea typeface="+mn-ea"/>
          <a:cs typeface="+mn-cs"/>
        </a:defRPr>
      </a:lvl6pPr>
      <a:lvl7pPr marL="3443720" algn="l" rtl="0" eaLnBrk="1" latinLnBrk="0" hangingPunct="1">
        <a:defRPr kumimoji="0" kern="1200">
          <a:solidFill>
            <a:schemeClr val="tx1"/>
          </a:solidFill>
          <a:latin typeface="+mn-lt"/>
          <a:ea typeface="+mn-ea"/>
          <a:cs typeface="+mn-cs"/>
        </a:defRPr>
      </a:lvl7pPr>
      <a:lvl8pPr marL="4017674" algn="l" rtl="0" eaLnBrk="1" latinLnBrk="0" hangingPunct="1">
        <a:defRPr kumimoji="0" kern="1200">
          <a:solidFill>
            <a:schemeClr val="tx1"/>
          </a:solidFill>
          <a:latin typeface="+mn-lt"/>
          <a:ea typeface="+mn-ea"/>
          <a:cs typeface="+mn-cs"/>
        </a:defRPr>
      </a:lvl8pPr>
      <a:lvl9pPr marL="4591627"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6.xml"/><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flipH="1">
            <a:off x="469700" y="3796520"/>
            <a:ext cx="231776" cy="235730"/>
          </a:xfrm>
        </p:spPr>
        <p:txBody>
          <a:bodyPr>
            <a:normAutofit fontScale="32500" lnSpcReduction="20000"/>
          </a:bodyPr>
          <a:lstStyle/>
          <a:p>
            <a:r>
              <a:rPr lang="en-US" dirty="0" smtClean="0"/>
              <a:t> </a:t>
            </a:r>
            <a:endParaRPr lang="ru-RU" dirty="0"/>
          </a:p>
        </p:txBody>
      </p:sp>
      <p:sp>
        <p:nvSpPr>
          <p:cNvPr id="2" name="Заголовок 1"/>
          <p:cNvSpPr>
            <a:spLocks noGrp="1"/>
          </p:cNvSpPr>
          <p:nvPr>
            <p:ph type="ctrTitle"/>
          </p:nvPr>
        </p:nvSpPr>
        <p:spPr>
          <a:xfrm>
            <a:off x="2348669" y="5208332"/>
            <a:ext cx="7891625" cy="1932105"/>
          </a:xfrm>
        </p:spPr>
        <p:txBody>
          <a:bodyPr>
            <a:normAutofit fontScale="90000"/>
          </a:bodyPr>
          <a:lstStyle/>
          <a:p>
            <a:pPr algn="ctr"/>
            <a:r>
              <a:rPr lang="ru-RU" sz="7500" u="sng" dirty="0" smtClean="0">
                <a:solidFill>
                  <a:srgbClr val="FFFF00"/>
                </a:solidFill>
                <a:effectLst/>
                <a:latin typeface="Monotype Corsiva" pitchFamily="66" charset="0"/>
              </a:rPr>
              <a:t/>
            </a:r>
            <a:br>
              <a:rPr lang="ru-RU" sz="7500" u="sng" dirty="0" smtClean="0">
                <a:solidFill>
                  <a:srgbClr val="FFFF00"/>
                </a:solidFill>
                <a:effectLst/>
                <a:latin typeface="Monotype Corsiva" pitchFamily="66" charset="0"/>
              </a:rPr>
            </a:br>
            <a:r>
              <a:rPr lang="ru-RU" sz="7500" u="sng" dirty="0" smtClean="0">
                <a:solidFill>
                  <a:srgbClr val="FFFF00"/>
                </a:solidFill>
                <a:effectLst/>
                <a:latin typeface="Monotype Corsiva" pitchFamily="66" charset="0"/>
              </a:rPr>
              <a:t/>
            </a:r>
            <a:br>
              <a:rPr lang="ru-RU" sz="7500" u="sng" dirty="0" smtClean="0">
                <a:solidFill>
                  <a:srgbClr val="FFFF00"/>
                </a:solidFill>
                <a:effectLst/>
                <a:latin typeface="Monotype Corsiva" pitchFamily="66" charset="0"/>
              </a:rPr>
            </a:br>
            <a:r>
              <a:rPr lang="ru-RU" sz="7500" u="sng" dirty="0" smtClean="0">
                <a:solidFill>
                  <a:srgbClr val="FFFF00"/>
                </a:solidFill>
                <a:effectLst/>
                <a:latin typeface="Monotype Corsiva" pitchFamily="66" charset="0"/>
              </a:rPr>
              <a:t/>
            </a:r>
            <a:br>
              <a:rPr lang="ru-RU" sz="7500" u="sng" dirty="0" smtClean="0">
                <a:solidFill>
                  <a:srgbClr val="FFFF00"/>
                </a:solidFill>
                <a:effectLst/>
                <a:latin typeface="Monotype Corsiva" pitchFamily="66" charset="0"/>
              </a:rPr>
            </a:br>
            <a:r>
              <a:rPr lang="ru-RU" sz="7500" u="sng" dirty="0" smtClean="0">
                <a:solidFill>
                  <a:srgbClr val="FFFF00"/>
                </a:solidFill>
                <a:effectLst/>
                <a:latin typeface="Monotype Corsiva" pitchFamily="66" charset="0"/>
              </a:rPr>
              <a:t/>
            </a:r>
            <a:br>
              <a:rPr lang="ru-RU" sz="7500" u="sng" dirty="0" smtClean="0">
                <a:solidFill>
                  <a:srgbClr val="FFFF00"/>
                </a:solidFill>
                <a:effectLst/>
                <a:latin typeface="Monotype Corsiva" pitchFamily="66" charset="0"/>
              </a:rPr>
            </a:br>
            <a:r>
              <a:rPr lang="ru-RU" sz="7500" b="1" dirty="0" smtClean="0">
                <a:solidFill>
                  <a:schemeClr val="accent1">
                    <a:lumMod val="50000"/>
                  </a:schemeClr>
                </a:solidFill>
                <a:effectLst/>
                <a:latin typeface="Monotype Corsiva" pitchFamily="66" charset="0"/>
              </a:rPr>
              <a:t>Григорій Сковорода </a:t>
            </a:r>
            <a:r>
              <a:rPr lang="en-US" sz="7500" b="1" dirty="0" smtClean="0">
                <a:solidFill>
                  <a:schemeClr val="accent1">
                    <a:lumMod val="50000"/>
                  </a:schemeClr>
                </a:solidFill>
                <a:effectLst/>
                <a:latin typeface="Monotype Corsiva" pitchFamily="66" charset="0"/>
              </a:rPr>
              <a:t/>
            </a:r>
            <a:br>
              <a:rPr lang="en-US" sz="7500" b="1" dirty="0" smtClean="0">
                <a:solidFill>
                  <a:schemeClr val="accent1">
                    <a:lumMod val="50000"/>
                  </a:schemeClr>
                </a:solidFill>
                <a:effectLst/>
                <a:latin typeface="Monotype Corsiva" pitchFamily="66" charset="0"/>
              </a:rPr>
            </a:br>
            <a:r>
              <a:rPr lang="uk-UA" sz="7500" b="1" dirty="0" smtClean="0">
                <a:solidFill>
                  <a:schemeClr val="accent1">
                    <a:lumMod val="50000"/>
                  </a:schemeClr>
                </a:solidFill>
                <a:effectLst/>
                <a:latin typeface="Monotype Corsiva" pitchFamily="66" charset="0"/>
              </a:rPr>
              <a:t>(1722-1794)</a:t>
            </a:r>
            <a:r>
              <a:rPr lang="uk-UA" sz="7500" b="1" u="sng" dirty="0" smtClean="0">
                <a:solidFill>
                  <a:schemeClr val="accent1">
                    <a:lumMod val="50000"/>
                  </a:schemeClr>
                </a:solidFill>
                <a:effectLst/>
                <a:latin typeface="Monotype Corsiva" pitchFamily="66" charset="0"/>
              </a:rPr>
              <a:t> </a:t>
            </a:r>
            <a:endParaRPr lang="ru-RU" b="1" dirty="0">
              <a:solidFill>
                <a:schemeClr val="accent1">
                  <a:lumMod val="50000"/>
                </a:schemeClr>
              </a:solidFill>
              <a:effectLst/>
              <a:latin typeface="Monotype Corsiva" pitchFamily="66" charset="0"/>
            </a:endParaRPr>
          </a:p>
        </p:txBody>
      </p:sp>
      <p:pic>
        <p:nvPicPr>
          <p:cNvPr id="5" name="Рисунок 4" descr="Григорий_Сковорода.jpg"/>
          <p:cNvPicPr>
            <a:picLocks noChangeAspect="1"/>
          </p:cNvPicPr>
          <p:nvPr/>
        </p:nvPicPr>
        <p:blipFill>
          <a:blip r:embed="rId2" cstate="print"/>
          <a:stretch>
            <a:fillRect/>
          </a:stretch>
        </p:blipFill>
        <p:spPr>
          <a:xfrm>
            <a:off x="4298144" y="317474"/>
            <a:ext cx="3851886" cy="4697839"/>
          </a:xfrm>
          <a:prstGeom prst="roundRect">
            <a:avLst>
              <a:gd name="adj" fmla="val 8594"/>
            </a:avLst>
          </a:prstGeom>
          <a:solidFill>
            <a:srgbClr val="FFFFFF">
              <a:shade val="85000"/>
            </a:srgbClr>
          </a:solidFill>
          <a:ln w="76200">
            <a:solidFill>
              <a:schemeClr val="accent1">
                <a:lumMod val="50000"/>
              </a:schemeClr>
            </a:solidFill>
          </a:ln>
          <a:effectLst/>
        </p:spPr>
      </p:pic>
      <p:sp>
        <p:nvSpPr>
          <p:cNvPr id="6" name="Прямоугольник 5"/>
          <p:cNvSpPr/>
          <p:nvPr/>
        </p:nvSpPr>
        <p:spPr>
          <a:xfrm>
            <a:off x="-1746341" y="2436141"/>
            <a:ext cx="258007" cy="1162353"/>
          </a:xfrm>
          <a:prstGeom prst="rect">
            <a:avLst/>
          </a:prstGeom>
          <a:noFill/>
        </p:spPr>
        <p:txBody>
          <a:bodyPr wrap="square" lIns="114791" tIns="57396" rIns="114791" bIns="57396">
            <a:spAutoFit/>
          </a:bodyPr>
          <a:lstStyle/>
          <a:p>
            <a:pPr algn="ctr"/>
            <a:r>
              <a:rPr lang="uk-UA" sz="6800"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onotype Corsiva" pitchFamily="66" charset="0"/>
              </a:rPr>
              <a:t> </a:t>
            </a:r>
            <a:endParaRPr lang="ru-RU" sz="6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
                                        </p:tgtEl>
                                        <p:attrNameLst>
                                          <p:attrName>ppt_y</p:attrName>
                                        </p:attrNameLst>
                                      </p:cBhvr>
                                      <p:tavLst>
                                        <p:tav tm="0">
                                          <p:val>
                                            <p:strVal val="#ppt_y"/>
                                          </p:val>
                                        </p:tav>
                                        <p:tav tm="100000">
                                          <p:val>
                                            <p:strVal val="#ppt_y"/>
                                          </p:val>
                                        </p:tav>
                                      </p:tavLst>
                                    </p:anim>
                                    <p:anim calcmode="lin" valueType="num">
                                      <p:cBhvr>
                                        <p:cTn id="16"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fashion-17.jpg"/>
          <p:cNvPicPr>
            <a:picLocks noChangeAspect="1"/>
          </p:cNvPicPr>
          <p:nvPr/>
        </p:nvPicPr>
        <p:blipFill>
          <a:blip r:embed="rId2" cstate="print"/>
          <a:stretch>
            <a:fillRect/>
          </a:stretch>
        </p:blipFill>
        <p:spPr>
          <a:xfrm>
            <a:off x="6226970" y="388912"/>
            <a:ext cx="2875223" cy="3651077"/>
          </a:xfrm>
          <a:prstGeom prst="rect">
            <a:avLst/>
          </a:prstGeom>
          <a:ln>
            <a:noFill/>
          </a:ln>
          <a:effectLst>
            <a:softEdge rad="112500"/>
          </a:effectLst>
        </p:spPr>
      </p:pic>
      <p:pic>
        <p:nvPicPr>
          <p:cNvPr id="5" name="Рисунок 4" descr="grigoriy-skovoroda_tkachenko_katerina_1299322377.jpg"/>
          <p:cNvPicPr>
            <a:picLocks noChangeAspect="1"/>
          </p:cNvPicPr>
          <p:nvPr/>
        </p:nvPicPr>
        <p:blipFill>
          <a:blip r:embed="rId3" cstate="print"/>
          <a:stretch>
            <a:fillRect/>
          </a:stretch>
        </p:blipFill>
        <p:spPr>
          <a:xfrm>
            <a:off x="9298804" y="317474"/>
            <a:ext cx="2501501" cy="3781953"/>
          </a:xfrm>
          <a:prstGeom prst="rect">
            <a:avLst/>
          </a:prstGeom>
          <a:ln>
            <a:noFill/>
          </a:ln>
          <a:effectLst>
            <a:softEdge rad="112500"/>
          </a:effectLst>
        </p:spPr>
      </p:pic>
      <p:sp>
        <p:nvSpPr>
          <p:cNvPr id="2" name="Заголовок 1"/>
          <p:cNvSpPr>
            <a:spLocks noGrp="1"/>
          </p:cNvSpPr>
          <p:nvPr>
            <p:ph type="title"/>
          </p:nvPr>
        </p:nvSpPr>
        <p:spPr>
          <a:xfrm>
            <a:off x="297616" y="2674928"/>
            <a:ext cx="6072230" cy="4857784"/>
          </a:xfrm>
        </p:spPr>
        <p:txBody>
          <a:bodyPr>
            <a:normAutofit fontScale="90000"/>
          </a:bodyPr>
          <a:lstStyle/>
          <a:p>
            <a:pPr algn="ctr"/>
            <a:r>
              <a:rPr lang="ru-RU" dirty="0" smtClean="0">
                <a:solidFill>
                  <a:schemeClr val="accent1">
                    <a:lumMod val="50000"/>
                  </a:schemeClr>
                </a:solidFill>
              </a:rPr>
              <a:t> </a:t>
            </a:r>
            <a:r>
              <a:rPr lang="ru-RU" sz="3100" dirty="0" smtClean="0">
                <a:solidFill>
                  <a:schemeClr val="accent1">
                    <a:lumMod val="50000"/>
                  </a:schemeClr>
                </a:solidFill>
              </a:rPr>
              <a:t>  </a:t>
            </a:r>
            <a:r>
              <a:rPr lang="ru-RU" sz="3100" dirty="0" smtClean="0">
                <a:solidFill>
                  <a:schemeClr val="accent1">
                    <a:lumMod val="50000"/>
                  </a:schemeClr>
                </a:solidFill>
                <a:effectLst>
                  <a:outerShdw blurRad="38100" dist="38100" dir="2700000" algn="tl">
                    <a:srgbClr val="000000">
                      <a:alpha val="43137"/>
                    </a:srgbClr>
                  </a:outerShdw>
                </a:effectLst>
              </a:rPr>
              <a:t> </a:t>
            </a:r>
            <a:r>
              <a:rPr lang="ru-RU" sz="3100" dirty="0" smtClean="0">
                <a:solidFill>
                  <a:schemeClr val="accent1">
                    <a:lumMod val="50000"/>
                  </a:schemeClr>
                </a:solidFill>
                <a:effectLst/>
              </a:rPr>
              <a:t>Якось цариця  послала  до  Сковороди посланця .Вкладаючи в свої слова найвищу повагу до цариці, посланець Потьомкіна переказав Сковороді волю Катерини. Філософ вислухав уважно, нічого не відповів. Зате заграв на сопілці веселу мелодію. Розгублений посланець мусив вислухати її до кінця. Потім філософ здивував його такими словами: "Скажіть матінці-цариці, що мені моя сопілка і вівця дорожчі царського вінця". Так і поїхав верхівець ні з чим. </a:t>
            </a:r>
            <a:r>
              <a:rPr lang="ru-RU" dirty="0" smtClean="0"/>
              <a:t/>
            </a:r>
            <a:br>
              <a:rPr lang="ru-RU" dirty="0" smtClean="0"/>
            </a:br>
            <a:r>
              <a:rPr lang="ru-RU" dirty="0" smtClean="0"/>
              <a:t/>
            </a:r>
            <a:br>
              <a:rPr lang="ru-RU" dirty="0" smtClean="0"/>
            </a:br>
            <a:endParaRPr lang="ru-RU" dirty="0"/>
          </a:p>
        </p:txBody>
      </p:sp>
      <p:pic>
        <p:nvPicPr>
          <p:cNvPr id="6" name="Рисунок 5" descr="86170819_1_644x461_sopilka-svirel-dudka-soprano-profesionalnaya-hromaticheskaya-ebonit-sevastopol.jpg"/>
          <p:cNvPicPr>
            <a:picLocks noChangeAspect="1"/>
          </p:cNvPicPr>
          <p:nvPr/>
        </p:nvPicPr>
        <p:blipFill>
          <a:blip r:embed="rId4" cstate="print"/>
          <a:stretch>
            <a:fillRect/>
          </a:stretch>
        </p:blipFill>
        <p:spPr>
          <a:xfrm>
            <a:off x="7798606" y="3960812"/>
            <a:ext cx="3071834" cy="2804190"/>
          </a:xfrm>
          <a:prstGeom prst="rect">
            <a:avLst/>
          </a:prstGeom>
          <a:ln>
            <a:noFill/>
          </a:ln>
          <a:effectLst>
            <a:softEdge rad="112500"/>
          </a:effectLst>
        </p:spPr>
      </p:pic>
    </p:spTree>
  </p:cSld>
  <p:clrMapOvr>
    <a:masterClrMapping/>
  </p:clrMapOvr>
  <p:transition>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7682" y="5246696"/>
            <a:ext cx="10822781" cy="1433689"/>
          </a:xfrm>
        </p:spPr>
        <p:txBody>
          <a:bodyPr>
            <a:normAutofit fontScale="90000"/>
          </a:bodyPr>
          <a:lstStyle/>
          <a:p>
            <a:pPr algn="ctr"/>
            <a:r>
              <a:rPr lang="uk-UA" dirty="0" smtClean="0"/>
              <a:t>На  надмогильному камені, як побажав   Сковорода , було  викарбовано:                 </a:t>
            </a:r>
            <a:r>
              <a:rPr lang="uk-UA" b="1" dirty="0" smtClean="0">
                <a:solidFill>
                  <a:srgbClr val="0070C0"/>
                </a:solidFill>
                <a:effectLst/>
                <a:latin typeface="Monotype Corsiva" pitchFamily="66" charset="0"/>
              </a:rPr>
              <a:t>“ Світ  ловив  мене, та не спіймав ”.</a:t>
            </a:r>
            <a:endParaRPr lang="ru-RU" b="1" dirty="0">
              <a:solidFill>
                <a:srgbClr val="0070C0"/>
              </a:solidFill>
              <a:effectLst/>
              <a:latin typeface="Monotype Corsiva" pitchFamily="66" charset="0"/>
            </a:endParaRPr>
          </a:p>
        </p:txBody>
      </p:sp>
      <p:pic>
        <p:nvPicPr>
          <p:cNvPr id="3" name="Рисунок 2" descr="scovoroda1.jpg"/>
          <p:cNvPicPr>
            <a:picLocks noChangeAspect="1"/>
          </p:cNvPicPr>
          <p:nvPr/>
        </p:nvPicPr>
        <p:blipFill>
          <a:blip r:embed="rId2" cstate="print"/>
          <a:stretch>
            <a:fillRect/>
          </a:stretch>
        </p:blipFill>
        <p:spPr>
          <a:xfrm>
            <a:off x="4155268" y="317474"/>
            <a:ext cx="3175000" cy="4140200"/>
          </a:xfrm>
          <a:prstGeom prst="ellipse">
            <a:avLst/>
          </a:prstGeom>
          <a:ln>
            <a:noFill/>
          </a:ln>
          <a:effectLst>
            <a:softEdge rad="112500"/>
          </a:effectLst>
        </p:spPr>
      </p:pic>
      <p:sp>
        <p:nvSpPr>
          <p:cNvPr id="4" name="Текст 3"/>
          <p:cNvSpPr>
            <a:spLocks noGrp="1"/>
          </p:cNvSpPr>
          <p:nvPr>
            <p:ph type="body" idx="4294967295"/>
          </p:nvPr>
        </p:nvSpPr>
        <p:spPr/>
        <p:txBody>
          <a:bodyPr/>
          <a:lstStyle/>
          <a:p>
            <a:endParaRPr lang="ru-RU" dirty="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396906"/>
            <a:ext cx="12025312" cy="8461406"/>
          </a:xfrm>
          <a:solidFill>
            <a:srgbClr val="344098"/>
          </a:solidFill>
          <a:ln w="76200">
            <a:solidFill>
              <a:srgbClr val="FFFF00"/>
            </a:solidFill>
            <a:prstDash val="sysDot"/>
          </a:ln>
        </p:spPr>
        <p:style>
          <a:lnRef idx="3">
            <a:schemeClr val="lt1"/>
          </a:lnRef>
          <a:fillRef idx="1">
            <a:schemeClr val="accent3"/>
          </a:fillRef>
          <a:effectRef idx="1">
            <a:schemeClr val="accent3"/>
          </a:effectRef>
          <a:fontRef idx="minor">
            <a:schemeClr val="lt1"/>
          </a:fontRef>
        </p:style>
        <p:txBody>
          <a:bodyPr>
            <a:normAutofit/>
          </a:bodyPr>
          <a:lstStyle/>
          <a:p>
            <a:r>
              <a:rPr lang="uk-UA" sz="5400" b="1"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onotype Corsiva" pitchFamily="66" charset="0"/>
              </a:rPr>
              <a:t>Роботу  виконали: учениці 9 класу  Майстренко Ірина  та Сидоренко  Світлана</a:t>
            </a:r>
            <a:endParaRPr lang="ru-RU" sz="5400" b="1"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onotype Corsiva" pitchFamily="66" charset="0"/>
            </a:endParaRPr>
          </a:p>
        </p:txBody>
      </p:sp>
      <p:pic>
        <p:nvPicPr>
          <p:cNvPr id="3" name="Рисунок 2" descr="PA090067.JPG"/>
          <p:cNvPicPr>
            <a:picLocks noChangeAspect="1"/>
          </p:cNvPicPr>
          <p:nvPr/>
        </p:nvPicPr>
        <p:blipFill>
          <a:blip r:embed="rId3" cstate="print"/>
          <a:stretch>
            <a:fillRect/>
          </a:stretch>
        </p:blipFill>
        <p:spPr>
          <a:xfrm>
            <a:off x="3869516" y="531788"/>
            <a:ext cx="3832905" cy="4286280"/>
          </a:xfrm>
          <a:prstGeom prst="rect">
            <a:avLst/>
          </a:prstGeom>
        </p:spPr>
      </p:pic>
      <p:pic>
        <p:nvPicPr>
          <p:cNvPr id="4" name="Рисунок 3" descr="PA090017.JPG"/>
          <p:cNvPicPr>
            <a:picLocks noChangeAspect="1"/>
          </p:cNvPicPr>
          <p:nvPr/>
        </p:nvPicPr>
        <p:blipFill>
          <a:blip r:embed="rId4" cstate="print"/>
          <a:stretch>
            <a:fillRect/>
          </a:stretch>
        </p:blipFill>
        <p:spPr>
          <a:xfrm rot="20449679">
            <a:off x="575535" y="1473317"/>
            <a:ext cx="2928958" cy="3999689"/>
          </a:xfrm>
          <a:prstGeom prst="rect">
            <a:avLst/>
          </a:prstGeom>
        </p:spPr>
      </p:pic>
      <p:pic>
        <p:nvPicPr>
          <p:cNvPr id="5" name="Рисунок 4" descr="PA090050.JPG"/>
          <p:cNvPicPr>
            <a:picLocks noChangeAspect="1"/>
          </p:cNvPicPr>
          <p:nvPr/>
        </p:nvPicPr>
        <p:blipFill>
          <a:blip r:embed="rId5" cstate="print"/>
          <a:stretch>
            <a:fillRect/>
          </a:stretch>
        </p:blipFill>
        <p:spPr>
          <a:xfrm rot="1396684">
            <a:off x="8306390" y="1467678"/>
            <a:ext cx="3041164" cy="4056429"/>
          </a:xfrm>
          <a:prstGeom prst="rect">
            <a:avLst/>
          </a:prstGeom>
        </p:spPr>
      </p:pic>
    </p:spTree>
  </p:cSld>
  <p:clrMapOvr>
    <a:masterClrMapping/>
  </p:clrMapOvr>
  <p:transition>
    <p:dissolv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linds(horizontal)">
                                      <p:cBhvr>
                                        <p:cTn id="11" dur="500"/>
                                        <p:tgtEl>
                                          <p:spTgt spid="3"/>
                                        </p:tgtEl>
                                      </p:cBhvr>
                                    </p:animEffect>
                                  </p:childTnLst>
                                </p:cTn>
                              </p:par>
                            </p:childTnLst>
                          </p:cTn>
                        </p:par>
                        <p:par>
                          <p:cTn id="12" fill="hold">
                            <p:stCondLst>
                              <p:cond delay="1000"/>
                            </p:stCondLst>
                            <p:childTnLst>
                              <p:par>
                                <p:cTn id="13" presetID="49" presetClass="entr" presetSubtype="0" decel="10000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 calcmode="lin" valueType="num">
                                      <p:cBhvr>
                                        <p:cTn id="17" dur="500" fill="hold"/>
                                        <p:tgtEl>
                                          <p:spTgt spid="5"/>
                                        </p:tgtEl>
                                        <p:attrNameLst>
                                          <p:attrName>style.rotation</p:attrName>
                                        </p:attrNameLst>
                                      </p:cBhvr>
                                      <p:tavLst>
                                        <p:tav tm="0">
                                          <p:val>
                                            <p:fltVal val="360"/>
                                          </p:val>
                                        </p:tav>
                                        <p:tav tm="100000">
                                          <p:val>
                                            <p:fltVal val="0"/>
                                          </p:val>
                                        </p:tav>
                                      </p:tavLst>
                                    </p:anim>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0" y="2514419"/>
            <a:ext cx="12025313" cy="423690"/>
          </a:xfrm>
          <a:prstGeom prst="rect">
            <a:avLst/>
          </a:prstGeom>
          <a:noFill/>
          <a:ln w="9525">
            <a:noFill/>
            <a:miter lim="800000"/>
            <a:headEnd/>
            <a:tailEnd/>
          </a:ln>
          <a:effectLst/>
        </p:spPr>
        <p:txBody>
          <a:bodyPr vert="horz" wrap="square" lIns="114791" tIns="57396" rIns="114791" bIns="57396" numCol="1" anchor="ctr" anchorCtr="0" compatLnSpc="1">
            <a:prstTxWarp prst="textNoShape">
              <a:avLst/>
            </a:prstTxWarp>
            <a:spAutoFit/>
          </a:bodyPr>
          <a:lstStyle/>
          <a:p>
            <a:pPr fontAlgn="base">
              <a:spcBef>
                <a:spcPct val="0"/>
              </a:spcBef>
              <a:spcAft>
                <a:spcPct val="0"/>
              </a:spcAft>
            </a:pPr>
            <a:r>
              <a:rPr lang="ru-RU" sz="2000" i="1" dirty="0">
                <a:solidFill>
                  <a:srgbClr val="222222"/>
                </a:solidFill>
                <a:latin typeface="Arial" pitchFamily="34" charset="0"/>
                <a:ea typeface="Times New Roman" pitchFamily="18" charset="0"/>
                <a:cs typeface="Arial" pitchFamily="34" charset="0"/>
              </a:rPr>
              <a:t> </a:t>
            </a:r>
            <a:endParaRPr lang="ru-RU" dirty="0">
              <a:latin typeface="Arial" pitchFamily="34" charset="0"/>
            </a:endParaRPr>
          </a:p>
        </p:txBody>
      </p:sp>
      <p:pic>
        <p:nvPicPr>
          <p:cNvPr id="11" name="Рисунок 10" descr="125043361.jpg"/>
          <p:cNvPicPr>
            <a:picLocks noChangeAspect="1"/>
          </p:cNvPicPr>
          <p:nvPr/>
        </p:nvPicPr>
        <p:blipFill>
          <a:blip r:embed="rId3" cstate="print"/>
          <a:stretch>
            <a:fillRect/>
          </a:stretch>
        </p:blipFill>
        <p:spPr>
          <a:xfrm>
            <a:off x="563648" y="335995"/>
            <a:ext cx="5068609" cy="6407586"/>
          </a:xfrm>
          <a:prstGeom prst="rect">
            <a:avLst/>
          </a:prstGeom>
        </p:spPr>
      </p:pic>
      <p:sp>
        <p:nvSpPr>
          <p:cNvPr id="16" name="Рисунок 11"/>
          <p:cNvSpPr>
            <a:spLocks noGrp="1"/>
          </p:cNvSpPr>
          <p:nvPr>
            <p:ph type="title"/>
          </p:nvPr>
        </p:nvSpPr>
        <p:spPr>
          <a:xfrm>
            <a:off x="6100376" y="1101124"/>
            <a:ext cx="5000023" cy="4119420"/>
          </a:xfrm>
        </p:spPr>
        <p:txBody>
          <a:bodyPr>
            <a:normAutofit fontScale="90000"/>
          </a:bodyPr>
          <a:lstStyle/>
          <a:p>
            <a:r>
              <a:rPr lang="ru-RU" sz="5200" i="1" dirty="0" smtClean="0">
                <a:solidFill>
                  <a:schemeClr val="bg2">
                    <a:lumMod val="75000"/>
                  </a:schemeClr>
                </a:solidFill>
                <a:latin typeface="Monotype Corsiva" pitchFamily="66" charset="0"/>
              </a:rPr>
              <a:t>Цікаві факти та історії, які дозволять побачити відомого філософа у новому, цікавому світлі.</a:t>
            </a:r>
            <a:r>
              <a:rPr lang="ru-RU" dirty="0" smtClean="0"/>
              <a:t/>
            </a:r>
            <a:br>
              <a:rPr lang="ru-RU" dirty="0" smtClean="0"/>
            </a:br>
            <a:endParaRPr lang="ru-RU" dirty="0"/>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30" presetClass="entr" presetSubtype="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800" decel="100000"/>
                                        <p:tgtEl>
                                          <p:spTgt spid="16"/>
                                        </p:tgtEl>
                                      </p:cBhvr>
                                    </p:animEffect>
                                    <p:anim calcmode="lin" valueType="num">
                                      <p:cBhvr>
                                        <p:cTn id="15" dur="800" decel="100000" fill="hold"/>
                                        <p:tgtEl>
                                          <p:spTgt spid="16"/>
                                        </p:tgtEl>
                                        <p:attrNameLst>
                                          <p:attrName>style.rotation</p:attrName>
                                        </p:attrNameLst>
                                      </p:cBhvr>
                                      <p:tavLst>
                                        <p:tav tm="0">
                                          <p:val>
                                            <p:fltVal val="-90"/>
                                          </p:val>
                                        </p:tav>
                                        <p:tav tm="100000">
                                          <p:val>
                                            <p:fltVal val="0"/>
                                          </p:val>
                                        </p:tav>
                                      </p:tavLst>
                                    </p:anim>
                                    <p:anim calcmode="lin" valueType="num">
                                      <p:cBhvr>
                                        <p:cTn id="16" dur="800" decel="100000" fill="hold"/>
                                        <p:tgtEl>
                                          <p:spTgt spid="16"/>
                                        </p:tgtEl>
                                        <p:attrNameLst>
                                          <p:attrName>ppt_x</p:attrName>
                                        </p:attrNameLst>
                                      </p:cBhvr>
                                      <p:tavLst>
                                        <p:tav tm="0">
                                          <p:val>
                                            <p:strVal val="#ppt_x+0.4"/>
                                          </p:val>
                                        </p:tav>
                                        <p:tav tm="100000">
                                          <p:val>
                                            <p:strVal val="#ppt_x-0.05"/>
                                          </p:val>
                                        </p:tav>
                                      </p:tavLst>
                                    </p:anim>
                                    <p:anim calcmode="lin" valueType="num">
                                      <p:cBhvr>
                                        <p:cTn id="17" dur="800" decel="100000" fill="hold"/>
                                        <p:tgtEl>
                                          <p:spTgt spid="16"/>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images-9.jpeg"/>
          <p:cNvPicPr>
            <a:picLocks noChangeAspect="1"/>
          </p:cNvPicPr>
          <p:nvPr/>
        </p:nvPicPr>
        <p:blipFill>
          <a:blip r:embed="rId2" cstate="print"/>
          <a:stretch>
            <a:fillRect/>
          </a:stretch>
        </p:blipFill>
        <p:spPr>
          <a:xfrm rot="364161">
            <a:off x="8199401" y="4975931"/>
            <a:ext cx="3110196" cy="2341007"/>
          </a:xfrm>
          <a:prstGeom prst="rect">
            <a:avLst/>
          </a:prstGeom>
          <a:ln>
            <a:noFill/>
          </a:ln>
          <a:effectLst>
            <a:softEdge rad="112500"/>
          </a:effectLst>
        </p:spPr>
      </p:pic>
      <p:pic>
        <p:nvPicPr>
          <p:cNvPr id="5" name="Рисунок 4" descr="Ukraine2.jpeg"/>
          <p:cNvPicPr>
            <a:picLocks noChangeAspect="1"/>
          </p:cNvPicPr>
          <p:nvPr/>
        </p:nvPicPr>
        <p:blipFill>
          <a:blip r:embed="rId3" cstate="print"/>
          <a:stretch>
            <a:fillRect/>
          </a:stretch>
        </p:blipFill>
        <p:spPr>
          <a:xfrm rot="21036992">
            <a:off x="7961297" y="2671642"/>
            <a:ext cx="3653360" cy="2295528"/>
          </a:xfrm>
          <a:prstGeom prst="rect">
            <a:avLst/>
          </a:prstGeom>
          <a:ln>
            <a:noFill/>
          </a:ln>
          <a:effectLst>
            <a:softEdge rad="112500"/>
          </a:effectLst>
        </p:spPr>
      </p:pic>
      <p:pic>
        <p:nvPicPr>
          <p:cNvPr id="4" name="Рисунок 3" descr="images-8.jpeg"/>
          <p:cNvPicPr>
            <a:picLocks noChangeAspect="1"/>
          </p:cNvPicPr>
          <p:nvPr/>
        </p:nvPicPr>
        <p:blipFill>
          <a:blip r:embed="rId4" cstate="print"/>
          <a:stretch>
            <a:fillRect/>
          </a:stretch>
        </p:blipFill>
        <p:spPr>
          <a:xfrm rot="729663">
            <a:off x="8188190" y="354673"/>
            <a:ext cx="3623955" cy="2409838"/>
          </a:xfrm>
          <a:prstGeom prst="rect">
            <a:avLst/>
          </a:prstGeom>
          <a:ln>
            <a:noFill/>
          </a:ln>
          <a:effectLst>
            <a:softEdge rad="112500"/>
          </a:effectLst>
        </p:spPr>
      </p:pic>
      <p:sp>
        <p:nvSpPr>
          <p:cNvPr id="2" name="Заголовок 1"/>
          <p:cNvSpPr>
            <a:spLocks noGrp="1"/>
          </p:cNvSpPr>
          <p:nvPr>
            <p:ph type="title"/>
          </p:nvPr>
        </p:nvSpPr>
        <p:spPr>
          <a:xfrm>
            <a:off x="654806" y="6746894"/>
            <a:ext cx="9572692" cy="500066"/>
          </a:xfrm>
        </p:spPr>
        <p:txBody>
          <a:bodyPr>
            <a:normAutofit fontScale="90000"/>
          </a:bodyPr>
          <a:lstStyle/>
          <a:p>
            <a:r>
              <a:rPr lang="ru-RU" sz="3600" dirty="0" smtClean="0"/>
              <a:t> </a:t>
            </a:r>
            <a:r>
              <a:rPr lang="ru-RU" dirty="0" smtClean="0"/>
              <a:t/>
            </a:r>
            <a:br>
              <a:rPr lang="ru-RU" dirty="0" smtClean="0"/>
            </a:br>
            <a:endParaRPr lang="ru-RU" dirty="0"/>
          </a:p>
        </p:txBody>
      </p:sp>
      <p:sp>
        <p:nvSpPr>
          <p:cNvPr id="3" name="Прямоугольник 2"/>
          <p:cNvSpPr/>
          <p:nvPr/>
        </p:nvSpPr>
        <p:spPr>
          <a:xfrm>
            <a:off x="440492" y="388912"/>
            <a:ext cx="7786742" cy="6001643"/>
          </a:xfrm>
          <a:prstGeom prst="rect">
            <a:avLst/>
          </a:prstGeom>
        </p:spPr>
        <p:txBody>
          <a:bodyPr wrap="square">
            <a:spAutoFit/>
          </a:bodyPr>
          <a:lstStyle/>
          <a:p>
            <a:r>
              <a:rPr lang="ru-RU" sz="3200" dirty="0"/>
              <a:t>Григорій Сковорода вийшов з козацького роду, що жив у селі Чорнухи на Полтавщині. В дев'ять літ лишився круглим сиротою. Здібного хлопчину, що складав пісні й вірші, взяв до себе старий чернець, ім'я якого нам лишилося невідомим. Він був людиною надзвичайно освіченою (можна припустити, що чернець - випускник Києво-Могилянської академії) і всі свої знання передавав жадібному до науки хлопцеві. </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25"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5"/>
                                        </p:tgtEl>
                                      </p:cBhvr>
                                    </p:animEffect>
                                  </p:childTnLst>
                                </p:cTn>
                              </p:par>
                            </p:childTnLst>
                          </p:cTn>
                        </p:par>
                        <p:par>
                          <p:cTn id="26" fill="hold">
                            <p:stCondLst>
                              <p:cond delay="2000"/>
                            </p:stCondLst>
                            <p:childTnLst>
                              <p:par>
                                <p:cTn id="27" presetID="35" presetClass="entr" presetSubtype="0"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2000"/>
                                        <p:tgtEl>
                                          <p:spTgt spid="6"/>
                                        </p:tgtEl>
                                      </p:cBhvr>
                                    </p:animEffect>
                                    <p:anim calcmode="lin" valueType="num">
                                      <p:cBhvr>
                                        <p:cTn id="30" dur="2000" fill="hold"/>
                                        <p:tgtEl>
                                          <p:spTgt spid="6"/>
                                        </p:tgtEl>
                                        <p:attrNameLst>
                                          <p:attrName>style.rotation</p:attrName>
                                        </p:attrNameLst>
                                      </p:cBhvr>
                                      <p:tavLst>
                                        <p:tav tm="0">
                                          <p:val>
                                            <p:fltVal val="720"/>
                                          </p:val>
                                        </p:tav>
                                        <p:tav tm="100000">
                                          <p:val>
                                            <p:fltVal val="0"/>
                                          </p:val>
                                        </p:tav>
                                      </p:tavLst>
                                    </p:anim>
                                    <p:anim calcmode="lin" valueType="num">
                                      <p:cBhvr>
                                        <p:cTn id="31" dur="2000" fill="hold"/>
                                        <p:tgtEl>
                                          <p:spTgt spid="6"/>
                                        </p:tgtEl>
                                        <p:attrNameLst>
                                          <p:attrName>ppt_h</p:attrName>
                                        </p:attrNameLst>
                                      </p:cBhvr>
                                      <p:tavLst>
                                        <p:tav tm="0">
                                          <p:val>
                                            <p:fltVal val="0"/>
                                          </p:val>
                                        </p:tav>
                                        <p:tav tm="100000">
                                          <p:val>
                                            <p:strVal val="#ppt_h"/>
                                          </p:val>
                                        </p:tav>
                                      </p:tavLst>
                                    </p:anim>
                                    <p:anim calcmode="lin" valueType="num">
                                      <p:cBhvr>
                                        <p:cTn id="32" dur="2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grigoriy-skovoroda_tkachenko_katerina_1299322377.jpg"/>
          <p:cNvPicPr>
            <a:picLocks noChangeAspect="1"/>
          </p:cNvPicPr>
          <p:nvPr/>
        </p:nvPicPr>
        <p:blipFill>
          <a:blip r:embed="rId2" cstate="print"/>
          <a:stretch>
            <a:fillRect/>
          </a:stretch>
        </p:blipFill>
        <p:spPr>
          <a:xfrm>
            <a:off x="7298540" y="460350"/>
            <a:ext cx="4452969" cy="6904603"/>
          </a:xfrm>
          <a:prstGeom prst="rect">
            <a:avLst/>
          </a:prstGeom>
          <a:ln>
            <a:noFill/>
          </a:ln>
          <a:effectLst>
            <a:softEdge rad="112500"/>
          </a:effectLst>
        </p:spPr>
      </p:pic>
      <p:sp>
        <p:nvSpPr>
          <p:cNvPr id="2" name="Заголовок 1"/>
          <p:cNvSpPr>
            <a:spLocks noGrp="1"/>
          </p:cNvSpPr>
          <p:nvPr>
            <p:ph type="title"/>
          </p:nvPr>
        </p:nvSpPr>
        <p:spPr>
          <a:xfrm>
            <a:off x="297617" y="5818200"/>
            <a:ext cx="7572428" cy="1571636"/>
          </a:xfrm>
        </p:spPr>
        <p:txBody>
          <a:bodyPr>
            <a:noAutofit/>
          </a:bodyPr>
          <a:lstStyle/>
          <a:p>
            <a:r>
              <a:rPr lang="ru-RU" sz="3200" b="1" dirty="0" smtClean="0">
                <a:solidFill>
                  <a:schemeClr val="accent1">
                    <a:lumMod val="60000"/>
                    <a:lumOff val="40000"/>
                  </a:schemeClr>
                </a:solidFill>
                <a:effectLst/>
              </a:rPr>
              <a:t>Двадцятидволітнім Сковорода  приїздить  до Києва й стає спудеєм академії. Тут  він, за словами  біографів, з першого  ж  разу  звернув на себе  увагу диригента півчої капели  і  негайно був прийнятий до хору, який славився на всю Російську імперію. Йому пророкували кар'єру видатного співака. В Києві набирали юнаків для придворної капели імператриці Єлизавети Петрівни. Сковороду  зарахували  туди  найпершим , але  він наполегливо  просив  дозволити  йому  лишитися  в академії.</a:t>
            </a:r>
            <a:r>
              <a:rPr lang="ru-RU" sz="3200" b="1" dirty="0" smtClean="0">
                <a:solidFill>
                  <a:schemeClr val="accent1">
                    <a:lumMod val="50000"/>
                  </a:schemeClr>
                </a:solidFill>
                <a:effectLst/>
              </a:rPr>
              <a:t> </a:t>
            </a:r>
            <a:endParaRPr lang="ru-RU" sz="3200" b="1" dirty="0">
              <a:solidFill>
                <a:schemeClr val="accent1">
                  <a:lumMod val="50000"/>
                </a:schemeClr>
              </a:solidFill>
              <a:effectLst/>
            </a:endParaRPr>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1303940021.jpg"/>
          <p:cNvPicPr>
            <a:picLocks noChangeAspect="1"/>
          </p:cNvPicPr>
          <p:nvPr/>
        </p:nvPicPr>
        <p:blipFill>
          <a:blip r:embed="rId2" cstate="print"/>
          <a:stretch>
            <a:fillRect/>
          </a:stretch>
        </p:blipFill>
        <p:spPr>
          <a:xfrm rot="585209">
            <a:off x="8257656" y="257726"/>
            <a:ext cx="3418856" cy="4409546"/>
          </a:xfrm>
          <a:prstGeom prst="rect">
            <a:avLst/>
          </a:prstGeom>
          <a:ln>
            <a:noFill/>
          </a:ln>
          <a:effectLst>
            <a:softEdge rad="112500"/>
          </a:effectLst>
        </p:spPr>
      </p:pic>
      <p:pic>
        <p:nvPicPr>
          <p:cNvPr id="6" name="Рисунок 5" descr="skovoroda_main.jpg"/>
          <p:cNvPicPr>
            <a:picLocks noChangeAspect="1"/>
          </p:cNvPicPr>
          <p:nvPr/>
        </p:nvPicPr>
        <p:blipFill>
          <a:blip r:embed="rId3" cstate="print"/>
          <a:stretch>
            <a:fillRect/>
          </a:stretch>
        </p:blipFill>
        <p:spPr>
          <a:xfrm rot="20126106">
            <a:off x="7613055" y="3003067"/>
            <a:ext cx="3175000" cy="4610100"/>
          </a:xfrm>
          <a:prstGeom prst="rect">
            <a:avLst/>
          </a:prstGeom>
          <a:ln>
            <a:noFill/>
          </a:ln>
          <a:effectLst>
            <a:softEdge rad="112500"/>
          </a:effectLst>
        </p:spPr>
      </p:pic>
      <p:sp>
        <p:nvSpPr>
          <p:cNvPr id="2" name="Заголовок 1"/>
          <p:cNvSpPr>
            <a:spLocks noGrp="1"/>
          </p:cNvSpPr>
          <p:nvPr>
            <p:ph type="title"/>
          </p:nvPr>
        </p:nvSpPr>
        <p:spPr>
          <a:xfrm>
            <a:off x="226179" y="3603622"/>
            <a:ext cx="8001056" cy="3714776"/>
          </a:xfrm>
        </p:spPr>
        <p:txBody>
          <a:bodyPr>
            <a:noAutofit/>
          </a:bodyPr>
          <a:lstStyle/>
          <a:p>
            <a:r>
              <a:rPr lang="ru-RU" sz="3200" dirty="0" smtClean="0">
                <a:effectLst>
                  <a:outerShdw blurRad="38100" dist="38100" dir="2700000" algn="tl">
                    <a:srgbClr val="000000">
                      <a:alpha val="43137"/>
                    </a:srgbClr>
                  </a:outerShdw>
                </a:effectLst>
              </a:rPr>
              <a:t>Через рік по тому Сковороду було введено до складу так званої Токайської комісії, що від'їздила в торгових справах за кордон. На чолі її стояв земляк філософа генерал-майор Вишневський, відомий на той час меломан, який опікувався юним спудеєм академії і високо ставив його вокальні здібності. Офіційно Сковорода їхав у складі комісії як перекладач. Збереглися свідчення, що йому пропонували викладати у кількох університетах Європи, але він відмовився від цієї честі, бо не уявляв свого життя поза Україною.</a:t>
            </a:r>
            <a:r>
              <a:rPr lang="ru-RU" sz="3600" dirty="0" smtClean="0"/>
              <a:t/>
            </a:r>
            <a:br>
              <a:rPr lang="ru-RU" sz="3600" dirty="0" smtClean="0"/>
            </a:br>
            <a:endParaRPr lang="ru-RU" sz="3600" dirty="0">
              <a:effectLst>
                <a:outerShdw blurRad="38100" dist="38100" dir="2700000" algn="tl">
                  <a:srgbClr val="000000">
                    <a:alpha val="43137"/>
                  </a:srgbClr>
                </a:outerShdw>
              </a:effectLst>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 presetClass="entr" presetSubtype="4"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361335.jpg"/>
          <p:cNvPicPr>
            <a:picLocks noChangeAspect="1"/>
          </p:cNvPicPr>
          <p:nvPr/>
        </p:nvPicPr>
        <p:blipFill>
          <a:blip r:embed="rId2" cstate="print"/>
          <a:stretch>
            <a:fillRect/>
          </a:stretch>
        </p:blipFill>
        <p:spPr>
          <a:xfrm rot="20663413">
            <a:off x="8143928" y="5272252"/>
            <a:ext cx="3665044" cy="2110338"/>
          </a:xfrm>
          <a:prstGeom prst="rect">
            <a:avLst/>
          </a:prstGeom>
        </p:spPr>
      </p:pic>
      <p:pic>
        <p:nvPicPr>
          <p:cNvPr id="7" name="Рисунок 6" descr="images.jpg"/>
          <p:cNvPicPr>
            <a:picLocks noChangeAspect="1"/>
          </p:cNvPicPr>
          <p:nvPr/>
        </p:nvPicPr>
        <p:blipFill>
          <a:blip r:embed="rId3" cstate="print"/>
          <a:stretch>
            <a:fillRect/>
          </a:stretch>
        </p:blipFill>
        <p:spPr>
          <a:xfrm rot="800780">
            <a:off x="9040599" y="4127577"/>
            <a:ext cx="2781300" cy="1638300"/>
          </a:xfrm>
          <a:prstGeom prst="rect">
            <a:avLst/>
          </a:prstGeom>
        </p:spPr>
      </p:pic>
      <p:sp>
        <p:nvSpPr>
          <p:cNvPr id="2" name="Заголовок 1"/>
          <p:cNvSpPr>
            <a:spLocks noGrp="1"/>
          </p:cNvSpPr>
          <p:nvPr>
            <p:ph type="title"/>
          </p:nvPr>
        </p:nvSpPr>
        <p:spPr>
          <a:xfrm>
            <a:off x="583368" y="5032382"/>
            <a:ext cx="9736887" cy="554537"/>
          </a:xfrm>
          <a:ln>
            <a:noFill/>
          </a:ln>
        </p:spPr>
        <p:txBody>
          <a:bodyPr>
            <a:noAutofit/>
          </a:bodyPr>
          <a:lstStyle/>
          <a:p>
            <a:r>
              <a:rPr lang="ru-RU" sz="3300" b="1" dirty="0" smtClean="0">
                <a:solidFill>
                  <a:schemeClr val="accent1">
                    <a:lumMod val="60000"/>
                    <a:lumOff val="40000"/>
                  </a:schemeClr>
                </a:solidFill>
                <a:effectLst/>
              </a:rPr>
              <a:t>У 1750 році </a:t>
            </a:r>
            <a:r>
              <a:rPr lang="ru-RU" sz="3300" b="1" u="sng" dirty="0" smtClean="0">
                <a:solidFill>
                  <a:schemeClr val="accent1">
                    <a:lumMod val="60000"/>
                    <a:lumOff val="40000"/>
                  </a:schemeClr>
                </a:solidFill>
                <a:effectLst/>
              </a:rPr>
              <a:t> </a:t>
            </a:r>
            <a:r>
              <a:rPr lang="ru-RU" sz="3300" b="1" dirty="0" smtClean="0">
                <a:solidFill>
                  <a:schemeClr val="accent1">
                    <a:lumMod val="60000"/>
                    <a:lumOff val="40000"/>
                  </a:schemeClr>
                </a:solidFill>
                <a:effectLst/>
              </a:rPr>
              <a:t>Григорій  Сковорода виїхав за кордон, бажаючи поглибити освіту в європейських університетах. Спочатку  він  жив у Будапешті  звідти він їздив до Відня  ,Братіслави . Є дані, що певний час він навчався в університеті міста Галле  Жодних проблем зі спілкуванням у Сковороди не було, він вільно володів багатьма мовами: німецькою, латинською    розумів грецьку та давньоєврейську. Загалом за кордоном Сковорода  пробув  5  років.</a:t>
            </a:r>
            <a:endParaRPr lang="ru-RU" sz="3300" b="1" dirty="0">
              <a:solidFill>
                <a:schemeClr val="accent1">
                  <a:lumMod val="60000"/>
                  <a:lumOff val="40000"/>
                </a:schemeClr>
              </a:solidFill>
              <a:effectLst/>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ukraine.jpeg"/>
          <p:cNvPicPr>
            <a:picLocks noChangeAspect="1"/>
          </p:cNvPicPr>
          <p:nvPr/>
        </p:nvPicPr>
        <p:blipFill>
          <a:blip r:embed="rId2" cstate="print"/>
          <a:stretch>
            <a:fillRect/>
          </a:stretch>
        </p:blipFill>
        <p:spPr>
          <a:xfrm rot="20597947">
            <a:off x="8488678" y="5060896"/>
            <a:ext cx="3016391" cy="2262294"/>
          </a:xfrm>
          <a:prstGeom prst="rect">
            <a:avLst/>
          </a:prstGeom>
        </p:spPr>
      </p:pic>
      <p:pic>
        <p:nvPicPr>
          <p:cNvPr id="3" name="Рисунок 2" descr="images-1.jpeg"/>
          <p:cNvPicPr>
            <a:picLocks noChangeAspect="1"/>
          </p:cNvPicPr>
          <p:nvPr/>
        </p:nvPicPr>
        <p:blipFill>
          <a:blip r:embed="rId3" cstate="print"/>
          <a:stretch>
            <a:fillRect/>
          </a:stretch>
        </p:blipFill>
        <p:spPr>
          <a:xfrm rot="20785059">
            <a:off x="8828505" y="635949"/>
            <a:ext cx="2977190" cy="2224890"/>
          </a:xfrm>
          <a:prstGeom prst="rect">
            <a:avLst/>
          </a:prstGeom>
        </p:spPr>
      </p:pic>
      <p:pic>
        <p:nvPicPr>
          <p:cNvPr id="4" name="Рисунок 3" descr="images-1-2.jpeg"/>
          <p:cNvPicPr>
            <a:picLocks noChangeAspect="1"/>
          </p:cNvPicPr>
          <p:nvPr/>
        </p:nvPicPr>
        <p:blipFill>
          <a:blip r:embed="rId4" cstate="print"/>
          <a:stretch>
            <a:fillRect/>
          </a:stretch>
        </p:blipFill>
        <p:spPr>
          <a:xfrm rot="630767">
            <a:off x="8759889" y="2951990"/>
            <a:ext cx="3071352" cy="2295257"/>
          </a:xfrm>
          <a:prstGeom prst="rect">
            <a:avLst/>
          </a:prstGeom>
        </p:spPr>
      </p:pic>
      <p:sp>
        <p:nvSpPr>
          <p:cNvPr id="2" name="Прямоугольник 1"/>
          <p:cNvSpPr/>
          <p:nvPr/>
        </p:nvSpPr>
        <p:spPr>
          <a:xfrm>
            <a:off x="797683" y="746102"/>
            <a:ext cx="8219318" cy="5078313"/>
          </a:xfrm>
          <a:prstGeom prst="rect">
            <a:avLst/>
          </a:prstGeom>
        </p:spPr>
        <p:txBody>
          <a:bodyPr wrap="square">
            <a:spAutoFit/>
          </a:bodyPr>
          <a:lstStyle/>
          <a:p>
            <a:r>
              <a:rPr lang="ru-RU" sz="3600" b="1" dirty="0">
                <a:latin typeface="Monotype Corsiva" pitchFamily="66" charset="0"/>
              </a:rPr>
              <a:t>За життя Сковороди був дуже відомою в Україні людиною, його погляди обговорювалися у вчених колах, про нього писали в листах представники тогочасної еліти. В той же час його вірші-псальми співали на ярмарках лірники. Жодного твору Григорія Савича не було надруковано за життя, але майже в кожному інтелігентному домі були рукописні копії. </a:t>
            </a:r>
          </a:p>
        </p:txBody>
      </p:sp>
    </p:spTree>
  </p:cSld>
  <p:clrMapOvr>
    <a:masterClrMapping/>
  </p:clrMapOvr>
  <p:transition advTm="40000">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3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800" decel="100000"/>
                                        <p:tgtEl>
                                          <p:spTgt spid="4"/>
                                        </p:tgtEl>
                                      </p:cBhvr>
                                    </p:animEffect>
                                    <p:anim calcmode="lin" valueType="num">
                                      <p:cBhvr>
                                        <p:cTn id="15" dur="800" decel="100000" fill="hold"/>
                                        <p:tgtEl>
                                          <p:spTgt spid="4"/>
                                        </p:tgtEl>
                                        <p:attrNameLst>
                                          <p:attrName>style.rotation</p:attrName>
                                        </p:attrNameLst>
                                      </p:cBhvr>
                                      <p:tavLst>
                                        <p:tav tm="0">
                                          <p:val>
                                            <p:fltVal val="-90"/>
                                          </p:val>
                                        </p:tav>
                                        <p:tav tm="100000">
                                          <p:val>
                                            <p:fltVal val="0"/>
                                          </p:val>
                                        </p:tav>
                                      </p:tavLst>
                                    </p:anim>
                                    <p:anim calcmode="lin" valueType="num">
                                      <p:cBhvr>
                                        <p:cTn id="16" dur="800" decel="100000" fill="hold"/>
                                        <p:tgtEl>
                                          <p:spTgt spid="4"/>
                                        </p:tgtEl>
                                        <p:attrNameLst>
                                          <p:attrName>ppt_x</p:attrName>
                                        </p:attrNameLst>
                                      </p:cBhvr>
                                      <p:tavLst>
                                        <p:tav tm="0">
                                          <p:val>
                                            <p:strVal val="#ppt_x+0.4"/>
                                          </p:val>
                                        </p:tav>
                                        <p:tav tm="100000">
                                          <p:val>
                                            <p:strVal val="#ppt_x-0.05"/>
                                          </p:val>
                                        </p:tav>
                                      </p:tavLst>
                                    </p:anim>
                                    <p:anim calcmode="lin" valueType="num">
                                      <p:cBhvr>
                                        <p:cTn id="17" dur="800" decel="100000" fill="hold"/>
                                        <p:tgtEl>
                                          <p:spTgt spid="4"/>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20" fill="hold">
                            <p:stCondLst>
                              <p:cond delay="3000"/>
                            </p:stCondLst>
                            <p:childTnLst>
                              <p:par>
                                <p:cTn id="21" presetID="5" presetClass="entr" presetSubtype="1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heckerboard(across)">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3368" y="2603490"/>
            <a:ext cx="10822781" cy="1433689"/>
          </a:xfrm>
        </p:spPr>
        <p:txBody>
          <a:bodyPr>
            <a:normAutofit fontScale="90000"/>
          </a:bodyPr>
          <a:lstStyle/>
          <a:p>
            <a:pPr algn="ctr"/>
            <a:r>
              <a:rPr lang="ru-RU" sz="4400" b="1" dirty="0" smtClean="0">
                <a:effectLst>
                  <a:outerShdw blurRad="38100" dist="38100" dir="2700000" algn="tl">
                    <a:srgbClr val="000000">
                      <a:alpha val="43137"/>
                    </a:srgbClr>
                  </a:outerShdw>
                </a:effectLst>
                <a:latin typeface="Monotype Corsiva" pitchFamily="66" charset="0"/>
              </a:rPr>
              <a:t>Сковорода був одним з останніх представників згасаючої епохи бароко з її академіями, мандрівними спудеями,  рукописними книгами, латиною і церковно-слов’янською мовою.</a:t>
            </a:r>
            <a:r>
              <a:rPr lang="ru-RU" dirty="0" smtClean="0"/>
              <a:t/>
            </a:r>
            <a:br>
              <a:rPr lang="ru-RU" dirty="0" smtClean="0"/>
            </a:br>
            <a:endParaRPr lang="ru-RU" dirty="0"/>
          </a:p>
        </p:txBody>
      </p:sp>
      <p:pic>
        <p:nvPicPr>
          <p:cNvPr id="3" name="Рисунок 2" descr="BookAndCandlePencil.png"/>
          <p:cNvPicPr>
            <a:picLocks noChangeAspect="1"/>
          </p:cNvPicPr>
          <p:nvPr/>
        </p:nvPicPr>
        <p:blipFill>
          <a:blip r:embed="rId2" cstate="print"/>
          <a:stretch>
            <a:fillRect/>
          </a:stretch>
        </p:blipFill>
        <p:spPr>
          <a:xfrm>
            <a:off x="4083830" y="3460746"/>
            <a:ext cx="3981458" cy="3447034"/>
          </a:xfrm>
          <a:prstGeom prst="rect">
            <a:avLst/>
          </a:prstGeom>
        </p:spPr>
      </p:pic>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5"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7" dur="1000" fill="hold"/>
                                        <p:tgtEl>
                                          <p:spTgt spid="3"/>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skov.jpg"/>
          <p:cNvPicPr>
            <a:picLocks noChangeAspect="1"/>
          </p:cNvPicPr>
          <p:nvPr/>
        </p:nvPicPr>
        <p:blipFill>
          <a:blip r:embed="rId2" cstate="print"/>
          <a:stretch>
            <a:fillRect/>
          </a:stretch>
        </p:blipFill>
        <p:spPr>
          <a:xfrm rot="385409">
            <a:off x="9141314" y="361354"/>
            <a:ext cx="2340897" cy="4978471"/>
          </a:xfrm>
          <a:prstGeom prst="rect">
            <a:avLst/>
          </a:prstGeom>
        </p:spPr>
      </p:pic>
      <p:pic>
        <p:nvPicPr>
          <p:cNvPr id="4" name="Рисунок 3" descr="skovoroda_gs.jpg"/>
          <p:cNvPicPr>
            <a:picLocks noChangeAspect="1"/>
          </p:cNvPicPr>
          <p:nvPr/>
        </p:nvPicPr>
        <p:blipFill>
          <a:blip r:embed="rId3" cstate="print"/>
          <a:stretch>
            <a:fillRect/>
          </a:stretch>
        </p:blipFill>
        <p:spPr>
          <a:xfrm rot="20361207">
            <a:off x="8020395" y="4485663"/>
            <a:ext cx="2287884" cy="2890360"/>
          </a:xfrm>
          <a:prstGeom prst="rect">
            <a:avLst/>
          </a:prstGeom>
        </p:spPr>
      </p:pic>
      <p:sp>
        <p:nvSpPr>
          <p:cNvPr id="2" name="Заголовок 1"/>
          <p:cNvSpPr>
            <a:spLocks noGrp="1"/>
          </p:cNvSpPr>
          <p:nvPr>
            <p:ph type="title"/>
          </p:nvPr>
        </p:nvSpPr>
        <p:spPr>
          <a:xfrm>
            <a:off x="297616" y="3817936"/>
            <a:ext cx="8084358" cy="1428760"/>
          </a:xfrm>
        </p:spPr>
        <p:txBody>
          <a:bodyPr>
            <a:noAutofit/>
          </a:bodyPr>
          <a:lstStyle/>
          <a:p>
            <a:pPr algn="just"/>
            <a:r>
              <a:rPr lang="ru-RU" sz="3200" dirty="0" smtClean="0">
                <a:effectLst>
                  <a:outerShdw blurRad="38100" dist="38100" dir="2700000" algn="tl">
                    <a:srgbClr val="000000">
                      <a:alpha val="43137"/>
                    </a:srgbClr>
                  </a:outerShdw>
                </a:effectLst>
              </a:rPr>
              <a:t>Григорій Савич Сковорода володів даром передчуття. Те, що він передбачив власну смерть, відомо багатьом .У 1770 році філософ три місяці жив у Києві у свого родича Іустина – начальника Китаївської пустині. Раптом під час прогулянки Подолом Сковорода відчув сильний трупний сморід. Наступного ж дня він всупереч проханням покинув Київ. Через два тижні в Києві почався мор і місто було зачинене.</a:t>
            </a:r>
            <a:endParaRPr lang="ru-RU" sz="3200" dirty="0">
              <a:effectLst>
                <a:outerShdw blurRad="38100" dist="38100" dir="2700000" algn="tl">
                  <a:srgbClr val="000000">
                    <a:alpha val="43137"/>
                  </a:srgbClr>
                </a:outerShdw>
              </a:effectLst>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5"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239</TotalTime>
  <Words>425</Words>
  <Application>Microsoft Office PowerPoint</Application>
  <PresentationFormat>Произвольный</PresentationFormat>
  <Paragraphs>17</Paragraphs>
  <Slides>12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Бумажная</vt:lpstr>
      <vt:lpstr>    Григорій Сковорода  (1722-1794) </vt:lpstr>
      <vt:lpstr>Цікаві факти та історії, які дозволять побачити відомого філософа у новому, цікавому світлі. </vt:lpstr>
      <vt:lpstr>  </vt:lpstr>
      <vt:lpstr>Двадцятидволітнім Сковорода  приїздить  до Києва й стає спудеєм академії. Тут  він, за словами  біографів, з першого  ж  разу  звернув на себе  увагу диригента півчої капели  і  негайно був прийнятий до хору, який славився на всю Російську імперію. Йому пророкували кар'єру видатного співака. В Києві набирали юнаків для придворної капели імператриці Єлизавети Петрівни. Сковороду  зарахували  туди  найпершим , але  він наполегливо  просив  дозволити  йому  лишитися  в академії. </vt:lpstr>
      <vt:lpstr>Через рік по тому Сковороду було введено до складу так званої Токайської комісії, що від'їздила в торгових справах за кордон. На чолі її стояв земляк філософа генерал-майор Вишневський, відомий на той час меломан, який опікувався юним спудеєм академії і високо ставив його вокальні здібності. Офіційно Сковорода їхав у складі комісії як перекладач. Збереглися свідчення, що йому пропонували викладати у кількох університетах Європи, але він відмовився від цієї честі, бо не уявляв свого життя поза Україною. </vt:lpstr>
      <vt:lpstr>У 1750 році  Григорій  Сковорода виїхав за кордон, бажаючи поглибити освіту в європейських університетах. Спочатку  він  жив у Будапешті  звідти він їздив до Відня  ,Братіслави . Є дані, що певний час він навчався в університеті міста Галле  Жодних проблем зі спілкуванням у Сковороди не було, він вільно володів багатьма мовами: німецькою, латинською    розумів грецьку та давньоєврейську. Загалом за кордоном Сковорода  пробув  5  років.</vt:lpstr>
      <vt:lpstr>Слайд 7</vt:lpstr>
      <vt:lpstr>Сковорода був одним з останніх представників згасаючої епохи бароко з її академіями, мандрівними спудеями,  рукописними книгами, латиною і церковно-слов’янською мовою. </vt:lpstr>
      <vt:lpstr>Григорій Савич Сковорода володів даром передчуття. Те, що він передбачив власну смерть, відомо багатьом .У 1770 році філософ три місяці жив у Києві у свого родича Іустина – начальника Китаївської пустині. Раптом під час прогулянки Подолом Сковорода відчув сильний трупний сморід. Наступного ж дня він всупереч проханням покинув Київ. Через два тижні в Києві почався мор і місто було зачинене.</vt:lpstr>
      <vt:lpstr>    Якось цариця  послала  до  Сковороди посланця .Вкладаючи в свої слова найвищу повагу до цариці, посланець Потьомкіна переказав Сковороді волю Катерини. Філософ вислухав уважно, нічого не відповів. Зате заграв на сопілці веселу мелодію. Розгублений посланець мусив вислухати її до кінця. Потім філософ здивував його такими словами: "Скажіть матінці-цариці, що мені моя сопілка і вівця дорожчі царського вінця". Так і поїхав верхівець ні з чим.   </vt:lpstr>
      <vt:lpstr>На  надмогильному камені, як побажав   Сковорода , було  викарбовано:                 “ Світ  ловив  мене, та не спіймав ”.</vt:lpstr>
      <vt:lpstr>Роботу  виконали: учениці 9 класу  Майстренко Ірина  та Сидоренко  Світлана</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Григорій Сковорода</dc:title>
  <dc:creator>Admin</dc:creator>
  <cp:lastModifiedBy>Admin</cp:lastModifiedBy>
  <cp:revision>28</cp:revision>
  <dcterms:created xsi:type="dcterms:W3CDTF">2013-11-07T14:43:15Z</dcterms:created>
  <dcterms:modified xsi:type="dcterms:W3CDTF">2013-11-21T18:43:15Z</dcterms:modified>
</cp:coreProperties>
</file>