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64" r:id="rId3"/>
    <p:sldId id="285" r:id="rId4"/>
    <p:sldId id="288" r:id="rId5"/>
    <p:sldId id="291" r:id="rId6"/>
    <p:sldId id="281" r:id="rId7"/>
    <p:sldId id="284" r:id="rId8"/>
    <p:sldId id="283" r:id="rId9"/>
    <p:sldId id="282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94693" autoAdjust="0"/>
  </p:normalViewPr>
  <p:slideViewPr>
    <p:cSldViewPr showGuides="1">
      <p:cViewPr varScale="1">
        <p:scale>
          <a:sx n="106" d="100"/>
          <a:sy n="106" d="100"/>
        </p:scale>
        <p:origin x="-102" y="-11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526" y="-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AA4B3-F141-4B57-BA3A-8DF89A8BDF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54DBAB-1387-4EE6-ABD1-57831A629522}">
      <dgm:prSet/>
      <dgm:spPr/>
      <dgm:t>
        <a:bodyPr/>
        <a:lstStyle/>
        <a:p>
          <a:pPr rtl="0"/>
          <a:r>
            <a:rPr lang="ru-RU" dirty="0" smtClean="0"/>
            <a:t>Мартин </a:t>
          </a:r>
          <a:r>
            <a:rPr lang="ru-RU" dirty="0" err="1" smtClean="0"/>
            <a:t>Боруля</a:t>
          </a:r>
          <a:r>
            <a:rPr lang="ru-RU" dirty="0" smtClean="0"/>
            <a:t> — </a:t>
          </a:r>
          <a:r>
            <a:rPr lang="ru-RU" dirty="0" err="1" smtClean="0"/>
            <a:t>багатий</a:t>
          </a:r>
          <a:r>
            <a:rPr lang="ru-RU" dirty="0" smtClean="0"/>
            <a:t> шляхтич, чиновник.</a:t>
          </a:r>
          <a:endParaRPr lang="ru-RU" dirty="0"/>
        </a:p>
      </dgm:t>
    </dgm:pt>
    <dgm:pt modelId="{211907EF-D775-44E6-AD31-721BD4031378}" type="parTrans" cxnId="{DE8D209C-CDD3-46E1-968F-3B37378F0E97}">
      <dgm:prSet/>
      <dgm:spPr/>
      <dgm:t>
        <a:bodyPr/>
        <a:lstStyle/>
        <a:p>
          <a:endParaRPr lang="ru-RU"/>
        </a:p>
      </dgm:t>
    </dgm:pt>
    <dgm:pt modelId="{39598F67-365B-44E4-94EA-9ADD5103F608}" type="sibTrans" cxnId="{DE8D209C-CDD3-46E1-968F-3B37378F0E97}">
      <dgm:prSet/>
      <dgm:spPr/>
      <dgm:t>
        <a:bodyPr/>
        <a:lstStyle/>
        <a:p>
          <a:endParaRPr lang="ru-RU"/>
        </a:p>
      </dgm:t>
    </dgm:pt>
    <dgm:pt modelId="{62282E9B-D7D1-4527-ABA0-423AB6AC2D56}">
      <dgm:prSet/>
      <dgm:spPr/>
      <dgm:t>
        <a:bodyPr/>
        <a:lstStyle/>
        <a:p>
          <a:pPr rtl="0"/>
          <a:r>
            <a:rPr lang="ru-RU" dirty="0" err="1" smtClean="0"/>
            <a:t>Палажка</a:t>
          </a:r>
          <a:r>
            <a:rPr lang="ru-RU" dirty="0" smtClean="0"/>
            <a:t> —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жінка</a:t>
          </a:r>
          <a:r>
            <a:rPr lang="ru-RU" dirty="0" smtClean="0"/>
            <a:t>.</a:t>
          </a:r>
          <a:endParaRPr lang="ru-RU" dirty="0"/>
        </a:p>
      </dgm:t>
    </dgm:pt>
    <dgm:pt modelId="{202F4158-44B3-4397-94F0-F8E2D976A145}" type="parTrans" cxnId="{2567D5E6-C83B-470F-A856-F773BCBD4A96}">
      <dgm:prSet/>
      <dgm:spPr/>
      <dgm:t>
        <a:bodyPr/>
        <a:lstStyle/>
        <a:p>
          <a:endParaRPr lang="ru-RU"/>
        </a:p>
      </dgm:t>
    </dgm:pt>
    <dgm:pt modelId="{A4E45F40-67E4-43DC-9C55-41C7639800AA}" type="sibTrans" cxnId="{2567D5E6-C83B-470F-A856-F773BCBD4A96}">
      <dgm:prSet/>
      <dgm:spPr/>
      <dgm:t>
        <a:bodyPr/>
        <a:lstStyle/>
        <a:p>
          <a:endParaRPr lang="ru-RU"/>
        </a:p>
      </dgm:t>
    </dgm:pt>
    <dgm:pt modelId="{3460DD0E-CDD9-4596-8565-A0A5A03E3438}">
      <dgm:prSet/>
      <dgm:spPr/>
      <dgm:t>
        <a:bodyPr/>
        <a:lstStyle/>
        <a:p>
          <a:pPr rtl="0"/>
          <a:r>
            <a:rPr lang="ru-RU" dirty="0" err="1" smtClean="0"/>
            <a:t>Марися</a:t>
          </a:r>
          <a:r>
            <a:rPr lang="ru-RU" dirty="0" smtClean="0"/>
            <a:t> — </a:t>
          </a:r>
          <a:r>
            <a:rPr lang="ru-RU" dirty="0" err="1" smtClean="0"/>
            <a:t>їхня</a:t>
          </a:r>
          <a:r>
            <a:rPr lang="ru-RU" dirty="0" smtClean="0"/>
            <a:t> дочка.</a:t>
          </a:r>
          <a:endParaRPr lang="ru-RU" dirty="0"/>
        </a:p>
      </dgm:t>
    </dgm:pt>
    <dgm:pt modelId="{61FB2B4E-1BA3-4523-AE4F-9E680F02642C}" type="parTrans" cxnId="{152EE352-6322-4604-8E06-92A4D2DE1FFE}">
      <dgm:prSet/>
      <dgm:spPr/>
      <dgm:t>
        <a:bodyPr/>
        <a:lstStyle/>
        <a:p>
          <a:endParaRPr lang="ru-RU"/>
        </a:p>
      </dgm:t>
    </dgm:pt>
    <dgm:pt modelId="{67E82576-C44E-42AA-B912-8E5ACB5D74F6}" type="sibTrans" cxnId="{152EE352-6322-4604-8E06-92A4D2DE1FFE}">
      <dgm:prSet/>
      <dgm:spPr/>
      <dgm:t>
        <a:bodyPr/>
        <a:lstStyle/>
        <a:p>
          <a:endParaRPr lang="ru-RU"/>
        </a:p>
      </dgm:t>
    </dgm:pt>
    <dgm:pt modelId="{8E22F21C-E412-48D9-BED9-8A0617C230AE}">
      <dgm:prSet/>
      <dgm:spPr/>
      <dgm:t>
        <a:bodyPr/>
        <a:lstStyle/>
        <a:p>
          <a:pPr rtl="0"/>
          <a:r>
            <a:rPr lang="ru-RU" dirty="0" smtClean="0"/>
            <a:t>Степан — </a:t>
          </a:r>
          <a:r>
            <a:rPr lang="ru-RU" dirty="0" err="1" smtClean="0"/>
            <a:t>їхній</a:t>
          </a:r>
          <a:r>
            <a:rPr lang="ru-RU" dirty="0" smtClean="0"/>
            <a:t> </a:t>
          </a:r>
          <a:r>
            <a:rPr lang="ru-RU" dirty="0" err="1" smtClean="0"/>
            <a:t>син</a:t>
          </a:r>
          <a:r>
            <a:rPr lang="ru-RU" dirty="0" smtClean="0"/>
            <a:t>, канцелярист </a:t>
          </a:r>
          <a:r>
            <a:rPr lang="ru-RU" dirty="0" err="1" smtClean="0"/>
            <a:t>земського</a:t>
          </a:r>
          <a:r>
            <a:rPr lang="ru-RU" dirty="0" smtClean="0"/>
            <a:t> суду.</a:t>
          </a:r>
          <a:endParaRPr lang="ru-RU" dirty="0"/>
        </a:p>
      </dgm:t>
    </dgm:pt>
    <dgm:pt modelId="{9A98D988-DD1C-4342-8D85-5234BC089B75}" type="parTrans" cxnId="{7819FBD2-4539-49A7-AF5D-5C8AB5403A76}">
      <dgm:prSet/>
      <dgm:spPr/>
      <dgm:t>
        <a:bodyPr/>
        <a:lstStyle/>
        <a:p>
          <a:endParaRPr lang="ru-RU"/>
        </a:p>
      </dgm:t>
    </dgm:pt>
    <dgm:pt modelId="{EDEE89B9-D0D4-4FB5-8AF2-3404E6B98DC4}" type="sibTrans" cxnId="{7819FBD2-4539-49A7-AF5D-5C8AB5403A76}">
      <dgm:prSet/>
      <dgm:spPr/>
      <dgm:t>
        <a:bodyPr/>
        <a:lstStyle/>
        <a:p>
          <a:endParaRPr lang="ru-RU"/>
        </a:p>
      </dgm:t>
    </dgm:pt>
    <dgm:pt modelId="{0F1086DF-6FDC-4AF2-A1E8-9CB41FC9B5AB}">
      <dgm:prSet/>
      <dgm:spPr/>
      <dgm:t>
        <a:bodyPr/>
        <a:lstStyle/>
        <a:p>
          <a:pPr rtl="0"/>
          <a:r>
            <a:rPr lang="ru-RU" dirty="0" err="1" smtClean="0"/>
            <a:t>Гервасій</a:t>
          </a:r>
          <a:r>
            <a:rPr lang="ru-RU" dirty="0" smtClean="0"/>
            <a:t> </a:t>
          </a:r>
          <a:r>
            <a:rPr lang="ru-RU" dirty="0" err="1" smtClean="0"/>
            <a:t>Гуляницький</a:t>
          </a:r>
          <a:r>
            <a:rPr lang="ru-RU" dirty="0" smtClean="0"/>
            <a:t> — друг Мартина, </a:t>
          </a:r>
          <a:r>
            <a:rPr lang="ru-RU" dirty="0" err="1" smtClean="0"/>
            <a:t>батько</a:t>
          </a:r>
          <a:r>
            <a:rPr lang="ru-RU" dirty="0" smtClean="0"/>
            <a:t> </a:t>
          </a:r>
          <a:r>
            <a:rPr lang="ru-RU" dirty="0" err="1" smtClean="0"/>
            <a:t>Миколи</a:t>
          </a:r>
          <a:r>
            <a:rPr lang="ru-RU" dirty="0" smtClean="0"/>
            <a:t>.</a:t>
          </a:r>
          <a:endParaRPr lang="ru-RU" dirty="0"/>
        </a:p>
      </dgm:t>
    </dgm:pt>
    <dgm:pt modelId="{87264E40-3510-4AC6-B17B-7F22C483899A}" type="parTrans" cxnId="{2EC0BF36-8EED-46C6-BF2B-AD3AC2E6C3B4}">
      <dgm:prSet/>
      <dgm:spPr/>
      <dgm:t>
        <a:bodyPr/>
        <a:lstStyle/>
        <a:p>
          <a:endParaRPr lang="ru-RU"/>
        </a:p>
      </dgm:t>
    </dgm:pt>
    <dgm:pt modelId="{72A7F8EA-D7E8-4E96-9486-A2215F4984F9}" type="sibTrans" cxnId="{2EC0BF36-8EED-46C6-BF2B-AD3AC2E6C3B4}">
      <dgm:prSet/>
      <dgm:spPr/>
      <dgm:t>
        <a:bodyPr/>
        <a:lstStyle/>
        <a:p>
          <a:endParaRPr lang="ru-RU"/>
        </a:p>
      </dgm:t>
    </dgm:pt>
    <dgm:pt modelId="{34FF2F58-BF05-4723-8564-00DC28413623}">
      <dgm:prSet/>
      <dgm:spPr/>
      <dgm:t>
        <a:bodyPr/>
        <a:lstStyle/>
        <a:p>
          <a:pPr rtl="0"/>
          <a:r>
            <a:rPr lang="ru-RU" dirty="0" err="1" smtClean="0"/>
            <a:t>Микола</a:t>
          </a:r>
          <a:r>
            <a:rPr lang="ru-RU" dirty="0" smtClean="0"/>
            <a:t> —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син</a:t>
          </a:r>
          <a:r>
            <a:rPr lang="ru-RU" dirty="0" smtClean="0"/>
            <a:t>, парубок.</a:t>
          </a:r>
          <a:endParaRPr lang="ru-RU" dirty="0"/>
        </a:p>
      </dgm:t>
    </dgm:pt>
    <dgm:pt modelId="{ADBEF6D1-6783-4D12-B102-5F0B40259C82}" type="parTrans" cxnId="{719BA5BE-ABAA-42B4-9205-8AE8D9F115D0}">
      <dgm:prSet/>
      <dgm:spPr/>
      <dgm:t>
        <a:bodyPr/>
        <a:lstStyle/>
        <a:p>
          <a:endParaRPr lang="ru-RU"/>
        </a:p>
      </dgm:t>
    </dgm:pt>
    <dgm:pt modelId="{8B635BE6-C572-4D82-8CBD-125869DCF26F}" type="sibTrans" cxnId="{719BA5BE-ABAA-42B4-9205-8AE8D9F115D0}">
      <dgm:prSet/>
      <dgm:spPr/>
      <dgm:t>
        <a:bodyPr/>
        <a:lstStyle/>
        <a:p>
          <a:endParaRPr lang="ru-RU"/>
        </a:p>
      </dgm:t>
    </dgm:pt>
    <dgm:pt modelId="{72172E3E-6040-4584-ACD9-20D3843E861A}">
      <dgm:prSet/>
      <dgm:spPr/>
      <dgm:t>
        <a:bodyPr/>
        <a:lstStyle/>
        <a:p>
          <a:pPr rtl="0"/>
          <a:r>
            <a:rPr lang="ru-RU" dirty="0" err="1" smtClean="0"/>
            <a:t>Націєвський</a:t>
          </a:r>
          <a:r>
            <a:rPr lang="ru-RU" dirty="0" smtClean="0"/>
            <a:t> — </a:t>
          </a:r>
          <a:r>
            <a:rPr lang="ru-RU" dirty="0" err="1" smtClean="0"/>
            <a:t>регістратор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ратуші</a:t>
          </a:r>
          <a:r>
            <a:rPr lang="ru-RU" dirty="0" smtClean="0"/>
            <a:t>.</a:t>
          </a:r>
          <a:endParaRPr lang="ru-RU" dirty="0"/>
        </a:p>
      </dgm:t>
    </dgm:pt>
    <dgm:pt modelId="{6C063256-BAAE-493C-9C7E-7F191747CA1E}" type="parTrans" cxnId="{B9D5D565-0D91-4A2B-AA14-14FB7E45FEBE}">
      <dgm:prSet/>
      <dgm:spPr/>
      <dgm:t>
        <a:bodyPr/>
        <a:lstStyle/>
        <a:p>
          <a:endParaRPr lang="ru-RU"/>
        </a:p>
      </dgm:t>
    </dgm:pt>
    <dgm:pt modelId="{987EC530-AA2E-407A-84B2-9AE6F861CAA8}" type="sibTrans" cxnId="{B9D5D565-0D91-4A2B-AA14-14FB7E45FEBE}">
      <dgm:prSet/>
      <dgm:spPr/>
      <dgm:t>
        <a:bodyPr/>
        <a:lstStyle/>
        <a:p>
          <a:endParaRPr lang="ru-RU"/>
        </a:p>
      </dgm:t>
    </dgm:pt>
    <dgm:pt modelId="{BDBA66BD-8951-4C47-B8C4-34B4E844A96B}">
      <dgm:prSet/>
      <dgm:spPr/>
      <dgm:t>
        <a:bodyPr/>
        <a:lstStyle/>
        <a:p>
          <a:pPr rtl="0"/>
          <a:r>
            <a:rPr lang="ru-RU" dirty="0" err="1" smtClean="0"/>
            <a:t>Красовський</a:t>
          </a:r>
          <a:r>
            <a:rPr lang="ru-RU" dirty="0" smtClean="0"/>
            <a:t> — шляхтич,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яким</a:t>
          </a:r>
          <a:r>
            <a:rPr lang="ru-RU" dirty="0" smtClean="0"/>
            <a:t> судиться </a:t>
          </a:r>
          <a:r>
            <a:rPr lang="ru-RU" dirty="0" err="1" smtClean="0"/>
            <a:t>Боруля</a:t>
          </a:r>
          <a:r>
            <a:rPr lang="ru-RU" dirty="0" smtClean="0"/>
            <a:t>.</a:t>
          </a:r>
          <a:endParaRPr lang="ru-RU" dirty="0"/>
        </a:p>
      </dgm:t>
    </dgm:pt>
    <dgm:pt modelId="{1CC31F25-4D64-49F3-AEBC-FA85C3F53EC7}" type="parTrans" cxnId="{41C55954-8414-4D1E-83A5-4C24DA169DFB}">
      <dgm:prSet/>
      <dgm:spPr/>
      <dgm:t>
        <a:bodyPr/>
        <a:lstStyle/>
        <a:p>
          <a:endParaRPr lang="ru-RU"/>
        </a:p>
      </dgm:t>
    </dgm:pt>
    <dgm:pt modelId="{822ED271-E5B7-4401-8E6F-4C9AC9E811E6}" type="sibTrans" cxnId="{41C55954-8414-4D1E-83A5-4C24DA169DFB}">
      <dgm:prSet/>
      <dgm:spPr/>
      <dgm:t>
        <a:bodyPr/>
        <a:lstStyle/>
        <a:p>
          <a:endParaRPr lang="ru-RU"/>
        </a:p>
      </dgm:t>
    </dgm:pt>
    <dgm:pt modelId="{AFDAC2ED-E250-4722-86AB-FDB92077E335}">
      <dgm:prSet/>
      <dgm:spPr/>
      <dgm:t>
        <a:bodyPr/>
        <a:lstStyle/>
        <a:p>
          <a:pPr rtl="0"/>
          <a:r>
            <a:rPr lang="ru-RU" dirty="0" err="1" smtClean="0"/>
            <a:t>Трандалєв</a:t>
          </a:r>
          <a:r>
            <a:rPr lang="ru-RU" dirty="0" smtClean="0"/>
            <a:t> — </a:t>
          </a:r>
          <a:r>
            <a:rPr lang="ru-RU" dirty="0" err="1" smtClean="0"/>
            <a:t>повірений</a:t>
          </a:r>
          <a:r>
            <a:rPr lang="ru-RU" dirty="0" smtClean="0"/>
            <a:t>.</a:t>
          </a:r>
          <a:endParaRPr lang="ru-RU" dirty="0"/>
        </a:p>
      </dgm:t>
    </dgm:pt>
    <dgm:pt modelId="{A4C718DB-4BEC-4E82-BB71-C8D589FB7888}" type="parTrans" cxnId="{FB4EA700-ED69-4984-9216-29D3424AC3B2}">
      <dgm:prSet/>
      <dgm:spPr/>
      <dgm:t>
        <a:bodyPr/>
        <a:lstStyle/>
        <a:p>
          <a:endParaRPr lang="ru-RU"/>
        </a:p>
      </dgm:t>
    </dgm:pt>
    <dgm:pt modelId="{26979B9E-2754-4DCB-BC64-6063BD88DDB8}" type="sibTrans" cxnId="{FB4EA700-ED69-4984-9216-29D3424AC3B2}">
      <dgm:prSet/>
      <dgm:spPr/>
      <dgm:t>
        <a:bodyPr/>
        <a:lstStyle/>
        <a:p>
          <a:endParaRPr lang="ru-RU"/>
        </a:p>
      </dgm:t>
    </dgm:pt>
    <dgm:pt modelId="{90C3B169-09D2-46AD-975B-CE7F5D0476AC}">
      <dgm:prSet/>
      <dgm:spPr/>
      <dgm:t>
        <a:bodyPr/>
        <a:lstStyle/>
        <a:p>
          <a:pPr rtl="0"/>
          <a:r>
            <a:rPr lang="ru-RU" dirty="0" err="1" smtClean="0"/>
            <a:t>Протасій</a:t>
          </a:r>
          <a:r>
            <a:rPr lang="ru-RU" dirty="0" smtClean="0"/>
            <a:t> </a:t>
          </a:r>
          <a:r>
            <a:rPr lang="ru-RU" dirty="0" err="1" smtClean="0"/>
            <a:t>Пеньонжка</a:t>
          </a:r>
          <a:r>
            <a:rPr lang="ru-RU" dirty="0" smtClean="0"/>
            <a:t>, </a:t>
          </a:r>
          <a:r>
            <a:rPr lang="ru-RU" dirty="0" err="1" smtClean="0"/>
            <a:t>Матвій</a:t>
          </a:r>
          <a:r>
            <a:rPr lang="ru-RU" dirty="0" smtClean="0"/>
            <a:t> </a:t>
          </a:r>
          <a:r>
            <a:rPr lang="ru-RU" dirty="0" err="1" smtClean="0"/>
            <a:t>Дульський</a:t>
          </a:r>
          <a:r>
            <a:rPr lang="ru-RU" dirty="0" smtClean="0"/>
            <a:t> — чиновники.</a:t>
          </a:r>
          <a:endParaRPr lang="ru-RU" dirty="0"/>
        </a:p>
      </dgm:t>
    </dgm:pt>
    <dgm:pt modelId="{7FC292BD-749C-4056-B902-FF72D9A6E314}" type="parTrans" cxnId="{1F14ADCE-5CA5-48D9-AE28-F2A2D15C5BA8}">
      <dgm:prSet/>
      <dgm:spPr/>
      <dgm:t>
        <a:bodyPr/>
        <a:lstStyle/>
        <a:p>
          <a:endParaRPr lang="ru-RU"/>
        </a:p>
      </dgm:t>
    </dgm:pt>
    <dgm:pt modelId="{757E3194-606E-4E96-B1D3-6D29F938C7DA}" type="sibTrans" cxnId="{1F14ADCE-5CA5-48D9-AE28-F2A2D15C5BA8}">
      <dgm:prSet/>
      <dgm:spPr/>
      <dgm:t>
        <a:bodyPr/>
        <a:lstStyle/>
        <a:p>
          <a:endParaRPr lang="ru-RU"/>
        </a:p>
      </dgm:t>
    </dgm:pt>
    <dgm:pt modelId="{6245D924-8309-4058-AB9C-13F63F868F44}">
      <dgm:prSet/>
      <dgm:spPr/>
      <dgm:t>
        <a:bodyPr/>
        <a:lstStyle/>
        <a:p>
          <a:pPr rtl="0"/>
          <a:r>
            <a:rPr lang="ru-RU" dirty="0" err="1" smtClean="0"/>
            <a:t>Омелько</a:t>
          </a:r>
          <a:r>
            <a:rPr lang="ru-RU" dirty="0" smtClean="0"/>
            <a:t>, </a:t>
          </a:r>
          <a:r>
            <a:rPr lang="ru-RU" dirty="0" err="1" smtClean="0"/>
            <a:t>Трохим</a:t>
          </a:r>
          <a:r>
            <a:rPr lang="ru-RU" dirty="0" smtClean="0"/>
            <a:t> — </a:t>
          </a:r>
          <a:r>
            <a:rPr lang="ru-RU" dirty="0" err="1" smtClean="0"/>
            <a:t>наймити</a:t>
          </a:r>
          <a:r>
            <a:rPr lang="ru-RU" dirty="0" smtClean="0"/>
            <a:t> </a:t>
          </a:r>
          <a:r>
            <a:rPr lang="ru-RU" dirty="0" err="1" smtClean="0"/>
            <a:t>Борулі</a:t>
          </a:r>
          <a:r>
            <a:rPr lang="ru-RU" dirty="0" smtClean="0"/>
            <a:t>.</a:t>
          </a:r>
          <a:endParaRPr lang="ru-RU" dirty="0"/>
        </a:p>
      </dgm:t>
    </dgm:pt>
    <dgm:pt modelId="{F907058A-B42C-4BF1-98AD-E101C99986CC}" type="parTrans" cxnId="{F1C3ECE8-D75A-4B77-A4B5-D03CD7A0C056}">
      <dgm:prSet/>
      <dgm:spPr/>
      <dgm:t>
        <a:bodyPr/>
        <a:lstStyle/>
        <a:p>
          <a:endParaRPr lang="ru-RU"/>
        </a:p>
      </dgm:t>
    </dgm:pt>
    <dgm:pt modelId="{3BB30788-FD31-4C3C-8F9B-260B6D42557B}" type="sibTrans" cxnId="{F1C3ECE8-D75A-4B77-A4B5-D03CD7A0C056}">
      <dgm:prSet/>
      <dgm:spPr/>
      <dgm:t>
        <a:bodyPr/>
        <a:lstStyle/>
        <a:p>
          <a:endParaRPr lang="ru-RU"/>
        </a:p>
      </dgm:t>
    </dgm:pt>
    <dgm:pt modelId="{A3EA30C1-8817-408D-9E8A-04670C0F08DC}" type="pres">
      <dgm:prSet presAssocID="{B12AA4B3-F141-4B57-BA3A-8DF89A8BDF8D}" presName="linear" presStyleCnt="0">
        <dgm:presLayoutVars>
          <dgm:animLvl val="lvl"/>
          <dgm:resizeHandles val="exact"/>
        </dgm:presLayoutVars>
      </dgm:prSet>
      <dgm:spPr/>
    </dgm:pt>
    <dgm:pt modelId="{382512EB-A48F-4F06-AA1D-055BE17CBDB5}" type="pres">
      <dgm:prSet presAssocID="{7F54DBAB-1387-4EE6-ABD1-57831A629522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73D0BB93-FE08-4236-8D99-DFEE1A55B7B9}" type="pres">
      <dgm:prSet presAssocID="{39598F67-365B-44E4-94EA-9ADD5103F608}" presName="spacer" presStyleCnt="0"/>
      <dgm:spPr/>
    </dgm:pt>
    <dgm:pt modelId="{AB3D102E-555F-40DC-904F-3CE18021A52C}" type="pres">
      <dgm:prSet presAssocID="{62282E9B-D7D1-4527-ABA0-423AB6AC2D56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ABFD73F8-6921-49AA-BE07-1052C37F9C45}" type="pres">
      <dgm:prSet presAssocID="{A4E45F40-67E4-43DC-9C55-41C7639800AA}" presName="spacer" presStyleCnt="0"/>
      <dgm:spPr/>
    </dgm:pt>
    <dgm:pt modelId="{5F59E95D-A043-4005-8F29-3E3D01B5D8C5}" type="pres">
      <dgm:prSet presAssocID="{3460DD0E-CDD9-4596-8565-A0A5A03E3438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DE87A26B-30FF-4266-8157-318B7015DCC2}" type="pres">
      <dgm:prSet presAssocID="{67E82576-C44E-42AA-B912-8E5ACB5D74F6}" presName="spacer" presStyleCnt="0"/>
      <dgm:spPr/>
    </dgm:pt>
    <dgm:pt modelId="{ABD1E521-2A28-4A5D-B34C-1514C434A35B}" type="pres">
      <dgm:prSet presAssocID="{8E22F21C-E412-48D9-BED9-8A0617C230AE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67F98B08-79FC-4C49-ADAE-4F956BEBD21F}" type="pres">
      <dgm:prSet presAssocID="{EDEE89B9-D0D4-4FB5-8AF2-3404E6B98DC4}" presName="spacer" presStyleCnt="0"/>
      <dgm:spPr/>
    </dgm:pt>
    <dgm:pt modelId="{706A0425-D210-49E6-85E8-FE582287A36D}" type="pres">
      <dgm:prSet presAssocID="{0F1086DF-6FDC-4AF2-A1E8-9CB41FC9B5AB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BB16FC12-D713-4626-81AE-AFAAA19908C5}" type="pres">
      <dgm:prSet presAssocID="{72A7F8EA-D7E8-4E96-9486-A2215F4984F9}" presName="spacer" presStyleCnt="0"/>
      <dgm:spPr/>
    </dgm:pt>
    <dgm:pt modelId="{C2928C02-03CC-40C4-A2C4-8B0D7EF471B2}" type="pres">
      <dgm:prSet presAssocID="{34FF2F58-BF05-4723-8564-00DC28413623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0C60B6AD-6FDA-49BA-89E6-D7F47E57F479}" type="pres">
      <dgm:prSet presAssocID="{8B635BE6-C572-4D82-8CBD-125869DCF26F}" presName="spacer" presStyleCnt="0"/>
      <dgm:spPr/>
    </dgm:pt>
    <dgm:pt modelId="{A4EEECEA-7DC1-4C49-9E41-08698CE98744}" type="pres">
      <dgm:prSet presAssocID="{72172E3E-6040-4584-ACD9-20D3843E861A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6006A523-66E7-4724-8E93-A598A0EA4358}" type="pres">
      <dgm:prSet presAssocID="{987EC530-AA2E-407A-84B2-9AE6F861CAA8}" presName="spacer" presStyleCnt="0"/>
      <dgm:spPr/>
    </dgm:pt>
    <dgm:pt modelId="{0EEBEC18-1EDB-44BF-8885-351FE36E6C2C}" type="pres">
      <dgm:prSet presAssocID="{BDBA66BD-8951-4C47-B8C4-34B4E844A96B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8AF5058F-F54A-43F6-8807-DAF562DDFA19}" type="pres">
      <dgm:prSet presAssocID="{822ED271-E5B7-4401-8E6F-4C9AC9E811E6}" presName="spacer" presStyleCnt="0"/>
      <dgm:spPr/>
    </dgm:pt>
    <dgm:pt modelId="{81686823-E8F0-4EB4-849A-A4DF57B8B860}" type="pres">
      <dgm:prSet presAssocID="{AFDAC2ED-E250-4722-86AB-FDB92077E335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3F236D4D-FB14-421C-84F5-B254463F52D4}" type="pres">
      <dgm:prSet presAssocID="{26979B9E-2754-4DCB-BC64-6063BD88DDB8}" presName="spacer" presStyleCnt="0"/>
      <dgm:spPr/>
    </dgm:pt>
    <dgm:pt modelId="{E443D636-9E70-4836-963D-DFC594859FCE}" type="pres">
      <dgm:prSet presAssocID="{90C3B169-09D2-46AD-975B-CE7F5D0476AC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DCFD5C4D-8018-4C39-AF7D-8E1A52A9014D}" type="pres">
      <dgm:prSet presAssocID="{757E3194-606E-4E96-B1D3-6D29F938C7DA}" presName="spacer" presStyleCnt="0"/>
      <dgm:spPr/>
    </dgm:pt>
    <dgm:pt modelId="{2A86D707-DE1B-476F-85EE-D8FA2271D93A}" type="pres">
      <dgm:prSet presAssocID="{6245D924-8309-4058-AB9C-13F63F868F44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719BA5BE-ABAA-42B4-9205-8AE8D9F115D0}" srcId="{B12AA4B3-F141-4B57-BA3A-8DF89A8BDF8D}" destId="{34FF2F58-BF05-4723-8564-00DC28413623}" srcOrd="5" destOrd="0" parTransId="{ADBEF6D1-6783-4D12-B102-5F0B40259C82}" sibTransId="{8B635BE6-C572-4D82-8CBD-125869DCF26F}"/>
    <dgm:cxn modelId="{64550DEE-F713-4337-8A9B-63F9BF611B3E}" type="presOf" srcId="{B12AA4B3-F141-4B57-BA3A-8DF89A8BDF8D}" destId="{A3EA30C1-8817-408D-9E8A-04670C0F08DC}" srcOrd="0" destOrd="0" presId="urn:microsoft.com/office/officeart/2005/8/layout/vList2"/>
    <dgm:cxn modelId="{1F14ADCE-5CA5-48D9-AE28-F2A2D15C5BA8}" srcId="{B12AA4B3-F141-4B57-BA3A-8DF89A8BDF8D}" destId="{90C3B169-09D2-46AD-975B-CE7F5D0476AC}" srcOrd="9" destOrd="0" parTransId="{7FC292BD-749C-4056-B902-FF72D9A6E314}" sibTransId="{757E3194-606E-4E96-B1D3-6D29F938C7DA}"/>
    <dgm:cxn modelId="{DE8D209C-CDD3-46E1-968F-3B37378F0E97}" srcId="{B12AA4B3-F141-4B57-BA3A-8DF89A8BDF8D}" destId="{7F54DBAB-1387-4EE6-ABD1-57831A629522}" srcOrd="0" destOrd="0" parTransId="{211907EF-D775-44E6-AD31-721BD4031378}" sibTransId="{39598F67-365B-44E4-94EA-9ADD5103F608}"/>
    <dgm:cxn modelId="{A5C3A161-09CC-4B75-8B6B-DD8E49F35817}" type="presOf" srcId="{0F1086DF-6FDC-4AF2-A1E8-9CB41FC9B5AB}" destId="{706A0425-D210-49E6-85E8-FE582287A36D}" srcOrd="0" destOrd="0" presId="urn:microsoft.com/office/officeart/2005/8/layout/vList2"/>
    <dgm:cxn modelId="{E7BC6A5F-9AF8-4DB2-A58C-299BCD79C1C5}" type="presOf" srcId="{AFDAC2ED-E250-4722-86AB-FDB92077E335}" destId="{81686823-E8F0-4EB4-849A-A4DF57B8B860}" srcOrd="0" destOrd="0" presId="urn:microsoft.com/office/officeart/2005/8/layout/vList2"/>
    <dgm:cxn modelId="{BD9B00BE-016D-467B-A96C-B0D1BF687868}" type="presOf" srcId="{3460DD0E-CDD9-4596-8565-A0A5A03E3438}" destId="{5F59E95D-A043-4005-8F29-3E3D01B5D8C5}" srcOrd="0" destOrd="0" presId="urn:microsoft.com/office/officeart/2005/8/layout/vList2"/>
    <dgm:cxn modelId="{7819FBD2-4539-49A7-AF5D-5C8AB5403A76}" srcId="{B12AA4B3-F141-4B57-BA3A-8DF89A8BDF8D}" destId="{8E22F21C-E412-48D9-BED9-8A0617C230AE}" srcOrd="3" destOrd="0" parTransId="{9A98D988-DD1C-4342-8D85-5234BC089B75}" sibTransId="{EDEE89B9-D0D4-4FB5-8AF2-3404E6B98DC4}"/>
    <dgm:cxn modelId="{FB4EA700-ED69-4984-9216-29D3424AC3B2}" srcId="{B12AA4B3-F141-4B57-BA3A-8DF89A8BDF8D}" destId="{AFDAC2ED-E250-4722-86AB-FDB92077E335}" srcOrd="8" destOrd="0" parTransId="{A4C718DB-4BEC-4E82-BB71-C8D589FB7888}" sibTransId="{26979B9E-2754-4DCB-BC64-6063BD88DDB8}"/>
    <dgm:cxn modelId="{2567D5E6-C83B-470F-A856-F773BCBD4A96}" srcId="{B12AA4B3-F141-4B57-BA3A-8DF89A8BDF8D}" destId="{62282E9B-D7D1-4527-ABA0-423AB6AC2D56}" srcOrd="1" destOrd="0" parTransId="{202F4158-44B3-4397-94F0-F8E2D976A145}" sibTransId="{A4E45F40-67E4-43DC-9C55-41C7639800AA}"/>
    <dgm:cxn modelId="{8CCA88E4-26B7-445B-8404-DA9AE0835E86}" type="presOf" srcId="{62282E9B-D7D1-4527-ABA0-423AB6AC2D56}" destId="{AB3D102E-555F-40DC-904F-3CE18021A52C}" srcOrd="0" destOrd="0" presId="urn:microsoft.com/office/officeart/2005/8/layout/vList2"/>
    <dgm:cxn modelId="{2EC0BF36-8EED-46C6-BF2B-AD3AC2E6C3B4}" srcId="{B12AA4B3-F141-4B57-BA3A-8DF89A8BDF8D}" destId="{0F1086DF-6FDC-4AF2-A1E8-9CB41FC9B5AB}" srcOrd="4" destOrd="0" parTransId="{87264E40-3510-4AC6-B17B-7F22C483899A}" sibTransId="{72A7F8EA-D7E8-4E96-9486-A2215F4984F9}"/>
    <dgm:cxn modelId="{152EE352-6322-4604-8E06-92A4D2DE1FFE}" srcId="{B12AA4B3-F141-4B57-BA3A-8DF89A8BDF8D}" destId="{3460DD0E-CDD9-4596-8565-A0A5A03E3438}" srcOrd="2" destOrd="0" parTransId="{61FB2B4E-1BA3-4523-AE4F-9E680F02642C}" sibTransId="{67E82576-C44E-42AA-B912-8E5ACB5D74F6}"/>
    <dgm:cxn modelId="{201E444C-7D1D-4AEE-8845-9AF585840D9E}" type="presOf" srcId="{6245D924-8309-4058-AB9C-13F63F868F44}" destId="{2A86D707-DE1B-476F-85EE-D8FA2271D93A}" srcOrd="0" destOrd="0" presId="urn:microsoft.com/office/officeart/2005/8/layout/vList2"/>
    <dgm:cxn modelId="{2752C91F-5B0F-4DC8-B574-F8E24D7163AF}" type="presOf" srcId="{90C3B169-09D2-46AD-975B-CE7F5D0476AC}" destId="{E443D636-9E70-4836-963D-DFC594859FCE}" srcOrd="0" destOrd="0" presId="urn:microsoft.com/office/officeart/2005/8/layout/vList2"/>
    <dgm:cxn modelId="{EC55696E-CC99-40EC-9FD5-57522264AA09}" type="presOf" srcId="{72172E3E-6040-4584-ACD9-20D3843E861A}" destId="{A4EEECEA-7DC1-4C49-9E41-08698CE98744}" srcOrd="0" destOrd="0" presId="urn:microsoft.com/office/officeart/2005/8/layout/vList2"/>
    <dgm:cxn modelId="{B9D5D565-0D91-4A2B-AA14-14FB7E45FEBE}" srcId="{B12AA4B3-F141-4B57-BA3A-8DF89A8BDF8D}" destId="{72172E3E-6040-4584-ACD9-20D3843E861A}" srcOrd="6" destOrd="0" parTransId="{6C063256-BAAE-493C-9C7E-7F191747CA1E}" sibTransId="{987EC530-AA2E-407A-84B2-9AE6F861CAA8}"/>
    <dgm:cxn modelId="{D8451B9D-98FC-4D0E-B42D-5C016B7F1364}" type="presOf" srcId="{8E22F21C-E412-48D9-BED9-8A0617C230AE}" destId="{ABD1E521-2A28-4A5D-B34C-1514C434A35B}" srcOrd="0" destOrd="0" presId="urn:microsoft.com/office/officeart/2005/8/layout/vList2"/>
    <dgm:cxn modelId="{41C55954-8414-4D1E-83A5-4C24DA169DFB}" srcId="{B12AA4B3-F141-4B57-BA3A-8DF89A8BDF8D}" destId="{BDBA66BD-8951-4C47-B8C4-34B4E844A96B}" srcOrd="7" destOrd="0" parTransId="{1CC31F25-4D64-49F3-AEBC-FA85C3F53EC7}" sibTransId="{822ED271-E5B7-4401-8E6F-4C9AC9E811E6}"/>
    <dgm:cxn modelId="{D651E92A-5C1A-49B2-9650-F74B99346163}" type="presOf" srcId="{7F54DBAB-1387-4EE6-ABD1-57831A629522}" destId="{382512EB-A48F-4F06-AA1D-055BE17CBDB5}" srcOrd="0" destOrd="0" presId="urn:microsoft.com/office/officeart/2005/8/layout/vList2"/>
    <dgm:cxn modelId="{38FC7B1A-0D56-48B8-AA16-B74C00C5E6C1}" type="presOf" srcId="{BDBA66BD-8951-4C47-B8C4-34B4E844A96B}" destId="{0EEBEC18-1EDB-44BF-8885-351FE36E6C2C}" srcOrd="0" destOrd="0" presId="urn:microsoft.com/office/officeart/2005/8/layout/vList2"/>
    <dgm:cxn modelId="{7ACF84C9-778D-4994-9A78-C67FC48F115D}" type="presOf" srcId="{34FF2F58-BF05-4723-8564-00DC28413623}" destId="{C2928C02-03CC-40C4-A2C4-8B0D7EF471B2}" srcOrd="0" destOrd="0" presId="urn:microsoft.com/office/officeart/2005/8/layout/vList2"/>
    <dgm:cxn modelId="{F1C3ECE8-D75A-4B77-A4B5-D03CD7A0C056}" srcId="{B12AA4B3-F141-4B57-BA3A-8DF89A8BDF8D}" destId="{6245D924-8309-4058-AB9C-13F63F868F44}" srcOrd="10" destOrd="0" parTransId="{F907058A-B42C-4BF1-98AD-E101C99986CC}" sibTransId="{3BB30788-FD31-4C3C-8F9B-260B6D42557B}"/>
    <dgm:cxn modelId="{546E3B5F-802C-4613-A2AD-E6E772CCCFD7}" type="presParOf" srcId="{A3EA30C1-8817-408D-9E8A-04670C0F08DC}" destId="{382512EB-A48F-4F06-AA1D-055BE17CBDB5}" srcOrd="0" destOrd="0" presId="urn:microsoft.com/office/officeart/2005/8/layout/vList2"/>
    <dgm:cxn modelId="{8EEC5B4B-1C39-47F1-B3C0-7DA492EB9522}" type="presParOf" srcId="{A3EA30C1-8817-408D-9E8A-04670C0F08DC}" destId="{73D0BB93-FE08-4236-8D99-DFEE1A55B7B9}" srcOrd="1" destOrd="0" presId="urn:microsoft.com/office/officeart/2005/8/layout/vList2"/>
    <dgm:cxn modelId="{474B513D-4138-4EE9-B249-2CAEA74D7E2D}" type="presParOf" srcId="{A3EA30C1-8817-408D-9E8A-04670C0F08DC}" destId="{AB3D102E-555F-40DC-904F-3CE18021A52C}" srcOrd="2" destOrd="0" presId="urn:microsoft.com/office/officeart/2005/8/layout/vList2"/>
    <dgm:cxn modelId="{25D55F4B-A059-4913-9B72-40BAF9F261EF}" type="presParOf" srcId="{A3EA30C1-8817-408D-9E8A-04670C0F08DC}" destId="{ABFD73F8-6921-49AA-BE07-1052C37F9C45}" srcOrd="3" destOrd="0" presId="urn:microsoft.com/office/officeart/2005/8/layout/vList2"/>
    <dgm:cxn modelId="{A8AF56B9-249E-4916-B40C-FD99E12CD67F}" type="presParOf" srcId="{A3EA30C1-8817-408D-9E8A-04670C0F08DC}" destId="{5F59E95D-A043-4005-8F29-3E3D01B5D8C5}" srcOrd="4" destOrd="0" presId="urn:microsoft.com/office/officeart/2005/8/layout/vList2"/>
    <dgm:cxn modelId="{DACD2B5B-0076-49CB-900C-2FAF36ED6529}" type="presParOf" srcId="{A3EA30C1-8817-408D-9E8A-04670C0F08DC}" destId="{DE87A26B-30FF-4266-8157-318B7015DCC2}" srcOrd="5" destOrd="0" presId="urn:microsoft.com/office/officeart/2005/8/layout/vList2"/>
    <dgm:cxn modelId="{AAA1DEB6-8BD3-452C-AD96-943DA9B07DD4}" type="presParOf" srcId="{A3EA30C1-8817-408D-9E8A-04670C0F08DC}" destId="{ABD1E521-2A28-4A5D-B34C-1514C434A35B}" srcOrd="6" destOrd="0" presId="urn:microsoft.com/office/officeart/2005/8/layout/vList2"/>
    <dgm:cxn modelId="{E1A5BE70-910B-48D6-9B73-D0271F4CBFAD}" type="presParOf" srcId="{A3EA30C1-8817-408D-9E8A-04670C0F08DC}" destId="{67F98B08-79FC-4C49-ADAE-4F956BEBD21F}" srcOrd="7" destOrd="0" presId="urn:microsoft.com/office/officeart/2005/8/layout/vList2"/>
    <dgm:cxn modelId="{D10E7A0F-C227-43FF-9C10-79EEFC6A0F0B}" type="presParOf" srcId="{A3EA30C1-8817-408D-9E8A-04670C0F08DC}" destId="{706A0425-D210-49E6-85E8-FE582287A36D}" srcOrd="8" destOrd="0" presId="urn:microsoft.com/office/officeart/2005/8/layout/vList2"/>
    <dgm:cxn modelId="{241BF1E1-E840-4C70-AFB8-88F088F01499}" type="presParOf" srcId="{A3EA30C1-8817-408D-9E8A-04670C0F08DC}" destId="{BB16FC12-D713-4626-81AE-AFAAA19908C5}" srcOrd="9" destOrd="0" presId="urn:microsoft.com/office/officeart/2005/8/layout/vList2"/>
    <dgm:cxn modelId="{1F0DCA6A-74B5-4854-A025-69471596F3C6}" type="presParOf" srcId="{A3EA30C1-8817-408D-9E8A-04670C0F08DC}" destId="{C2928C02-03CC-40C4-A2C4-8B0D7EF471B2}" srcOrd="10" destOrd="0" presId="urn:microsoft.com/office/officeart/2005/8/layout/vList2"/>
    <dgm:cxn modelId="{D5CAFAD1-34E0-4BD5-878A-491230B8DA0D}" type="presParOf" srcId="{A3EA30C1-8817-408D-9E8A-04670C0F08DC}" destId="{0C60B6AD-6FDA-49BA-89E6-D7F47E57F479}" srcOrd="11" destOrd="0" presId="urn:microsoft.com/office/officeart/2005/8/layout/vList2"/>
    <dgm:cxn modelId="{0792167D-1254-44B2-B909-D86E7B222AA3}" type="presParOf" srcId="{A3EA30C1-8817-408D-9E8A-04670C0F08DC}" destId="{A4EEECEA-7DC1-4C49-9E41-08698CE98744}" srcOrd="12" destOrd="0" presId="urn:microsoft.com/office/officeart/2005/8/layout/vList2"/>
    <dgm:cxn modelId="{8FACB35E-9F86-4C6B-AFF9-E5864AB741C3}" type="presParOf" srcId="{A3EA30C1-8817-408D-9E8A-04670C0F08DC}" destId="{6006A523-66E7-4724-8E93-A598A0EA4358}" srcOrd="13" destOrd="0" presId="urn:microsoft.com/office/officeart/2005/8/layout/vList2"/>
    <dgm:cxn modelId="{EE644121-390A-4E9F-8962-361FAAEA5BCF}" type="presParOf" srcId="{A3EA30C1-8817-408D-9E8A-04670C0F08DC}" destId="{0EEBEC18-1EDB-44BF-8885-351FE36E6C2C}" srcOrd="14" destOrd="0" presId="urn:microsoft.com/office/officeart/2005/8/layout/vList2"/>
    <dgm:cxn modelId="{09C7F76A-C154-40DD-AD15-2BA4169FBB74}" type="presParOf" srcId="{A3EA30C1-8817-408D-9E8A-04670C0F08DC}" destId="{8AF5058F-F54A-43F6-8807-DAF562DDFA19}" srcOrd="15" destOrd="0" presId="urn:microsoft.com/office/officeart/2005/8/layout/vList2"/>
    <dgm:cxn modelId="{BE2F395E-4E58-4A98-A6BE-32EFB9D0DBFC}" type="presParOf" srcId="{A3EA30C1-8817-408D-9E8A-04670C0F08DC}" destId="{81686823-E8F0-4EB4-849A-A4DF57B8B860}" srcOrd="16" destOrd="0" presId="urn:microsoft.com/office/officeart/2005/8/layout/vList2"/>
    <dgm:cxn modelId="{88F77120-35DF-468B-BE20-486376CCDFDA}" type="presParOf" srcId="{A3EA30C1-8817-408D-9E8A-04670C0F08DC}" destId="{3F236D4D-FB14-421C-84F5-B254463F52D4}" srcOrd="17" destOrd="0" presId="urn:microsoft.com/office/officeart/2005/8/layout/vList2"/>
    <dgm:cxn modelId="{E58039DD-6493-4E1C-8304-6FD67C2AE307}" type="presParOf" srcId="{A3EA30C1-8817-408D-9E8A-04670C0F08DC}" destId="{E443D636-9E70-4836-963D-DFC594859FCE}" srcOrd="18" destOrd="0" presId="urn:microsoft.com/office/officeart/2005/8/layout/vList2"/>
    <dgm:cxn modelId="{E4C5629E-F855-42EC-B3EA-24ABF9532353}" type="presParOf" srcId="{A3EA30C1-8817-408D-9E8A-04670C0F08DC}" destId="{DCFD5C4D-8018-4C39-AF7D-8E1A52A9014D}" srcOrd="19" destOrd="0" presId="urn:microsoft.com/office/officeart/2005/8/layout/vList2"/>
    <dgm:cxn modelId="{B47DD5A8-D2A3-4B0D-BB0A-53A4C51417BD}" type="presParOf" srcId="{A3EA30C1-8817-408D-9E8A-04670C0F08DC}" destId="{2A86D707-DE1B-476F-85EE-D8FA2271D93A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2512EB-A48F-4F06-AA1D-055BE17CBDB5}">
      <dsp:nvSpPr>
        <dsp:cNvPr id="0" name=""/>
        <dsp:cNvSpPr/>
      </dsp:nvSpPr>
      <dsp:spPr>
        <a:xfrm>
          <a:off x="0" y="611247"/>
          <a:ext cx="58783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Мартин </a:t>
          </a:r>
          <a:r>
            <a:rPr lang="ru-RU" sz="1600" kern="1200" dirty="0" err="1" smtClean="0"/>
            <a:t>Боруля</a:t>
          </a:r>
          <a:r>
            <a:rPr lang="ru-RU" sz="1600" kern="1200" dirty="0" smtClean="0"/>
            <a:t> — </a:t>
          </a:r>
          <a:r>
            <a:rPr lang="ru-RU" sz="1600" kern="1200" dirty="0" err="1" smtClean="0"/>
            <a:t>багатий</a:t>
          </a:r>
          <a:r>
            <a:rPr lang="ru-RU" sz="1600" kern="1200" dirty="0" smtClean="0"/>
            <a:t> шляхтич, чиновник.</a:t>
          </a:r>
          <a:endParaRPr lang="ru-RU" sz="1600" kern="1200" dirty="0"/>
        </a:p>
      </dsp:txBody>
      <dsp:txXfrm>
        <a:off x="0" y="611247"/>
        <a:ext cx="5878387" cy="383760"/>
      </dsp:txXfrm>
    </dsp:sp>
    <dsp:sp modelId="{AB3D102E-555F-40DC-904F-3CE18021A52C}">
      <dsp:nvSpPr>
        <dsp:cNvPr id="0" name=""/>
        <dsp:cNvSpPr/>
      </dsp:nvSpPr>
      <dsp:spPr>
        <a:xfrm>
          <a:off x="0" y="1041087"/>
          <a:ext cx="58783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Палажка</a:t>
          </a:r>
          <a:r>
            <a:rPr lang="ru-RU" sz="1600" kern="1200" dirty="0" smtClean="0"/>
            <a:t> — </a:t>
          </a:r>
          <a:r>
            <a:rPr lang="ru-RU" sz="1600" kern="1200" dirty="0" err="1" smtClean="0"/>
            <a:t>його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жінка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1041087"/>
        <a:ext cx="5878387" cy="383760"/>
      </dsp:txXfrm>
    </dsp:sp>
    <dsp:sp modelId="{5F59E95D-A043-4005-8F29-3E3D01B5D8C5}">
      <dsp:nvSpPr>
        <dsp:cNvPr id="0" name=""/>
        <dsp:cNvSpPr/>
      </dsp:nvSpPr>
      <dsp:spPr>
        <a:xfrm>
          <a:off x="0" y="1470928"/>
          <a:ext cx="58783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Марися</a:t>
          </a:r>
          <a:r>
            <a:rPr lang="ru-RU" sz="1600" kern="1200" dirty="0" smtClean="0"/>
            <a:t> — </a:t>
          </a:r>
          <a:r>
            <a:rPr lang="ru-RU" sz="1600" kern="1200" dirty="0" err="1" smtClean="0"/>
            <a:t>їхня</a:t>
          </a:r>
          <a:r>
            <a:rPr lang="ru-RU" sz="1600" kern="1200" dirty="0" smtClean="0"/>
            <a:t> дочка.</a:t>
          </a:r>
          <a:endParaRPr lang="ru-RU" sz="1600" kern="1200" dirty="0"/>
        </a:p>
      </dsp:txBody>
      <dsp:txXfrm>
        <a:off x="0" y="1470928"/>
        <a:ext cx="5878387" cy="383760"/>
      </dsp:txXfrm>
    </dsp:sp>
    <dsp:sp modelId="{ABD1E521-2A28-4A5D-B34C-1514C434A35B}">
      <dsp:nvSpPr>
        <dsp:cNvPr id="0" name=""/>
        <dsp:cNvSpPr/>
      </dsp:nvSpPr>
      <dsp:spPr>
        <a:xfrm>
          <a:off x="0" y="1900768"/>
          <a:ext cx="58783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Степан — </a:t>
          </a:r>
          <a:r>
            <a:rPr lang="ru-RU" sz="1600" kern="1200" dirty="0" err="1" smtClean="0"/>
            <a:t>їхній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син</a:t>
          </a:r>
          <a:r>
            <a:rPr lang="ru-RU" sz="1600" kern="1200" dirty="0" smtClean="0"/>
            <a:t>, канцелярист </a:t>
          </a:r>
          <a:r>
            <a:rPr lang="ru-RU" sz="1600" kern="1200" dirty="0" err="1" smtClean="0"/>
            <a:t>земського</a:t>
          </a:r>
          <a:r>
            <a:rPr lang="ru-RU" sz="1600" kern="1200" dirty="0" smtClean="0"/>
            <a:t> суду.</a:t>
          </a:r>
          <a:endParaRPr lang="ru-RU" sz="1600" kern="1200" dirty="0"/>
        </a:p>
      </dsp:txBody>
      <dsp:txXfrm>
        <a:off x="0" y="1900768"/>
        <a:ext cx="5878387" cy="383760"/>
      </dsp:txXfrm>
    </dsp:sp>
    <dsp:sp modelId="{706A0425-D210-49E6-85E8-FE582287A36D}">
      <dsp:nvSpPr>
        <dsp:cNvPr id="0" name=""/>
        <dsp:cNvSpPr/>
      </dsp:nvSpPr>
      <dsp:spPr>
        <a:xfrm>
          <a:off x="0" y="2330608"/>
          <a:ext cx="58783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Гервасій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Гуляницький</a:t>
          </a:r>
          <a:r>
            <a:rPr lang="ru-RU" sz="1600" kern="1200" dirty="0" smtClean="0"/>
            <a:t> — друг Мартина, </a:t>
          </a:r>
          <a:r>
            <a:rPr lang="ru-RU" sz="1600" kern="1200" dirty="0" err="1" smtClean="0"/>
            <a:t>батько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Миколи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2330608"/>
        <a:ext cx="5878387" cy="383760"/>
      </dsp:txXfrm>
    </dsp:sp>
    <dsp:sp modelId="{C2928C02-03CC-40C4-A2C4-8B0D7EF471B2}">
      <dsp:nvSpPr>
        <dsp:cNvPr id="0" name=""/>
        <dsp:cNvSpPr/>
      </dsp:nvSpPr>
      <dsp:spPr>
        <a:xfrm>
          <a:off x="0" y="2760448"/>
          <a:ext cx="58783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Микола</a:t>
          </a:r>
          <a:r>
            <a:rPr lang="ru-RU" sz="1600" kern="1200" dirty="0" smtClean="0"/>
            <a:t> — </a:t>
          </a:r>
          <a:r>
            <a:rPr lang="ru-RU" sz="1600" kern="1200" dirty="0" err="1" smtClean="0"/>
            <a:t>його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син</a:t>
          </a:r>
          <a:r>
            <a:rPr lang="ru-RU" sz="1600" kern="1200" dirty="0" smtClean="0"/>
            <a:t>, парубок.</a:t>
          </a:r>
          <a:endParaRPr lang="ru-RU" sz="1600" kern="1200" dirty="0"/>
        </a:p>
      </dsp:txBody>
      <dsp:txXfrm>
        <a:off x="0" y="2760448"/>
        <a:ext cx="5878387" cy="383760"/>
      </dsp:txXfrm>
    </dsp:sp>
    <dsp:sp modelId="{A4EEECEA-7DC1-4C49-9E41-08698CE98744}">
      <dsp:nvSpPr>
        <dsp:cNvPr id="0" name=""/>
        <dsp:cNvSpPr/>
      </dsp:nvSpPr>
      <dsp:spPr>
        <a:xfrm>
          <a:off x="0" y="3190288"/>
          <a:ext cx="58783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Націєвський</a:t>
          </a:r>
          <a:r>
            <a:rPr lang="ru-RU" sz="1600" kern="1200" dirty="0" smtClean="0"/>
            <a:t> — </a:t>
          </a:r>
          <a:r>
            <a:rPr lang="ru-RU" sz="1600" kern="1200" dirty="0" err="1" smtClean="0"/>
            <a:t>регістратор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ратуші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3190288"/>
        <a:ext cx="5878387" cy="383760"/>
      </dsp:txXfrm>
    </dsp:sp>
    <dsp:sp modelId="{0EEBEC18-1EDB-44BF-8885-351FE36E6C2C}">
      <dsp:nvSpPr>
        <dsp:cNvPr id="0" name=""/>
        <dsp:cNvSpPr/>
      </dsp:nvSpPr>
      <dsp:spPr>
        <a:xfrm>
          <a:off x="0" y="3620128"/>
          <a:ext cx="58783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Красовський</a:t>
          </a:r>
          <a:r>
            <a:rPr lang="ru-RU" sz="1600" kern="1200" dirty="0" smtClean="0"/>
            <a:t> — шляхтич, </a:t>
          </a:r>
          <a:r>
            <a:rPr lang="ru-RU" sz="1600" kern="1200" dirty="0" err="1" smtClean="0"/>
            <a:t>з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яким</a:t>
          </a:r>
          <a:r>
            <a:rPr lang="ru-RU" sz="1600" kern="1200" dirty="0" smtClean="0"/>
            <a:t> судиться </a:t>
          </a:r>
          <a:r>
            <a:rPr lang="ru-RU" sz="1600" kern="1200" dirty="0" err="1" smtClean="0"/>
            <a:t>Боруля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3620128"/>
        <a:ext cx="5878387" cy="383760"/>
      </dsp:txXfrm>
    </dsp:sp>
    <dsp:sp modelId="{81686823-E8F0-4EB4-849A-A4DF57B8B860}">
      <dsp:nvSpPr>
        <dsp:cNvPr id="0" name=""/>
        <dsp:cNvSpPr/>
      </dsp:nvSpPr>
      <dsp:spPr>
        <a:xfrm>
          <a:off x="0" y="4049968"/>
          <a:ext cx="58783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Трандалєв</a:t>
          </a:r>
          <a:r>
            <a:rPr lang="ru-RU" sz="1600" kern="1200" dirty="0" smtClean="0"/>
            <a:t> — </a:t>
          </a:r>
          <a:r>
            <a:rPr lang="ru-RU" sz="1600" kern="1200" dirty="0" err="1" smtClean="0"/>
            <a:t>повірений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4049968"/>
        <a:ext cx="5878387" cy="383760"/>
      </dsp:txXfrm>
    </dsp:sp>
    <dsp:sp modelId="{E443D636-9E70-4836-963D-DFC594859FCE}">
      <dsp:nvSpPr>
        <dsp:cNvPr id="0" name=""/>
        <dsp:cNvSpPr/>
      </dsp:nvSpPr>
      <dsp:spPr>
        <a:xfrm>
          <a:off x="0" y="4479808"/>
          <a:ext cx="58783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Протасій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Пеньонжка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Матвій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Дульський</a:t>
          </a:r>
          <a:r>
            <a:rPr lang="ru-RU" sz="1600" kern="1200" dirty="0" smtClean="0"/>
            <a:t> — чиновники.</a:t>
          </a:r>
          <a:endParaRPr lang="ru-RU" sz="1600" kern="1200" dirty="0"/>
        </a:p>
      </dsp:txBody>
      <dsp:txXfrm>
        <a:off x="0" y="4479808"/>
        <a:ext cx="5878387" cy="383760"/>
      </dsp:txXfrm>
    </dsp:sp>
    <dsp:sp modelId="{2A86D707-DE1B-476F-85EE-D8FA2271D93A}">
      <dsp:nvSpPr>
        <dsp:cNvPr id="0" name=""/>
        <dsp:cNvSpPr/>
      </dsp:nvSpPr>
      <dsp:spPr>
        <a:xfrm>
          <a:off x="0" y="4909648"/>
          <a:ext cx="58783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Омелько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Трохим</a:t>
          </a:r>
          <a:r>
            <a:rPr lang="ru-RU" sz="1600" kern="1200" dirty="0" smtClean="0"/>
            <a:t> — </a:t>
          </a:r>
          <a:r>
            <a:rPr lang="ru-RU" sz="1600" kern="1200" dirty="0" err="1" smtClean="0"/>
            <a:t>наймити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Борулі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4909648"/>
        <a:ext cx="5878387" cy="38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05.11.2013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05.11.2013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05.11.2013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05.11.2013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05.11.2013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05.11.2013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05.11.2013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05.11.2013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05.11.2013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05.11.2013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05.11.2013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05.11.2013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uk.wikipedia.org/wiki/190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64;&#1050;&#1054;&#1051;&#1040;\&#1052;&#1072;&#1088;&#1090;&#1080;&#1085;%20&#1041;&#1086;&#1088;&#1091;&#1083;&#1103;%20-%20&#1052;&#1072;&#1088;&#1090;&#1099;&#1085;%20&#1041;&#1086;&#1088;&#1091;&#1083;&#1103;%20(1953).mp4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6180" y="1196752"/>
            <a:ext cx="7488832" cy="1611834"/>
          </a:xfrm>
        </p:spPr>
        <p:txBody>
          <a:bodyPr>
            <a:normAutofit fontScale="90000"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rgbClr val="374C81"/>
                </a:solidFill>
                <a:latin typeface="Century Gothic"/>
              </a:rPr>
              <a:t>  Іван Карпенко-Карий</a:t>
            </a:r>
            <a:br>
              <a:rPr lang="uk-UA" dirty="0" smtClean="0">
                <a:solidFill>
                  <a:srgbClr val="374C81"/>
                </a:solidFill>
                <a:latin typeface="Century Gothic"/>
              </a:rPr>
            </a:br>
            <a:r>
              <a:rPr lang="uk-UA" dirty="0" smtClean="0">
                <a:solidFill>
                  <a:srgbClr val="374C81"/>
                </a:solidFill>
                <a:latin typeface="Century Gothic"/>
              </a:rPr>
              <a:t>     </a:t>
            </a:r>
            <a:r>
              <a:rPr lang="uk-UA" dirty="0" err="1" smtClean="0">
                <a:solidFill>
                  <a:srgbClr val="374C81"/>
                </a:solidFill>
                <a:latin typeface="Century Gothic"/>
              </a:rPr>
              <a:t>“Мартин</a:t>
            </a:r>
            <a:r>
              <a:rPr lang="uk-UA" dirty="0" smtClean="0">
                <a:solidFill>
                  <a:srgbClr val="374C81"/>
                </a:solidFill>
                <a:latin typeface="Century Gothic"/>
              </a:rPr>
              <a:t> </a:t>
            </a:r>
            <a:r>
              <a:rPr lang="uk-UA" dirty="0" err="1" smtClean="0">
                <a:solidFill>
                  <a:srgbClr val="374C81"/>
                </a:solidFill>
                <a:latin typeface="Century Gothic"/>
              </a:rPr>
              <a:t>Буруля”</a:t>
            </a: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0251" y="4193704"/>
            <a:ext cx="7008574" cy="266429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374C81"/>
                </a:solidFill>
              </a:rPr>
              <a:t>    Ідейно-художній </a:t>
            </a:r>
            <a:r>
              <a:rPr lang="uk-UA" dirty="0" smtClean="0">
                <a:solidFill>
                  <a:srgbClr val="374C81"/>
                </a:solidFill>
              </a:rPr>
              <a:t>аналіз </a:t>
            </a:r>
            <a:r>
              <a:rPr lang="uk-UA" dirty="0" smtClean="0">
                <a:solidFill>
                  <a:srgbClr val="374C81"/>
                </a:solidFill>
              </a:rPr>
              <a:t>твору</a:t>
            </a:r>
          </a:p>
          <a:p>
            <a:endParaRPr lang="uk-UA" sz="1600" dirty="0" smtClean="0">
              <a:solidFill>
                <a:srgbClr val="374C81"/>
              </a:solidFill>
            </a:endParaRPr>
          </a:p>
          <a:p>
            <a:endParaRPr lang="uk-UA" sz="1600" dirty="0" smtClean="0">
              <a:solidFill>
                <a:srgbClr val="374C81"/>
              </a:solidFill>
            </a:endParaRPr>
          </a:p>
          <a:p>
            <a:endParaRPr lang="uk-UA" sz="1600" dirty="0" smtClean="0">
              <a:solidFill>
                <a:srgbClr val="374C81"/>
              </a:solidFill>
            </a:endParaRPr>
          </a:p>
          <a:p>
            <a:r>
              <a:rPr lang="uk-UA" sz="1600" dirty="0" smtClean="0">
                <a:solidFill>
                  <a:srgbClr val="374C81"/>
                </a:solidFill>
              </a:rPr>
              <a:t>                                                                       </a:t>
            </a:r>
          </a:p>
          <a:p>
            <a:endParaRPr lang="uk-UA" sz="1600" dirty="0" smtClean="0">
              <a:solidFill>
                <a:srgbClr val="374C81"/>
              </a:solidFill>
            </a:endParaRPr>
          </a:p>
          <a:p>
            <a:r>
              <a:rPr lang="uk-UA" sz="1600" dirty="0" smtClean="0">
                <a:solidFill>
                  <a:srgbClr val="374C81"/>
                </a:solidFill>
              </a:rPr>
              <a:t>                                                                 Підготувала учениця 10-І класу </a:t>
            </a:r>
          </a:p>
          <a:p>
            <a:r>
              <a:rPr lang="uk-UA" sz="1600" b="0" i="0" dirty="0" smtClean="0">
                <a:solidFill>
                  <a:srgbClr val="374C81"/>
                </a:solidFill>
              </a:rPr>
              <a:t>                                                                  </a:t>
            </a:r>
            <a:r>
              <a:rPr lang="uk-UA" sz="1600" b="0" i="0" dirty="0" err="1" smtClean="0">
                <a:solidFill>
                  <a:srgbClr val="374C81"/>
                </a:solidFill>
              </a:rPr>
              <a:t>Білокінь</a:t>
            </a:r>
            <a:r>
              <a:rPr lang="uk-UA" sz="1600" b="0" i="0" dirty="0" smtClean="0">
                <a:solidFill>
                  <a:srgbClr val="374C81"/>
                </a:solidFill>
              </a:rPr>
              <a:t> Анастасія </a:t>
            </a:r>
            <a:endParaRPr lang="ru-RU" sz="16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076" y="260648"/>
            <a:ext cx="7700530" cy="10685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Іван Карпенко-Карий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Карпенко-Карий_І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2205979" cy="3429000"/>
          </a:xfrm>
        </p:spPr>
      </p:pic>
      <p:pic>
        <p:nvPicPr>
          <p:cNvPr id="5" name="Picture 4" descr="E:\ШКОЛА\12783403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2602" y="3789040"/>
            <a:ext cx="2266223" cy="3068960"/>
          </a:xfrm>
          <a:prstGeom prst="rect">
            <a:avLst/>
          </a:prstGeom>
          <a:noFill/>
        </p:spPr>
      </p:pic>
      <p:pic>
        <p:nvPicPr>
          <p:cNvPr id="3074" name="Picture 2" descr="E:\ШКОЛА\Карпенко-Кар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62558" y="0"/>
            <a:ext cx="2226267" cy="33843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82844" y="3356992"/>
            <a:ext cx="2205981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200" dirty="0" smtClean="0"/>
              <a:t>1883 р., </a:t>
            </a:r>
            <a:r>
              <a:rPr lang="ru-RU" sz="1200" dirty="0" err="1" smtClean="0"/>
              <a:t>Єлисаветград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3076" name="Picture 4" descr="E:\ШКОЛА\Карпенко-Карий_Іва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05980" cy="29691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2708920"/>
            <a:ext cx="2542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Один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останніх</a:t>
            </a:r>
            <a:r>
              <a:rPr lang="ru-RU" sz="1200" dirty="0" smtClean="0"/>
              <a:t> </a:t>
            </a:r>
            <a:r>
              <a:rPr lang="ru-RU" sz="1200" dirty="0" err="1" smtClean="0"/>
              <a:t>фотопортретів</a:t>
            </a:r>
            <a:r>
              <a:rPr lang="ru-RU" sz="1200" dirty="0" smtClean="0"/>
              <a:t>, </a:t>
            </a:r>
            <a:r>
              <a:rPr lang="ru-RU" sz="1200" dirty="0" smtClean="0">
                <a:hlinkClick r:id="rId7" tooltip="1905"/>
              </a:rPr>
              <a:t>1905</a:t>
            </a:r>
            <a:r>
              <a:rPr lang="ru-RU" sz="1200" dirty="0" smtClean="0"/>
              <a:t> </a:t>
            </a:r>
            <a:r>
              <a:rPr lang="ru-RU" sz="1200" dirty="0" err="1" smtClean="0"/>
              <a:t>рік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133972" y="836712"/>
            <a:ext cx="7848872" cy="532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200" dirty="0" smtClean="0"/>
              <a:t>  </a:t>
            </a:r>
            <a:r>
              <a:rPr lang="ru-RU" sz="2200" dirty="0" smtClean="0"/>
              <a:t>(</a:t>
            </a:r>
            <a:r>
              <a:rPr lang="ru-RU" sz="2200" i="1" dirty="0" err="1" smtClean="0"/>
              <a:t>с</a:t>
            </a:r>
            <a:r>
              <a:rPr lang="ru-RU" sz="2200" i="1" dirty="0" err="1" smtClean="0"/>
              <a:t>правжнє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ім'я</a:t>
            </a:r>
            <a:r>
              <a:rPr lang="ru-RU" sz="2200" i="1" dirty="0" smtClean="0"/>
              <a:t> — </a:t>
            </a:r>
            <a:r>
              <a:rPr lang="ru-RU" sz="2200" i="1" dirty="0" err="1" smtClean="0"/>
              <a:t>Іван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Карпович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Тобілевич</a:t>
            </a:r>
            <a:r>
              <a:rPr lang="en-US" sz="2200" i="1" dirty="0" smtClean="0"/>
              <a:t>;1845-1907</a:t>
            </a:r>
            <a:r>
              <a:rPr lang="ru-RU" sz="2200" i="1" dirty="0" smtClean="0"/>
              <a:t>)</a:t>
            </a:r>
          </a:p>
          <a:p>
            <a:pPr>
              <a:lnSpc>
                <a:spcPct val="95000"/>
              </a:lnSpc>
            </a:pPr>
            <a:endParaRPr lang="ru-RU" i="1" dirty="0" smtClean="0"/>
          </a:p>
          <a:p>
            <a:pPr>
              <a:lnSpc>
                <a:spcPct val="95000"/>
              </a:lnSpc>
            </a:pPr>
            <a:endParaRPr lang="uk-UA" dirty="0" smtClean="0"/>
          </a:p>
          <a:p>
            <a:pPr>
              <a:lnSpc>
                <a:spcPct val="95000"/>
              </a:lnSpc>
            </a:pPr>
            <a:r>
              <a:rPr lang="uk-UA" dirty="0" smtClean="0"/>
              <a:t>Видатний </a:t>
            </a:r>
            <a:r>
              <a:rPr lang="ru-RU" dirty="0" err="1" smtClean="0"/>
              <a:t>український</a:t>
            </a:r>
            <a:r>
              <a:rPr lang="ru-RU" dirty="0" smtClean="0"/>
              <a:t> </a:t>
            </a:r>
            <a:r>
              <a:rPr lang="ru-RU" dirty="0" err="1" smtClean="0"/>
              <a:t>письменник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smtClean="0"/>
              <a:t>драматург, </a:t>
            </a:r>
            <a:r>
              <a:rPr lang="ru-RU" dirty="0" err="1" smtClean="0"/>
              <a:t>актор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театральний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.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основоположників</a:t>
            </a:r>
            <a:r>
              <a:rPr lang="ru-RU" dirty="0" smtClean="0"/>
              <a:t> нового </a:t>
            </a:r>
            <a:r>
              <a:rPr lang="ru-RU" dirty="0" err="1" smtClean="0"/>
              <a:t>українського</a:t>
            </a:r>
            <a:r>
              <a:rPr lang="ru-RU" dirty="0" smtClean="0"/>
              <a:t> театру.</a:t>
            </a:r>
          </a:p>
          <a:p>
            <a:pPr>
              <a:lnSpc>
                <a:spcPct val="95000"/>
              </a:lnSpc>
            </a:pPr>
            <a:r>
              <a:rPr lang="ru-RU" dirty="0" smtClean="0"/>
              <a:t> Написав 18 </a:t>
            </a:r>
            <a:r>
              <a:rPr lang="ru-RU" dirty="0" err="1" smtClean="0"/>
              <a:t>оригінальних</a:t>
            </a:r>
            <a:r>
              <a:rPr lang="ru-RU" dirty="0" smtClean="0"/>
              <a:t> </a:t>
            </a:r>
            <a:r>
              <a:rPr lang="ru-RU" dirty="0" err="1" smtClean="0"/>
              <a:t>п'єс</a:t>
            </a:r>
            <a:r>
              <a:rPr lang="ru-RU" dirty="0" smtClean="0"/>
              <a:t> та </a:t>
            </a:r>
            <a:r>
              <a:rPr lang="ru-RU" dirty="0" err="1" smtClean="0"/>
              <a:t>оповідання</a:t>
            </a:r>
            <a:r>
              <a:rPr lang="ru-RU" dirty="0" smtClean="0"/>
              <a:t> «</a:t>
            </a:r>
            <a:r>
              <a:rPr lang="ru-RU" dirty="0" err="1" smtClean="0"/>
              <a:t>Новобранець</a:t>
            </a:r>
            <a:r>
              <a:rPr lang="ru-RU" dirty="0" smtClean="0"/>
              <a:t>».</a:t>
            </a:r>
          </a:p>
          <a:p>
            <a:pPr>
              <a:lnSpc>
                <a:spcPct val="95000"/>
              </a:lnSpc>
            </a:pPr>
            <a:r>
              <a:rPr lang="ru-RU" dirty="0" smtClean="0"/>
              <a:t>З </a:t>
            </a:r>
            <a:r>
              <a:rPr lang="ru-RU" dirty="0" err="1" smtClean="0"/>
              <a:t>революційно-демократичних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</a:t>
            </a:r>
            <a:r>
              <a:rPr lang="ru-RU" dirty="0" err="1" smtClean="0"/>
              <a:t>Карпенко-Карий</a:t>
            </a:r>
            <a:r>
              <a:rPr lang="ru-RU" dirty="0" smtClean="0"/>
              <a:t> </a:t>
            </a:r>
            <a:r>
              <a:rPr lang="ru-RU" dirty="0" err="1" smtClean="0"/>
              <a:t>відобразив</a:t>
            </a:r>
            <a:r>
              <a:rPr lang="ru-RU" dirty="0" smtClean="0"/>
              <a:t> </a:t>
            </a:r>
            <a:r>
              <a:rPr lang="ru-RU" dirty="0" err="1" smtClean="0"/>
              <a:t>класове</a:t>
            </a:r>
            <a:r>
              <a:rPr lang="ru-RU" dirty="0" smtClean="0"/>
              <a:t> </a:t>
            </a:r>
            <a:r>
              <a:rPr lang="ru-RU" dirty="0" err="1" smtClean="0"/>
              <a:t>розшарування</a:t>
            </a:r>
            <a:r>
              <a:rPr lang="ru-RU" dirty="0" smtClean="0"/>
              <a:t>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селі</a:t>
            </a:r>
            <a:r>
              <a:rPr lang="ru-RU" dirty="0" smtClean="0"/>
              <a:t>, </a:t>
            </a:r>
            <a:r>
              <a:rPr lang="ru-RU" dirty="0" err="1" smtClean="0"/>
              <a:t>викривав</a:t>
            </a:r>
            <a:r>
              <a:rPr lang="ru-RU" dirty="0" smtClean="0"/>
              <a:t> </a:t>
            </a:r>
            <a:r>
              <a:rPr lang="ru-RU" dirty="0" err="1" smtClean="0"/>
              <a:t>хижацьку</a:t>
            </a:r>
            <a:r>
              <a:rPr lang="ru-RU" dirty="0" smtClean="0"/>
              <a:t> суть </a:t>
            </a:r>
            <a:r>
              <a:rPr lang="ru-RU" dirty="0" err="1" smtClean="0"/>
              <a:t>глитаїв</a:t>
            </a:r>
            <a:r>
              <a:rPr lang="ru-RU" dirty="0" smtClean="0"/>
              <a:t>, створив </a:t>
            </a:r>
            <a:r>
              <a:rPr lang="ru-RU" dirty="0" err="1" smtClean="0"/>
              <a:t>образи</a:t>
            </a:r>
            <a:r>
              <a:rPr lang="ru-RU" dirty="0" smtClean="0"/>
              <a:t> </a:t>
            </a:r>
            <a:r>
              <a:rPr lang="ru-RU" dirty="0" err="1" smtClean="0"/>
              <a:t>бунтарів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гніту</a:t>
            </a:r>
            <a:r>
              <a:rPr lang="ru-RU" dirty="0" smtClean="0"/>
              <a:t>. </a:t>
            </a:r>
          </a:p>
          <a:p>
            <a:pPr>
              <a:lnSpc>
                <a:spcPct val="95000"/>
              </a:lnSpc>
            </a:pPr>
            <a:r>
              <a:rPr lang="ru-RU" dirty="0" err="1" smtClean="0"/>
              <a:t>Започатковує</a:t>
            </a:r>
            <a:r>
              <a:rPr lang="ru-RU" dirty="0" smtClean="0"/>
              <a:t> </a:t>
            </a:r>
            <a:r>
              <a:rPr lang="ru-RU" dirty="0" err="1" smtClean="0"/>
              <a:t>блискучий</a:t>
            </a:r>
            <a:r>
              <a:rPr lang="ru-RU" dirty="0" smtClean="0"/>
              <a:t> ряд «</a:t>
            </a:r>
            <a:r>
              <a:rPr lang="ru-RU" dirty="0" err="1" smtClean="0"/>
              <a:t>серйозних</a:t>
            </a:r>
            <a:r>
              <a:rPr lang="ru-RU" dirty="0" smtClean="0"/>
              <a:t> </a:t>
            </a:r>
            <a:r>
              <a:rPr lang="ru-RU" dirty="0" err="1" smtClean="0"/>
              <a:t>комедій</a:t>
            </a:r>
            <a:r>
              <a:rPr lang="ru-RU" dirty="0" smtClean="0"/>
              <a:t>» </a:t>
            </a:r>
            <a:r>
              <a:rPr lang="ru-RU" dirty="0" err="1" smtClean="0"/>
              <a:t>І.Тобілевича</a:t>
            </a:r>
            <a:r>
              <a:rPr lang="ru-RU" dirty="0" smtClean="0"/>
              <a:t> «Мартин </a:t>
            </a:r>
            <a:r>
              <a:rPr lang="ru-RU" dirty="0" err="1" smtClean="0"/>
              <a:t>Боруля</a:t>
            </a:r>
            <a:r>
              <a:rPr lang="ru-RU" dirty="0" smtClean="0"/>
              <a:t>» (1886</a:t>
            </a:r>
            <a:r>
              <a:rPr lang="ru-RU" dirty="0" smtClean="0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89756" y="116632"/>
            <a:ext cx="7606580" cy="1728192"/>
          </a:xfrm>
        </p:spPr>
        <p:txBody>
          <a:bodyPr>
            <a:noAutofit/>
          </a:bodyPr>
          <a:lstStyle/>
          <a:p>
            <a:r>
              <a:rPr lang="uk-UA" sz="6600" dirty="0" smtClean="0"/>
              <a:t> </a:t>
            </a:r>
            <a:r>
              <a:rPr lang="uk-UA" sz="6600" dirty="0" smtClean="0"/>
              <a:t>                                                                           Мартин Боруля</a:t>
            </a:r>
            <a:br>
              <a:rPr lang="uk-UA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1764" y="3501008"/>
            <a:ext cx="6696744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/>
              <a:t>Літературний рід : </a:t>
            </a:r>
            <a:r>
              <a:rPr lang="uk-UA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драма </a:t>
            </a:r>
          </a:p>
          <a:p>
            <a:pPr>
              <a:buNone/>
            </a:pPr>
            <a:r>
              <a:rPr lang="uk-UA" sz="4800" dirty="0" smtClean="0"/>
              <a:t>Жанр: </a:t>
            </a:r>
            <a:r>
              <a:rPr lang="uk-UA" sz="4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трагікомедія</a:t>
            </a:r>
            <a:endParaRPr lang="uk-UA" sz="4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endParaRPr lang="uk-UA" dirty="0" smtClean="0"/>
          </a:p>
          <a:p>
            <a:endParaRPr lang="ru-RU" dirty="0"/>
          </a:p>
        </p:txBody>
      </p:sp>
      <p:pic>
        <p:nvPicPr>
          <p:cNvPr id="5" name="Picture 3" descr="E:\ШКОЛА\178128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4532" y="476672"/>
            <a:ext cx="4346604" cy="60486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25860" y="1052736"/>
            <a:ext cx="468052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/>
              <a:t>              Комедія в 5 діях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4440"/>
            <a:ext cx="368591" cy="204440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1764" y="0"/>
            <a:ext cx="5544616" cy="6858000"/>
          </a:xfrm>
        </p:spPr>
        <p:txBody>
          <a:bodyPr>
            <a:normAutofit lnSpcReduction="10000"/>
          </a:bodyPr>
          <a:lstStyle/>
          <a:p>
            <a:r>
              <a:rPr lang="uk-UA" sz="3000" dirty="0" smtClean="0"/>
              <a:t>Тема:</a:t>
            </a:r>
            <a:r>
              <a:rPr lang="ru-RU" sz="3000" dirty="0" smtClean="0"/>
              <a:t> </a:t>
            </a:r>
            <a:endParaRPr lang="ru-RU" sz="3000" dirty="0" smtClean="0"/>
          </a:p>
          <a:p>
            <a:pPr>
              <a:buNone/>
            </a:pPr>
            <a:r>
              <a:rPr lang="ru-RU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3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зображення</a:t>
            </a:r>
            <a:r>
              <a:rPr lang="ru-RU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нестримного</a:t>
            </a:r>
            <a:r>
              <a:rPr lang="ru-RU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потягу </a:t>
            </a:r>
            <a:r>
              <a:rPr lang="ru-RU" sz="3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багатих</a:t>
            </a:r>
            <a:r>
              <a:rPr lang="ru-RU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селян </a:t>
            </a:r>
            <a:r>
              <a:rPr lang="ru-RU" sz="3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дорівнятися</a:t>
            </a:r>
            <a:r>
              <a:rPr lang="ru-RU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3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своєму</a:t>
            </a:r>
            <a:r>
              <a:rPr lang="ru-RU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статусі</a:t>
            </a:r>
            <a:r>
              <a:rPr lang="ru-RU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sz="3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міщанства</a:t>
            </a:r>
            <a:r>
              <a:rPr lang="ru-RU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дворянства</a:t>
            </a:r>
            <a:r>
              <a:rPr lang="ru-RU" sz="3000" dirty="0" smtClean="0"/>
              <a:t>.</a:t>
            </a:r>
            <a:endParaRPr lang="uk-UA" sz="3000" dirty="0" smtClean="0"/>
          </a:p>
          <a:p>
            <a:r>
              <a:rPr lang="uk-UA" sz="3000" dirty="0" smtClean="0"/>
              <a:t>Головні ідеї: </a:t>
            </a:r>
          </a:p>
          <a:p>
            <a:pPr lvl="1"/>
            <a:r>
              <a:rPr lang="uk-UA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відкриття бюрократизму й судової системи, заснованої на хабарництві; </a:t>
            </a:r>
          </a:p>
          <a:p>
            <a:pPr lvl="1"/>
            <a:r>
              <a:rPr lang="uk-UA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засудження підміни особистих цінностей становою належністю</a:t>
            </a:r>
            <a:endParaRPr lang="ru-RU" sz="3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  <p:pic>
        <p:nvPicPr>
          <p:cNvPr id="5" name="Содержимое 4" descr="imgdesc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056896">
            <a:off x="5717527" y="905446"/>
            <a:ext cx="5832647" cy="482453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2724" y="1340768"/>
            <a:ext cx="2371938" cy="132432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796" y="116632"/>
            <a:ext cx="6696743" cy="6624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Сюжет </a:t>
            </a:r>
            <a:r>
              <a:rPr lang="ru-RU" dirty="0" err="1" smtClean="0"/>
              <a:t>комедіï</a:t>
            </a:r>
            <a:r>
              <a:rPr lang="ru-RU" dirty="0" smtClean="0"/>
              <a:t> «Мартин </a:t>
            </a:r>
            <a:r>
              <a:rPr lang="ru-RU" dirty="0" err="1" smtClean="0"/>
              <a:t>Боруля</a:t>
            </a:r>
            <a:r>
              <a:rPr lang="ru-RU" dirty="0" smtClean="0"/>
              <a:t>»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розроблює</a:t>
            </a:r>
            <a:r>
              <a:rPr lang="ru-RU" dirty="0" smtClean="0"/>
              <a:t> </a:t>
            </a:r>
            <a:r>
              <a:rPr lang="ru-RU" dirty="0" smtClean="0"/>
              <a:t>на фактах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 </a:t>
            </a:r>
            <a:r>
              <a:rPr lang="ru-RU" dirty="0" err="1" smtClean="0"/>
              <a:t>Тобілевечів</a:t>
            </a:r>
            <a:r>
              <a:rPr lang="ru-RU" dirty="0" smtClean="0"/>
              <a:t>: </a:t>
            </a:r>
            <a:r>
              <a:rPr lang="ru-RU" dirty="0" err="1" smtClean="0"/>
              <a:t>батько</a:t>
            </a:r>
            <a:r>
              <a:rPr lang="ru-RU" dirty="0" smtClean="0"/>
              <a:t> </a:t>
            </a:r>
            <a:r>
              <a:rPr lang="ru-RU" dirty="0" smtClean="0"/>
              <a:t>драматурга,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довгий</a:t>
            </a:r>
            <a:r>
              <a:rPr lang="ru-RU" dirty="0" smtClean="0"/>
              <a:t> час служив управителем </a:t>
            </a:r>
            <a:r>
              <a:rPr lang="ru-RU" dirty="0" err="1" smtClean="0"/>
              <a:t>поміщицьких</a:t>
            </a:r>
            <a:r>
              <a:rPr lang="ru-RU" dirty="0" smtClean="0"/>
              <a:t> </a:t>
            </a:r>
            <a:r>
              <a:rPr lang="ru-RU" dirty="0" err="1" smtClean="0"/>
              <a:t>маєтків</a:t>
            </a:r>
            <a:r>
              <a:rPr lang="ru-RU" dirty="0" smtClean="0"/>
              <a:t>, </a:t>
            </a:r>
            <a:r>
              <a:rPr lang="ru-RU" dirty="0" err="1" smtClean="0"/>
              <a:t>вирішив</a:t>
            </a:r>
            <a:r>
              <a:rPr lang="ru-RU" dirty="0" smtClean="0"/>
              <a:t> </a:t>
            </a:r>
            <a:r>
              <a:rPr lang="ru-RU" dirty="0" err="1" smtClean="0"/>
              <a:t>домогтися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роду </a:t>
            </a:r>
            <a:r>
              <a:rPr lang="ru-RU" dirty="0" err="1" smtClean="0"/>
              <a:t>дворянськимм</a:t>
            </a:r>
            <a:r>
              <a:rPr lang="ru-RU" dirty="0" smtClean="0"/>
              <a:t>. </a:t>
            </a:r>
            <a:r>
              <a:rPr lang="ru-RU" dirty="0" smtClean="0"/>
              <a:t>На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пішло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часу,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марно</a:t>
            </a:r>
            <a:r>
              <a:rPr lang="ru-RU" dirty="0" smtClean="0"/>
              <a:t> — дворянство не </a:t>
            </a:r>
            <a:r>
              <a:rPr lang="ru-RU" dirty="0" err="1" smtClean="0"/>
              <a:t>було</a:t>
            </a:r>
            <a:r>
              <a:rPr lang="ru-RU" dirty="0" smtClean="0"/>
              <a:t> доведено,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прізвище</a:t>
            </a:r>
            <a:r>
              <a:rPr lang="ru-RU" dirty="0" smtClean="0"/>
              <a:t> в </a:t>
            </a:r>
            <a:r>
              <a:rPr lang="ru-RU" dirty="0" err="1" smtClean="0"/>
              <a:t>старих</a:t>
            </a:r>
            <a:r>
              <a:rPr lang="ru-RU" dirty="0" smtClean="0"/>
              <a:t> документах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Тубілевич</a:t>
            </a:r>
            <a:r>
              <a:rPr lang="ru-RU" dirty="0" smtClean="0"/>
              <a:t>, а в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Тобілевич</a:t>
            </a:r>
            <a:r>
              <a:rPr lang="ru-RU" dirty="0" smtClean="0"/>
              <a:t>. </a:t>
            </a:r>
            <a:r>
              <a:rPr lang="ru-RU" dirty="0" err="1" smtClean="0"/>
              <a:t>Карпенко-Карий</a:t>
            </a:r>
            <a:r>
              <a:rPr lang="ru-RU" dirty="0" smtClean="0"/>
              <a:t> </a:t>
            </a:r>
            <a:r>
              <a:rPr lang="ru-RU" dirty="0" err="1" smtClean="0"/>
              <a:t>використав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факт, 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висміяти</a:t>
            </a:r>
            <a:r>
              <a:rPr lang="ru-RU" dirty="0" smtClean="0"/>
              <a:t> </a:t>
            </a:r>
            <a:r>
              <a:rPr lang="ru-RU" dirty="0" err="1" smtClean="0"/>
              <a:t>намагання</a:t>
            </a:r>
            <a:r>
              <a:rPr lang="ru-RU" dirty="0" smtClean="0"/>
              <a:t> </a:t>
            </a:r>
            <a:r>
              <a:rPr lang="ru-RU" dirty="0" err="1" smtClean="0"/>
              <a:t>простоï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вибитись</a:t>
            </a:r>
            <a:r>
              <a:rPr lang="ru-RU" dirty="0" smtClean="0"/>
              <a:t> у </a:t>
            </a:r>
            <a:r>
              <a:rPr lang="ru-RU" dirty="0" err="1" smtClean="0"/>
              <a:t>дворяни</a:t>
            </a:r>
            <a:r>
              <a:rPr lang="ru-RU" dirty="0" smtClean="0"/>
              <a:t>, </a:t>
            </a:r>
            <a:r>
              <a:rPr lang="ru-RU" dirty="0" err="1" smtClean="0"/>
              <a:t>хибно</a:t>
            </a:r>
            <a:r>
              <a:rPr lang="ru-RU" dirty="0" smtClean="0"/>
              <a:t> </a:t>
            </a:r>
            <a:r>
              <a:rPr lang="ru-RU" dirty="0" err="1" smtClean="0"/>
              <a:t>думаючи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в </a:t>
            </a:r>
            <a:r>
              <a:rPr lang="ru-RU" dirty="0" err="1" smtClean="0"/>
              <a:t>чомусь</a:t>
            </a:r>
            <a:r>
              <a:rPr lang="ru-RU" dirty="0" smtClean="0"/>
              <a:t> </a:t>
            </a:r>
            <a:r>
              <a:rPr lang="ru-RU" dirty="0" err="1" smtClean="0"/>
              <a:t>вивищитися</a:t>
            </a:r>
            <a:r>
              <a:rPr lang="ru-RU" dirty="0" smtClean="0"/>
              <a:t> над </a:t>
            </a:r>
            <a:r>
              <a:rPr lang="ru-RU" dirty="0" err="1" smtClean="0"/>
              <a:t>іншими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3" descr="E:\ШКОЛА\кар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6580" y="404664"/>
            <a:ext cx="3888432" cy="59799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172" y="0"/>
            <a:ext cx="3816424" cy="1296144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Персонажі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587838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E:\ШКОЛА\Марти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0396" y="1052736"/>
            <a:ext cx="6094413" cy="49685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012" y="6683772"/>
            <a:ext cx="512607" cy="348456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4" y="4293096"/>
            <a:ext cx="7992888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Трагікомедія </a:t>
            </a:r>
            <a:r>
              <a:rPr lang="uk-UA" dirty="0" err="1" smtClean="0"/>
              <a:t>“Мартин</a:t>
            </a:r>
            <a:r>
              <a:rPr lang="uk-UA" dirty="0" smtClean="0"/>
              <a:t> </a:t>
            </a:r>
            <a:r>
              <a:rPr lang="uk-UA" dirty="0" err="1" smtClean="0"/>
              <a:t>Боруля”</a:t>
            </a:r>
            <a:r>
              <a:rPr lang="uk-UA" dirty="0" smtClean="0"/>
              <a:t> сатирично викриває тогочасні суспільні порядки – бюрократизм, судову систему, засновану на хабарництві. </a:t>
            </a:r>
            <a:endParaRPr lang="ru-RU" dirty="0"/>
          </a:p>
        </p:txBody>
      </p:sp>
      <p:pic>
        <p:nvPicPr>
          <p:cNvPr id="4" name="Picture 2" descr="E:\ШКОЛА\121120193040272730_f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80" y="260648"/>
            <a:ext cx="4752528" cy="3564397"/>
          </a:xfrm>
          <a:prstGeom prst="rect">
            <a:avLst/>
          </a:prstGeom>
          <a:noFill/>
        </p:spPr>
      </p:pic>
      <p:pic>
        <p:nvPicPr>
          <p:cNvPr id="5" name="Рисунок 4" descr="long_ArticlePortletImage_6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5481">
            <a:off x="5016607" y="1456864"/>
            <a:ext cx="3048000" cy="1895475"/>
          </a:xfrm>
          <a:prstGeom prst="rect">
            <a:avLst/>
          </a:prstGeom>
        </p:spPr>
      </p:pic>
      <p:pic>
        <p:nvPicPr>
          <p:cNvPr id="6" name="Рисунок 5" descr="sofya_html_6fdf7ab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82644" y="404664"/>
            <a:ext cx="3630168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0"/>
            <a:ext cx="10796875" cy="1124744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Вистава Київського Державного Академічного українського драматичного театру імені Івана Франка. </a:t>
            </a:r>
            <a:br>
              <a:rPr lang="uk-UA" sz="2000" dirty="0" smtClean="0"/>
            </a:br>
            <a:r>
              <a:rPr lang="uk-UA" sz="2000" dirty="0" smtClean="0"/>
              <a:t>Виробництво Київської кіностудії художніх фільмів 1953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/>
          </a:p>
        </p:txBody>
      </p:sp>
      <p:pic>
        <p:nvPicPr>
          <p:cNvPr id="6" name="Мартин Боруля - Мартын Боруля (1953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25860" y="908720"/>
            <a:ext cx="9793088" cy="5949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1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121</Words>
  <Application>Microsoft Office PowerPoint</Application>
  <PresentationFormat>Произвольный</PresentationFormat>
  <Paragraphs>49</Paragraphs>
  <Slides>8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TS102787940</vt:lpstr>
      <vt:lpstr>  Іван Карпенко-Карий      “Мартин Буруля”</vt:lpstr>
      <vt:lpstr>Іван Карпенко-Карий </vt:lpstr>
      <vt:lpstr>                                                                            Мартин Боруля </vt:lpstr>
      <vt:lpstr>Слайд 4</vt:lpstr>
      <vt:lpstr>Слайд 5</vt:lpstr>
      <vt:lpstr>Персонажі </vt:lpstr>
      <vt:lpstr>Слайд 7</vt:lpstr>
      <vt:lpstr>Вистава Київського Державного Академічного українського драматичного театру імені Івана Франка.  Виробництво Київської кіностудії художніх фільмів 1953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2013-11-02T20:13:00Z</dcterms:created>
  <dcterms:modified xsi:type="dcterms:W3CDTF">2013-11-05T18:22:46Z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