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elbrush.ru/uploads/posts/2012-11/1351798102_gla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Ivan </a:t>
            </a:r>
            <a:r>
              <a:rPr lang="en-US" sz="6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Karpenko-Kary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remarkable Ukrainian writer, playwright, actor of the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714620"/>
            <a:ext cx="511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(Real name - Ivan </a:t>
            </a:r>
            <a:r>
              <a:rPr lang="en-US" sz="2400" dirty="0" err="1" smtClean="0">
                <a:solidFill>
                  <a:schemeClr val="bg1"/>
                </a:solidFill>
              </a:rPr>
              <a:t>Karpovich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Tobilevych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071546"/>
            <a:ext cx="4357718" cy="4668839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Ivan </a:t>
            </a:r>
            <a:r>
              <a:rPr lang="en-US" sz="2800" dirty="0" err="1" smtClean="0">
                <a:solidFill>
                  <a:schemeClr val="bg1"/>
                </a:solidFill>
                <a:latin typeface="Cambria" pitchFamily="18" charset="0"/>
              </a:rPr>
              <a:t>Tobilevych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was born in the village  </a:t>
            </a:r>
            <a:r>
              <a:rPr lang="en-US" sz="2800" dirty="0" err="1" smtClean="0">
                <a:solidFill>
                  <a:schemeClr val="bg1"/>
                </a:solidFill>
                <a:latin typeface="Cambria" pitchFamily="18" charset="0"/>
              </a:rPr>
              <a:t>Arsenivka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His father came from an old noble family and his mother was a simple peasant.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&amp;Bcy;&amp;icy;&amp;ocy;&amp;gcy;&amp;rcy;&amp;acy;&amp;fcy;&amp;icy;&amp;yacy; &amp;Kcy;&amp;acy;&amp;rcy;&amp;pcy;&amp;iecy;&amp;ncy;&amp;kcy;&amp;ocy;-&amp;Kcy;&amp;acy;&amp;rcy;&amp;ocy;&amp;gcy;&amp;ocy; &amp;Icy;&amp;vcy;&amp;acy;&amp;ncy;&amp;acy; &amp;Kcy;&amp;acy;&amp;rcy;&amp;pcy;&amp;ocy;&amp;vcy;&amp;icy;&amp;ch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714776" cy="48356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3286148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Ivan </a:t>
            </a:r>
            <a:r>
              <a:rPr lang="en-US" sz="2800" dirty="0" err="1" smtClean="0">
                <a:solidFill>
                  <a:schemeClr val="bg1"/>
                </a:solidFill>
              </a:rPr>
              <a:t>Karpenko-Kary</a:t>
            </a:r>
            <a:r>
              <a:rPr lang="en-US" sz="2800" dirty="0" smtClean="0">
                <a:solidFill>
                  <a:schemeClr val="bg1"/>
                </a:solidFill>
              </a:rPr>
              <a:t> - the largest figure in Ukrainian drama. A talented playwright enriched the literature works of various genres </a:t>
            </a:r>
            <a:r>
              <a:rPr lang="en-US" sz="2800" smtClean="0">
                <a:solidFill>
                  <a:schemeClr val="bg1"/>
                </a:solidFill>
              </a:rPr>
              <a:t>- socio-psychological </a:t>
            </a:r>
            <a:r>
              <a:rPr lang="en-US" sz="2800" dirty="0" smtClean="0">
                <a:solidFill>
                  <a:schemeClr val="bg1"/>
                </a:solidFill>
              </a:rPr>
              <a:t>drama, social comedy, historical drama.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&amp;Iukcy;&amp;vcy;&amp;acy;&amp;ncy; &amp;Kcy;&amp;acy;&amp;rcy;&amp;pcy;&amp;iecy;&amp;ncy;&amp;kcy;&amp;ocy;-&amp;Kcy;&amp;acy;&amp;rcy;&amp;icy;&amp;jcy;, &amp;kcy;&amp;acy;&amp;rcy;&amp;tcy;&amp;icy;&amp;ncy;&amp;acy; &amp;zcy; &amp;fcy;&amp;ocy;&amp;ncy;&amp;dcy;&amp;iukcy;&amp;vcy; &amp;mcy;&amp;ucy;&amp;zcy;&amp;iecy;&amp;yucy;-&amp;zcy;&amp;acy;&amp;pcy;&amp;ocy;&amp;vcy;&amp;iukcy;&amp;dcy;&amp;ncy;&amp;icy;&amp;kcy;&amp;acy; &quot;&amp;KHcy;&amp;ucy;&amp;tcy;&amp;iukcy;&amp;rcy; &amp;Ncy;&amp;acy;&amp;dcy;&amp;iukcy;&amp;yacy;&quot; &amp;Ucy;&amp;kcy;&amp;rcy;&amp;acy;&amp;yicy;&amp;ncy;&amp;scy;&amp;softcy;&amp;kcy;&amp;icy;&amp;jcy; &amp;tcy;&amp;icy;&amp;zhcy;&amp;ncy;&amp;iecy;&amp;vcy;&amp;icy;&amp;kcy; &amp;Mcy;&amp;iukcy;&amp;s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71722"/>
            <a:ext cx="5214974" cy="39054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-274638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5820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He made ​​a great contribution to the development of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Ukrainian theater, but left only eighteen plays</a:t>
            </a:r>
            <a:r>
              <a:rPr lang="uk-UA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Unlucky (1884)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Hireling (1885)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Money (1889)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Bondarivna</a:t>
            </a:r>
            <a:r>
              <a:rPr lang="en-US" sz="2400" dirty="0" smtClean="0">
                <a:solidFill>
                  <a:schemeClr val="bg1"/>
                </a:solidFill>
              </a:rPr>
              <a:t> (1884)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Burlaka</a:t>
            </a:r>
            <a:r>
              <a:rPr lang="en-US" sz="2400" dirty="0" smtClean="0">
                <a:solidFill>
                  <a:schemeClr val="bg1"/>
                </a:solidFill>
              </a:rPr>
              <a:t> (1883)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Sueta</a:t>
            </a:r>
            <a:r>
              <a:rPr lang="en-US" sz="2400" dirty="0" smtClean="0">
                <a:solidFill>
                  <a:schemeClr val="bg1"/>
                </a:solidFill>
              </a:rPr>
              <a:t> (1903) 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Handzya</a:t>
            </a:r>
            <a:r>
              <a:rPr lang="en-US" sz="2400" dirty="0" smtClean="0">
                <a:solidFill>
                  <a:schemeClr val="bg1"/>
                </a:solidFill>
              </a:rPr>
              <a:t> (1902) and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many others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&amp;Vcy;&amp;iukcy;&amp;dcy;&amp;gcy;&amp;ucy;&amp;kcy; &amp;ncy;&amp;acy; &amp;pcy;&amp;ocy;&amp;scy;&amp;tcy;&amp;acy;&amp;ncy;&amp;ocy;&amp;vcy;&amp;kcy;&amp;ucy; &amp;Vcy;&amp;lcy;&amp;acy;&amp;dcy;&amp;icy;&amp;scy;&amp;lcy;&amp;acy;&amp;vcy;&amp;acy; &amp;SHcy;&amp;iecy;&amp;vcy;&amp;chcy;&amp;iecy;&amp;ncy;&amp;kcy;&amp;ocy; &quot;&amp;Bcy;&amp;iecy;&amp;zcy;&amp;tcy;&amp;acy;&amp;lcy;&amp;acy;&amp;ncy;&amp;ncy;&amp;acy;&quot; &amp;zcy;&amp;acy; &amp;pcy;&quot;&amp;jukcy;&amp;scy;&amp;ocy;&amp;yucy; &amp;Iukcy;.&amp;Kcy;.&amp;Kcy;&amp;acy;&amp;rcy;&amp;pcy;&amp;iecy;&amp;ncy;&amp;kcy;&amp;acy;-&amp;Kcy;&amp;acy;&amp;rcy;&amp;ocy;&amp;g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43314"/>
            <a:ext cx="1932330" cy="2833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8" name="Picture 4" descr="&amp;Tcy;&amp;ocy;&amp;rcy;&amp;gcy;&amp;ocy;&amp;vcy;&amp;acy;&amp;yacy; &amp;scy;&amp;iecy;&amp;tcy;&amp;softcy; &amp;Ncy;&amp;acy;&amp;tcy;&amp;acy;&amp;l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28"/>
            <a:ext cx="1928826" cy="31933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52" name="Picture 8" descr="&amp;Scy;&amp;pcy;&amp;iecy;&amp;kcy;&amp;tcy;&amp;acy;&amp;kcy;&amp;lcy;&amp;icy; &amp;vcy; &amp;Scy;&amp;ucy;&amp;mcy;&amp;acy;&amp;khcy; &amp;Icy;&amp;ncy;&amp;tcy;&amp;iecy;&amp;rcy;&amp;ncy;&amp;iecy;&amp;tcy;-&amp;zhcy;&amp;ucy;&amp;rcy;&amp;ncy;&amp;acy;&amp;lcy; &quot;&amp;Ncy;&amp;acy;&amp;shcy;&amp;icy; &amp;Scy;&amp;ucy;&amp;mcy;&amp;ycy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3324351" cy="47023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54" name="Picture 10" descr="&amp;Ncy;&amp;iecy;&amp;acy;&amp;pcy;&amp;ocy;&amp;lcy;&amp;softcy; - &amp;mcy;&amp;iukcy;&amp;scy;&amp;tcy;&amp;ocy; &amp;pcy;&amp;ocy;&amp;pcy;&amp;iecy;&amp;lcy;&amp;yucy;&amp;shcy;&amp;ocy;&amp;kcy;, &amp;Vcy;&amp;ocy;&amp;lcy;&amp;icy;&amp;ncy;&amp;scy;&amp;softcy;&amp;kcy;&amp;icy;&amp;jcy; &amp;acy;&amp;kcy;&amp;acy;&amp;dcy;&amp;iecy;&amp;mcy;&amp;iukcy;&amp;chcy;&amp;ncy;&amp;icy;&amp;jcy; &amp;tcy;&amp;iecy;&amp;acy;&amp;tcy;&amp;rcy; &amp;iukcy;&amp;mcy;&amp;iecy;&amp;ncy;&amp;iukcy; &amp;Tcy;. &amp;Gcy;. &amp;SHcy;&amp;iecy;&amp;vcy;&amp;chcy;&amp;iecy;&amp;ncy;&amp;kcy;&amp;acy;, &amp;Lcy;&amp;ucy;&amp;tscy;&amp;softcy;&amp;kcy;. WalkPM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643446"/>
            <a:ext cx="2244318" cy="20716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0006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A new phenomenon in Ukrainian drama was a comedy "Martin </a:t>
            </a:r>
            <a:r>
              <a:rPr lang="en-US" dirty="0" err="1" smtClean="0">
                <a:solidFill>
                  <a:schemeClr val="bg1"/>
                </a:solidFill>
              </a:rPr>
              <a:t>Borulya</a:t>
            </a:r>
            <a:r>
              <a:rPr lang="en-US" dirty="0" smtClean="0">
                <a:solidFill>
                  <a:schemeClr val="bg1"/>
                </a:solidFill>
              </a:rPr>
              <a:t>."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&amp;Mcy;&amp;acy;&amp;rcy;&amp;tcy;&amp;icy;&amp;ncy; &amp;Bcy;&amp;ocy;&amp;rcy;&amp;ucy;&amp;lcy;&amp;yacy; &amp;Acy;&amp;Fcy;&amp;Iukcy;&amp;SHcy;&amp;Acy; VisitLutsk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929090" cy="36221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6" name="Picture 6" descr="&amp;Acy;&amp;fcy;&amp;iukcy;&amp;shcy;&amp;acy; (21 - 27 &amp;lcy;&amp;yucy;&amp;tcy;&amp;ocy;&amp;gcy;&amp;ocy;) &amp;Gcy;&amp;acy;&amp;zcy;&amp;iecy;&amp;tcy;&amp;acy; &quot;&amp;Dcy;&amp;iecy;&amp;ncy;&amp;soft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929090" cy="26035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8" name="Picture 8" descr="&amp;Scy;&amp;ocy;&amp;bcy;&amp;ycy;&amp;tcy;&amp;icy;&amp;yacy; &amp;pcy;&amp;ocy; &amp;tcy;&amp;ecy;&amp;gcy;&amp;ucy;: &amp;Tcy;&amp;iecy;&amp;acy;&amp;tcy;&amp;rcy; &amp;icy;&amp;mcy;. &amp;Gcy;&amp;ocy;&amp;gcy;&amp;ocy;&amp;l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357562"/>
            <a:ext cx="4500594" cy="3223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 new step in the creative growth began to play "A hundred thousand."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&amp;Ucy; &amp;Mcy;&amp;ucy;&amp;kcy;&amp;acy;&amp;chcy;&amp;iecy;&amp;vcy;&amp;iukcy; &amp;pcy;&amp;ocy;&amp;kcy;&amp;acy;&amp;zcy;&amp;acy;&amp;lcy;&amp;icy; &amp;Scy;&amp;tcy;&amp;ocy; &amp;tcy;&amp;icy;&amp;scy;&amp;yacy;&amp;chcy; &amp;Kcy;&amp;acy;&amp;rcy;&amp;pcy;&amp;iecy;&amp;ncy;&amp;kcy;&amp;acy; &amp;Kcy;&amp;acy;&amp;rcy;&amp;ocy;&amp;gcy;&amp;ocy; &amp;Fcy;&amp;Ocy;&amp;Tcy;&amp;Ocy; MUKACHEVO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4286280" cy="24885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1500174"/>
            <a:ext cx="4071965" cy="5037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3" name="Picture 7" descr="&amp;Ucy; &amp;Mcy;&amp;ucy;&amp;kcy;&amp;acy;&amp;chcy;&amp;iecy;&amp;vcy;&amp;iukcy; &amp;pcy;&amp;ocy;&amp;kcy;&amp;acy;&amp;zcy;&amp;acy;&amp;lcy;&amp;icy; &amp;Scy;&amp;tcy;&amp;ocy; &amp;tcy;&amp;icy;&amp;scy;&amp;yacy;&amp;chcy; &amp;Kcy;&amp;acy;&amp;rcy;&amp;pcy;&amp;iecy;&amp;ncy;&amp;kcy;&amp;acy; &amp;Kcy;&amp;acy;&amp;rcy;&amp;ocy;&amp;gcy;&amp;ocy; &amp;Fcy;&amp;Ocy;&amp;Tcy;&amp;Ocy; MUKACHEVO.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4286280" cy="24606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"The scene - my idol, theater - a sacred temple for me!" </a:t>
            </a:r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(Ivan </a:t>
            </a:r>
            <a:r>
              <a:rPr lang="en-US" sz="2400" dirty="0" err="1" smtClean="0">
                <a:solidFill>
                  <a:schemeClr val="bg1"/>
                </a:solidFill>
                <a:latin typeface="Monotype Corsiva" pitchFamily="66" charset="0"/>
              </a:rPr>
              <a:t>Karpenko-Kary</a:t>
            </a:r>
            <a:r>
              <a:rPr lang="en-US" sz="2400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Karpenko-Kary, Iv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695700" cy="4857751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643446"/>
            <a:ext cx="822960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  "He was one of the parents  </a:t>
            </a:r>
            <a:r>
              <a:rPr lang="en-US" dirty="0" err="1" smtClean="0">
                <a:solidFill>
                  <a:schemeClr val="bg1"/>
                </a:solidFill>
                <a:latin typeface="Monotype Corsiva" pitchFamily="66" charset="0"/>
              </a:rPr>
              <a:t>ukrainian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theater, prominent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actor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great playwright, who has no equal "- wrote about him I. Franco.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&amp;Ncy;&amp;ocy;&amp;vcy;&amp;ocy;&amp;scy;&amp;tcy;&amp;icy; &amp;scy;&amp;acy;&amp;jcy;&amp;tcy;&amp;acy; &quot;&amp;Icy;&amp;vcy;&amp;acy;&amp;ncy; &amp;Fcy;&amp;rcy;&amp;acy;&amp;ncy;&amp;kcy;&amp;ocy;&quot; - 2 &amp;kcy;&amp;vcy;. 2013 &amp;g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66"/>
            <a:ext cx="3157649" cy="4303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2/11/blueprint-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In my opinion, </a:t>
            </a:r>
            <a:r>
              <a:rPr lang="en-US" sz="2800" dirty="0" err="1" smtClean="0">
                <a:solidFill>
                  <a:schemeClr val="bg1"/>
                </a:solidFill>
                <a:latin typeface="Book Antiqua" pitchFamily="18" charset="0"/>
              </a:rPr>
              <a:t>Karpenko-Kary</a:t>
            </a: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  occupies   the most prominent place in Ukrainian classical drama</a:t>
            </a: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 He is rightly called the founder of the social drama.</a:t>
            </a:r>
            <a:endParaRPr lang="ru-RU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&amp;Ucy;&amp;pcy;&amp;rcy;&amp;acy;&amp;vcy;&amp;lcy;&amp;iukcy;&amp;ncy;&amp;ncy;&amp;yacy; &amp;kcy;&amp;ucy;&amp;lcy;&amp;softcy;&amp;tcy;&amp;ucy;&amp;rcy;&amp;icy; &amp;Iukcy; &amp;tcy;&amp;ucy;&amp;rcy;&amp;icy;&amp;zcy;&amp;mcy;&amp;ucy; &amp;ocy;&amp;bcy;&amp;lcy;&amp;dcy;&amp;iecy;&amp;rcy;&amp;zhcy;&amp;acy;&amp;dcy;&amp;mcy;&amp;iukcy;&amp;ncy;&amp;iukcy;&amp;scy;&amp;tcy;&amp;rcy;&amp;acy;&amp;tscy;&amp;iukcy;&amp;yicy; &amp;ocy;&amp;bcy;&amp;lcy;&amp;acy;&amp;scy;&amp;ncy;&amp;acy; &amp;bcy;&amp;iukcy;&amp;bcy;&amp;lcy;&amp;iukcy;&amp;ocy;&amp;tcy;&amp;iecy;&amp;kcy;&amp;acy; &amp;dcy;&amp;lcy;&amp;yacy; &amp;yucy;&amp;ncy;&amp;acy;&amp;tscy;&amp;tcy;&amp;vcy;&amp;acy; &amp;iukcy;&amp;mcy;. &amp;Ocy;. &amp;Mcy;. &amp;Bcy;&amp;ocy;&amp;jcy;&amp;chcy;&amp;iecy;&amp;n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0"/>
            <a:ext cx="2690818" cy="3605696"/>
          </a:xfrm>
          <a:prstGeom prst="rect">
            <a:avLst/>
          </a:prstGeom>
          <a:ln w="2286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188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Ivan Karpenko-Kary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21</cp:revision>
  <dcterms:modified xsi:type="dcterms:W3CDTF">2014-11-01T10:06:30Z</dcterms:modified>
</cp:coreProperties>
</file>