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619" autoAdjust="0"/>
  </p:normalViewPr>
  <p:slideViewPr>
    <p:cSldViewPr>
      <p:cViewPr varScale="1">
        <p:scale>
          <a:sx n="98" d="100"/>
          <a:sy n="98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11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D358-9C70-4A30-8559-9F2FAC54F9BE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01A1-611F-4ABB-A669-850DCC6294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Багряний</a:t>
            </a:r>
            <a:r>
              <a:rPr lang="ru-RU" dirty="0" smtClean="0"/>
              <a:t>. </a:t>
            </a:r>
            <a:r>
              <a:rPr lang="ru-RU" dirty="0" err="1" smtClean="0"/>
              <a:t>Біографія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Становлення</a:t>
            </a:r>
            <a:endParaRPr lang="ru-RU" dirty="0" smtClean="0"/>
          </a:p>
          <a:p>
            <a:r>
              <a:rPr lang="ru-RU" dirty="0" err="1" smtClean="0"/>
              <a:t>Народився</a:t>
            </a:r>
            <a:r>
              <a:rPr lang="ru-RU" dirty="0" smtClean="0"/>
              <a:t> 19 </a:t>
            </a:r>
            <a:r>
              <a:rPr lang="ru-RU" dirty="0" err="1" smtClean="0"/>
              <a:t>вересня</a:t>
            </a:r>
            <a:r>
              <a:rPr lang="ru-RU" dirty="0" smtClean="0"/>
              <a:t> (2 </a:t>
            </a:r>
            <a:r>
              <a:rPr lang="ru-RU" dirty="0" err="1" smtClean="0"/>
              <a:t>жовтня</a:t>
            </a:r>
            <a:r>
              <a:rPr lang="ru-RU" dirty="0" smtClean="0"/>
              <a:t>) 1907 року 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Куземині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муляра</a:t>
            </a:r>
            <a:r>
              <a:rPr lang="ru-RU" dirty="0" smtClean="0"/>
              <a:t> Павла Петровича </a:t>
            </a:r>
            <a:r>
              <a:rPr lang="ru-RU" dirty="0" err="1" smtClean="0"/>
              <a:t>Лозов'яги</a:t>
            </a:r>
            <a:r>
              <a:rPr lang="ru-RU" dirty="0" smtClean="0"/>
              <a:t>.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 — </a:t>
            </a:r>
            <a:r>
              <a:rPr lang="ru-RU" dirty="0" err="1" smtClean="0"/>
              <a:t>Євдокія</a:t>
            </a:r>
            <a:r>
              <a:rPr lang="ru-RU" dirty="0" smtClean="0"/>
              <a:t> </a:t>
            </a:r>
            <a:r>
              <a:rPr lang="ru-RU" dirty="0" err="1" smtClean="0"/>
              <a:t>Іванівна</a:t>
            </a:r>
            <a:r>
              <a:rPr lang="ru-RU" dirty="0" smtClean="0"/>
              <a:t> Кривуша — походила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заможного</a:t>
            </a:r>
            <a:r>
              <a:rPr lang="ru-RU" dirty="0" smtClean="0"/>
              <a:t> </a:t>
            </a:r>
            <a:r>
              <a:rPr lang="ru-RU" dirty="0" err="1" smtClean="0"/>
              <a:t>селянського</a:t>
            </a:r>
            <a:r>
              <a:rPr lang="ru-RU" dirty="0" smtClean="0"/>
              <a:t> роду </a:t>
            </a:r>
            <a:r>
              <a:rPr lang="ru-RU" dirty="0" err="1" smtClean="0"/>
              <a:t>із</a:t>
            </a:r>
            <a:r>
              <a:rPr lang="ru-RU" dirty="0" smtClean="0"/>
              <a:t> села </a:t>
            </a:r>
            <a:r>
              <a:rPr lang="ru-RU" dirty="0" err="1" smtClean="0"/>
              <a:t>Куземин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Охтирки</a:t>
            </a:r>
            <a:r>
              <a:rPr lang="ru-RU" dirty="0" smtClean="0"/>
              <a:t>. У </a:t>
            </a:r>
            <a:r>
              <a:rPr lang="ru-RU" dirty="0" err="1" smtClean="0"/>
              <a:t>сім'ї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, </a:t>
            </a:r>
            <a:r>
              <a:rPr lang="ru-RU" dirty="0" err="1" smtClean="0"/>
              <a:t>виховувалися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Федір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дочка </a:t>
            </a:r>
            <a:r>
              <a:rPr lang="ru-RU" dirty="0" err="1" smtClean="0"/>
              <a:t>Єлизавета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шестирічному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 почав </a:t>
            </a:r>
            <a:r>
              <a:rPr lang="ru-RU" dirty="0" err="1" smtClean="0"/>
              <a:t>навчатися</a:t>
            </a:r>
            <a:r>
              <a:rPr lang="ru-RU" dirty="0" smtClean="0"/>
              <a:t> в </a:t>
            </a:r>
            <a:r>
              <a:rPr lang="ru-RU" dirty="0" err="1" smtClean="0"/>
              <a:t>церковнопарафіяльній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Охтирці</a:t>
            </a:r>
            <a:r>
              <a:rPr lang="ru-RU" dirty="0" smtClean="0"/>
              <a:t> </a:t>
            </a:r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початкову</a:t>
            </a:r>
            <a:r>
              <a:rPr lang="ru-RU" dirty="0" smtClean="0"/>
              <a:t> школу. 1920 року вступив до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слюсарного</a:t>
            </a:r>
            <a:r>
              <a:rPr lang="ru-RU" dirty="0" smtClean="0"/>
              <a:t> ремесла, </a:t>
            </a:r>
            <a:r>
              <a:rPr lang="ru-RU" dirty="0" err="1" smtClean="0"/>
              <a:t>потім</a:t>
            </a:r>
            <a:r>
              <a:rPr lang="ru-RU" dirty="0" smtClean="0"/>
              <a:t> — до </a:t>
            </a:r>
            <a:r>
              <a:rPr lang="ru-RU" dirty="0" err="1" smtClean="0"/>
              <a:t>Краснопільської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художньо-керамічного</a:t>
            </a:r>
            <a:r>
              <a:rPr lang="ru-RU" dirty="0" smtClean="0"/>
              <a:t> </a:t>
            </a:r>
            <a:r>
              <a:rPr lang="ru-RU" dirty="0" err="1" smtClean="0"/>
              <a:t>профілю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1922 року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трудової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активного </a:t>
            </a:r>
            <a:r>
              <a:rPr lang="ru-RU" dirty="0" err="1" smtClean="0"/>
              <a:t>громадсько-політичного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: </a:t>
            </a:r>
            <a:r>
              <a:rPr lang="ru-RU" dirty="0" err="1" smtClean="0"/>
              <a:t>він</a:t>
            </a:r>
            <a:r>
              <a:rPr lang="ru-RU" dirty="0" smtClean="0"/>
              <a:t> то </a:t>
            </a:r>
            <a:r>
              <a:rPr lang="ru-RU" dirty="0" err="1" smtClean="0"/>
              <a:t>завполіт</a:t>
            </a:r>
            <a:r>
              <a:rPr lang="ru-RU" dirty="0" smtClean="0"/>
              <a:t> </a:t>
            </a:r>
            <a:r>
              <a:rPr lang="ru-RU" dirty="0" err="1" smtClean="0"/>
              <a:t>цукроварні</a:t>
            </a:r>
            <a:r>
              <a:rPr lang="ru-RU" dirty="0" smtClean="0"/>
              <a:t>, </a:t>
            </a:r>
            <a:r>
              <a:rPr lang="ru-RU" dirty="0" err="1" smtClean="0"/>
              <a:t>то</a:t>
            </a:r>
            <a:r>
              <a:rPr lang="ru-RU" dirty="0" smtClean="0"/>
              <a:t> </a:t>
            </a:r>
            <a:r>
              <a:rPr lang="ru-RU" dirty="0" err="1" smtClean="0"/>
              <a:t>окружний</a:t>
            </a:r>
            <a:r>
              <a:rPr lang="ru-RU" dirty="0" smtClean="0"/>
              <a:t> </a:t>
            </a:r>
            <a:r>
              <a:rPr lang="ru-RU" dirty="0" err="1" smtClean="0"/>
              <a:t>політінспектор</a:t>
            </a:r>
            <a:r>
              <a:rPr lang="ru-RU" dirty="0" smtClean="0"/>
              <a:t> в </a:t>
            </a:r>
            <a:r>
              <a:rPr lang="ru-RU" dirty="0" err="1" smtClean="0"/>
              <a:t>Охтирській</a:t>
            </a:r>
            <a:r>
              <a:rPr lang="ru-RU" dirty="0" smtClean="0"/>
              <a:t> </a:t>
            </a:r>
            <a:r>
              <a:rPr lang="ru-RU" dirty="0" err="1" smtClean="0"/>
              <a:t>міліції</a:t>
            </a:r>
            <a:r>
              <a:rPr lang="ru-RU" dirty="0" smtClean="0"/>
              <a:t>, то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малювання</a:t>
            </a:r>
            <a:r>
              <a:rPr lang="ru-RU" dirty="0" smtClean="0"/>
              <a:t> в </a:t>
            </a:r>
            <a:r>
              <a:rPr lang="ru-RU" dirty="0" err="1" smtClean="0"/>
              <a:t>колонії</a:t>
            </a:r>
            <a:r>
              <a:rPr lang="ru-RU" dirty="0" smtClean="0"/>
              <a:t> для </a:t>
            </a:r>
            <a:r>
              <a:rPr lang="ru-RU" dirty="0" err="1" smtClean="0"/>
              <a:t>безпритульних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сиріт</a:t>
            </a:r>
            <a:r>
              <a:rPr lang="ru-RU" dirty="0" smtClean="0"/>
              <a:t>. 1925 року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комсомолу. </a:t>
            </a:r>
            <a:r>
              <a:rPr lang="ru-RU" dirty="0" err="1" smtClean="0"/>
              <a:t>Щоб</a:t>
            </a:r>
            <a:r>
              <a:rPr lang="ru-RU" dirty="0" smtClean="0"/>
              <a:t> «</a:t>
            </a:r>
            <a:r>
              <a:rPr lang="ru-RU" dirty="0" err="1" smtClean="0"/>
              <a:t>збагатитись</a:t>
            </a:r>
            <a:r>
              <a:rPr lang="ru-RU" dirty="0" smtClean="0"/>
              <a:t> </a:t>
            </a:r>
            <a:r>
              <a:rPr lang="ru-RU" dirty="0" err="1" smtClean="0"/>
              <a:t>враженнями</a:t>
            </a:r>
            <a:r>
              <a:rPr lang="ru-RU" dirty="0" smtClean="0"/>
              <a:t>» (</a:t>
            </a:r>
            <a:r>
              <a:rPr lang="ru-RU" dirty="0" err="1" smtClean="0"/>
              <a:t>вислів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Багряного), </a:t>
            </a:r>
            <a:r>
              <a:rPr lang="ru-RU" dirty="0" err="1" smtClean="0"/>
              <a:t>побував</a:t>
            </a:r>
            <a:r>
              <a:rPr lang="ru-RU" dirty="0" smtClean="0"/>
              <a:t> на </a:t>
            </a:r>
            <a:r>
              <a:rPr lang="ru-RU" dirty="0" err="1" smtClean="0"/>
              <a:t>Донбасі</a:t>
            </a:r>
            <a:r>
              <a:rPr lang="ru-RU" dirty="0" smtClean="0"/>
              <a:t>, в </a:t>
            </a:r>
            <a:r>
              <a:rPr lang="ru-RU" dirty="0" err="1" smtClean="0"/>
              <a:t>Криму</a:t>
            </a:r>
            <a:r>
              <a:rPr lang="ru-RU" dirty="0" smtClean="0"/>
              <a:t>, на </a:t>
            </a:r>
            <a:r>
              <a:rPr lang="ru-RU" dirty="0" err="1" smtClean="0"/>
              <a:t>Кубані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1925 року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Кам'янці-Подільському</a:t>
            </a:r>
            <a:r>
              <a:rPr lang="ru-RU" dirty="0" smtClean="0"/>
              <a:t> </a:t>
            </a:r>
            <a:r>
              <a:rPr lang="ru-RU" dirty="0" err="1" smtClean="0"/>
              <a:t>ілюстратором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газеті</a:t>
            </a:r>
            <a:r>
              <a:rPr lang="ru-RU" dirty="0" smtClean="0"/>
              <a:t> «</a:t>
            </a:r>
            <a:r>
              <a:rPr lang="ru-RU" dirty="0" err="1" smtClean="0"/>
              <a:t>Червоний</a:t>
            </a:r>
            <a:r>
              <a:rPr lang="ru-RU" dirty="0" smtClean="0"/>
              <a:t> кордон», </a:t>
            </a:r>
            <a:r>
              <a:rPr lang="ru-RU" dirty="0" err="1" smtClean="0"/>
              <a:t>надрукував</a:t>
            </a:r>
            <a:r>
              <a:rPr lang="ru-RU" dirty="0" smtClean="0"/>
              <a:t> 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Того ж 1925 року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псевдонімом</a:t>
            </a:r>
            <a:r>
              <a:rPr lang="ru-RU" dirty="0" smtClean="0"/>
              <a:t> І. </a:t>
            </a:r>
            <a:r>
              <a:rPr lang="ru-RU" dirty="0" err="1" smtClean="0"/>
              <a:t>Полярний</a:t>
            </a:r>
            <a:r>
              <a:rPr lang="ru-RU" dirty="0" smtClean="0"/>
              <a:t> видав в </a:t>
            </a:r>
            <a:r>
              <a:rPr lang="ru-RU" dirty="0" err="1" smtClean="0"/>
              <a:t>Охтирці</a:t>
            </a:r>
            <a:r>
              <a:rPr lang="ru-RU" dirty="0" smtClean="0"/>
              <a:t> невеличку </a:t>
            </a:r>
            <a:r>
              <a:rPr lang="ru-RU" dirty="0" err="1" smtClean="0"/>
              <a:t>збірку</a:t>
            </a:r>
            <a:r>
              <a:rPr lang="ru-RU" dirty="0" smtClean="0"/>
              <a:t> «</a:t>
            </a:r>
            <a:r>
              <a:rPr lang="ru-RU" dirty="0" err="1" smtClean="0"/>
              <a:t>Чорні</a:t>
            </a:r>
            <a:r>
              <a:rPr lang="ru-RU" dirty="0" smtClean="0"/>
              <a:t> </a:t>
            </a:r>
            <a:r>
              <a:rPr lang="ru-RU" dirty="0" err="1" smtClean="0"/>
              <a:t>силуети</a:t>
            </a:r>
            <a:r>
              <a:rPr lang="ru-RU" dirty="0" smtClean="0"/>
              <a:t>: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оповідань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1926 року </a:t>
            </a:r>
            <a:r>
              <a:rPr lang="ru-RU" dirty="0" err="1" smtClean="0"/>
              <a:t>Іван</a:t>
            </a:r>
            <a:r>
              <a:rPr lang="ru-RU" dirty="0" smtClean="0"/>
              <a:t> вступив до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(КХІ), </a:t>
            </a:r>
            <a:r>
              <a:rPr lang="ru-RU" dirty="0" err="1" smtClean="0"/>
              <a:t>якого</a:t>
            </a:r>
            <a:r>
              <a:rPr lang="ru-RU" dirty="0" smtClean="0"/>
              <a:t> через </a:t>
            </a:r>
            <a:r>
              <a:rPr lang="ru-RU" dirty="0" err="1" smtClean="0"/>
              <a:t>матеріальну</a:t>
            </a:r>
            <a:r>
              <a:rPr lang="ru-RU" dirty="0" smtClean="0"/>
              <a:t> </a:t>
            </a:r>
            <a:r>
              <a:rPr lang="ru-RU" dirty="0" err="1" smtClean="0"/>
              <a:t>скруту</a:t>
            </a:r>
            <a:r>
              <a:rPr lang="ru-RU" dirty="0" smtClean="0"/>
              <a:t> та </a:t>
            </a:r>
            <a:r>
              <a:rPr lang="ru-RU" dirty="0" err="1" smtClean="0"/>
              <a:t>упереджене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</a:t>
            </a:r>
            <a:r>
              <a:rPr lang="ru-RU" dirty="0" err="1" smtClean="0"/>
              <a:t>керівництва</a:t>
            </a:r>
            <a:r>
              <a:rPr lang="ru-RU" dirty="0" smtClean="0"/>
              <a:t> </a:t>
            </a:r>
            <a:r>
              <a:rPr lang="ru-RU" dirty="0" err="1" smtClean="0"/>
              <a:t>закінчити</a:t>
            </a:r>
            <a:r>
              <a:rPr lang="ru-RU" dirty="0" smtClean="0"/>
              <a:t> не </a:t>
            </a:r>
            <a:r>
              <a:rPr lang="ru-RU" dirty="0" err="1" smtClean="0"/>
              <a:t>вдалося</a:t>
            </a:r>
            <a:r>
              <a:rPr lang="ru-RU" dirty="0" smtClean="0"/>
              <a:t>. </a:t>
            </a:r>
            <a:r>
              <a:rPr lang="ru-RU" dirty="0" err="1" smtClean="0"/>
              <a:t>Навчаючись</a:t>
            </a:r>
            <a:r>
              <a:rPr lang="ru-RU" dirty="0" smtClean="0"/>
              <a:t> в КХІ,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спілки</a:t>
            </a:r>
            <a:r>
              <a:rPr lang="ru-RU" dirty="0" smtClean="0"/>
              <a:t> «Плуг», </a:t>
            </a:r>
            <a:r>
              <a:rPr lang="ru-RU" dirty="0" err="1" smtClean="0"/>
              <a:t>вступає</a:t>
            </a:r>
            <a:r>
              <a:rPr lang="ru-RU" dirty="0" smtClean="0"/>
              <a:t> до </a:t>
            </a:r>
            <a:r>
              <a:rPr lang="ru-RU" dirty="0" err="1" smtClean="0"/>
              <a:t>опозиційного</a:t>
            </a:r>
            <a:r>
              <a:rPr lang="ru-RU" dirty="0" smtClean="0"/>
              <a:t>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</a:t>
            </a:r>
            <a:r>
              <a:rPr lang="ru-RU" dirty="0" err="1" smtClean="0"/>
              <a:t>об'єднання</a:t>
            </a:r>
            <a:r>
              <a:rPr lang="ru-RU" dirty="0" smtClean="0"/>
              <a:t> МАРС («</a:t>
            </a:r>
            <a:r>
              <a:rPr lang="ru-RU" dirty="0" err="1" smtClean="0"/>
              <a:t>Майстерня</a:t>
            </a:r>
            <a:r>
              <a:rPr lang="ru-RU" dirty="0" smtClean="0"/>
              <a:t> </a:t>
            </a:r>
            <a:r>
              <a:rPr lang="ru-RU" dirty="0" err="1" smtClean="0"/>
              <a:t>революційного</a:t>
            </a:r>
            <a:r>
              <a:rPr lang="ru-RU" dirty="0" smtClean="0"/>
              <a:t> слова»), де </a:t>
            </a:r>
            <a:r>
              <a:rPr lang="ru-RU" dirty="0" err="1" smtClean="0"/>
              <a:t>зближується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самовимогливими</a:t>
            </a:r>
            <a:r>
              <a:rPr lang="ru-RU" dirty="0" smtClean="0"/>
              <a:t> </a:t>
            </a:r>
            <a:r>
              <a:rPr lang="ru-RU" dirty="0" err="1" smtClean="0"/>
              <a:t>митцями</a:t>
            </a:r>
            <a:r>
              <a:rPr lang="ru-RU" dirty="0" smtClean="0"/>
              <a:t> слова: </a:t>
            </a:r>
            <a:r>
              <a:rPr lang="ru-RU" dirty="0" err="1" smtClean="0"/>
              <a:t>Валер'яном</a:t>
            </a:r>
            <a:r>
              <a:rPr lang="ru-RU" dirty="0" smtClean="0"/>
              <a:t> </a:t>
            </a:r>
            <a:r>
              <a:rPr lang="ru-RU" dirty="0" err="1" smtClean="0"/>
              <a:t>Підмогильним</a:t>
            </a:r>
            <a:r>
              <a:rPr lang="ru-RU" dirty="0" smtClean="0"/>
              <a:t>, </a:t>
            </a:r>
            <a:r>
              <a:rPr lang="ru-RU" dirty="0" err="1" smtClean="0"/>
              <a:t>Євгеном</a:t>
            </a:r>
            <a:r>
              <a:rPr lang="ru-RU" dirty="0" smtClean="0"/>
              <a:t> Плужником, Борисом </a:t>
            </a:r>
            <a:r>
              <a:rPr lang="ru-RU" dirty="0" err="1" smtClean="0"/>
              <a:t>Антоненком-Давидовичем</a:t>
            </a:r>
            <a:r>
              <a:rPr lang="ru-RU" dirty="0" smtClean="0"/>
              <a:t>, </a:t>
            </a:r>
            <a:r>
              <a:rPr lang="ru-RU" dirty="0" err="1" smtClean="0"/>
              <a:t>Григорієм</a:t>
            </a:r>
            <a:r>
              <a:rPr lang="ru-RU" dirty="0" smtClean="0"/>
              <a:t> Косинкою, </a:t>
            </a:r>
            <a:r>
              <a:rPr lang="ru-RU" dirty="0" err="1" smtClean="0"/>
              <a:t>Тодосем</a:t>
            </a:r>
            <a:r>
              <a:rPr lang="ru-RU" dirty="0" smtClean="0"/>
              <a:t> </a:t>
            </a:r>
            <a:r>
              <a:rPr lang="ru-RU" dirty="0" err="1" smtClean="0"/>
              <a:t>Осьмачкою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піддано</a:t>
            </a:r>
            <a:r>
              <a:rPr lang="ru-RU" dirty="0" smtClean="0"/>
              <a:t> </a:t>
            </a:r>
            <a:r>
              <a:rPr lang="ru-RU" dirty="0" err="1" smtClean="0"/>
              <a:t>нищівній</a:t>
            </a:r>
            <a:r>
              <a:rPr lang="ru-RU" dirty="0" smtClean="0"/>
              <a:t> </a:t>
            </a:r>
            <a:r>
              <a:rPr lang="ru-RU" dirty="0" err="1" smtClean="0"/>
              <a:t>критиці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офіційної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критики та </a:t>
            </a:r>
            <a:r>
              <a:rPr lang="ru-RU" dirty="0" err="1" smtClean="0"/>
              <a:t>всіляко</a:t>
            </a:r>
            <a:r>
              <a:rPr lang="ru-RU" dirty="0" smtClean="0"/>
              <a:t> </a:t>
            </a:r>
            <a:r>
              <a:rPr lang="ru-RU" dirty="0" err="1" smtClean="0"/>
              <a:t>переслідувано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Багряний</a:t>
            </a:r>
            <a:r>
              <a:rPr lang="ru-RU" dirty="0" smtClean="0"/>
              <a:t> активно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друкувався</a:t>
            </a:r>
            <a:r>
              <a:rPr lang="ru-RU" dirty="0" smtClean="0"/>
              <a:t> в журналах «Глобус», «</a:t>
            </a:r>
            <a:r>
              <a:rPr lang="ru-RU" dirty="0" err="1" smtClean="0"/>
              <a:t>Всесвіт</a:t>
            </a:r>
            <a:r>
              <a:rPr lang="ru-RU" dirty="0" smtClean="0"/>
              <a:t>», «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r>
              <a:rPr lang="ru-RU" dirty="0" smtClean="0"/>
              <a:t>», «</a:t>
            </a:r>
            <a:r>
              <a:rPr lang="ru-RU" dirty="0" err="1" smtClean="0"/>
              <a:t>Червоний</a:t>
            </a:r>
            <a:r>
              <a:rPr lang="ru-RU" dirty="0" smtClean="0"/>
              <a:t> шлях» та </a:t>
            </a:r>
            <a:r>
              <a:rPr lang="ru-RU" dirty="0" err="1" smtClean="0"/>
              <a:t>інших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1930 року </a:t>
            </a:r>
            <a:r>
              <a:rPr lang="ru-RU" dirty="0" err="1" smtClean="0"/>
              <a:t>побачив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роман у </a:t>
            </a:r>
            <a:r>
              <a:rPr lang="ru-RU" dirty="0" err="1" smtClean="0"/>
              <a:t>віршах</a:t>
            </a:r>
            <a:r>
              <a:rPr lang="ru-RU" dirty="0" smtClean="0"/>
              <a:t> «</a:t>
            </a:r>
            <a:r>
              <a:rPr lang="ru-RU" dirty="0" err="1" smtClean="0"/>
              <a:t>Скелька</a:t>
            </a:r>
            <a:r>
              <a:rPr lang="ru-RU" dirty="0" smtClean="0"/>
              <a:t>». </a:t>
            </a:r>
            <a:r>
              <a:rPr lang="ru-RU" dirty="0" err="1" smtClean="0"/>
              <a:t>Офіційною</a:t>
            </a:r>
            <a:r>
              <a:rPr lang="ru-RU" dirty="0" smtClean="0"/>
              <a:t> </a:t>
            </a:r>
            <a:r>
              <a:rPr lang="ru-RU" dirty="0" err="1" smtClean="0"/>
              <a:t>реакцією</a:t>
            </a:r>
            <a:r>
              <a:rPr lang="ru-RU" dirty="0" smtClean="0"/>
              <a:t> на роман стала </a:t>
            </a:r>
            <a:r>
              <a:rPr lang="ru-RU" dirty="0" err="1" smtClean="0"/>
              <a:t>стаття</a:t>
            </a:r>
            <a:r>
              <a:rPr lang="ru-RU" dirty="0" smtClean="0"/>
              <a:t> О. </a:t>
            </a:r>
            <a:r>
              <a:rPr lang="ru-RU" dirty="0" err="1" smtClean="0"/>
              <a:t>Правдюка</a:t>
            </a:r>
            <a:r>
              <a:rPr lang="ru-RU" dirty="0" smtClean="0"/>
              <a:t> «</a:t>
            </a:r>
            <a:r>
              <a:rPr lang="ru-RU" dirty="0" err="1" smtClean="0"/>
              <a:t>Куркульським</a:t>
            </a:r>
            <a:r>
              <a:rPr lang="ru-RU" dirty="0" smtClean="0"/>
              <a:t> шляхом» в </a:t>
            </a:r>
            <a:r>
              <a:rPr lang="ru-RU" dirty="0" err="1" smtClean="0"/>
              <a:t>журналі</a:t>
            </a:r>
            <a:r>
              <a:rPr lang="ru-RU" dirty="0" smtClean="0"/>
              <a:t> «Критика», де автор говорить: «…</a:t>
            </a:r>
            <a:r>
              <a:rPr lang="ru-RU" dirty="0" err="1" smtClean="0"/>
              <a:t>Від</a:t>
            </a:r>
            <a:r>
              <a:rPr lang="ru-RU" dirty="0" smtClean="0"/>
              <a:t> самого початку поет став </a:t>
            </a:r>
            <a:r>
              <a:rPr lang="ru-RU" dirty="0" err="1" smtClean="0"/>
              <a:t>співцем</a:t>
            </a:r>
            <a:r>
              <a:rPr lang="ru-RU" dirty="0" smtClean="0"/>
              <a:t> </a:t>
            </a:r>
            <a:r>
              <a:rPr lang="ru-RU" dirty="0" err="1" smtClean="0"/>
              <a:t>куркульської</a:t>
            </a:r>
            <a:r>
              <a:rPr lang="ru-RU" dirty="0" smtClean="0"/>
              <a:t> </a:t>
            </a:r>
            <a:r>
              <a:rPr lang="ru-RU" dirty="0" err="1" smtClean="0"/>
              <a:t>ідеології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таким…».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ув'язненні</a:t>
            </a:r>
            <a:r>
              <a:rPr lang="ru-RU" dirty="0" smtClean="0"/>
              <a:t> та на </a:t>
            </a:r>
            <a:r>
              <a:rPr lang="ru-RU" dirty="0" err="1" smtClean="0"/>
              <a:t>засланні</a:t>
            </a:r>
            <a:endParaRPr lang="ru-RU" dirty="0" smtClean="0"/>
          </a:p>
          <a:p>
            <a:r>
              <a:rPr lang="ru-RU" dirty="0" smtClean="0"/>
              <a:t>16 </a:t>
            </a:r>
            <a:r>
              <a:rPr lang="ru-RU" dirty="0" err="1" smtClean="0"/>
              <a:t>квітня</a:t>
            </a:r>
            <a:r>
              <a:rPr lang="ru-RU" dirty="0" smtClean="0"/>
              <a:t> 1932 року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заарештували</a:t>
            </a:r>
            <a:r>
              <a:rPr lang="ru-RU" dirty="0" smtClean="0"/>
              <a:t> в </a:t>
            </a:r>
            <a:r>
              <a:rPr lang="ru-RU" dirty="0" err="1" smtClean="0"/>
              <a:t>Харкові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звинуватили</a:t>
            </a:r>
            <a:r>
              <a:rPr lang="ru-RU" dirty="0" smtClean="0"/>
              <a:t> «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проведенні</a:t>
            </a:r>
            <a:r>
              <a:rPr lang="ru-RU" dirty="0" smtClean="0"/>
              <a:t> </a:t>
            </a:r>
            <a:r>
              <a:rPr lang="ru-RU" dirty="0" err="1" smtClean="0"/>
              <a:t>контрреволюційної</a:t>
            </a:r>
            <a:r>
              <a:rPr lang="ru-RU" dirty="0" smtClean="0"/>
              <a:t> </a:t>
            </a:r>
            <a:r>
              <a:rPr lang="ru-RU" dirty="0" err="1" smtClean="0"/>
              <a:t>агітації</a:t>
            </a:r>
            <a:r>
              <a:rPr lang="ru-RU" dirty="0" smtClean="0"/>
              <a:t>»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літературних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, таких як поема «</a:t>
            </a:r>
            <a:r>
              <a:rPr lang="en-AU" dirty="0" smtClean="0"/>
              <a:t>Ave Maria», </a:t>
            </a:r>
            <a:r>
              <a:rPr lang="ru-RU" dirty="0" err="1" smtClean="0"/>
              <a:t>історичний</a:t>
            </a:r>
            <a:r>
              <a:rPr lang="ru-RU" dirty="0" smtClean="0"/>
              <a:t> роман «</a:t>
            </a:r>
            <a:r>
              <a:rPr lang="ru-RU" dirty="0" err="1" smtClean="0"/>
              <a:t>Скелька</a:t>
            </a:r>
            <a:r>
              <a:rPr lang="ru-RU" dirty="0" smtClean="0"/>
              <a:t>», </a:t>
            </a:r>
            <a:r>
              <a:rPr lang="ru-RU" dirty="0" err="1" smtClean="0"/>
              <a:t>поеми</a:t>
            </a:r>
            <a:r>
              <a:rPr lang="ru-RU" dirty="0" smtClean="0"/>
              <a:t> «</a:t>
            </a:r>
            <a:r>
              <a:rPr lang="ru-RU" dirty="0" err="1" smtClean="0"/>
              <a:t>Тінь</a:t>
            </a:r>
            <a:r>
              <a:rPr lang="ru-RU" dirty="0" smtClean="0"/>
              <a:t>», «Вандея», «</a:t>
            </a:r>
            <a:r>
              <a:rPr lang="ru-RU" dirty="0" err="1" smtClean="0"/>
              <a:t>Гутенберг</a:t>
            </a:r>
            <a:r>
              <a:rPr lang="ru-RU" dirty="0" smtClean="0"/>
              <a:t>», </a:t>
            </a:r>
            <a:r>
              <a:rPr lang="ru-RU" dirty="0" err="1" smtClean="0"/>
              <a:t>соціальна</a:t>
            </a:r>
            <a:r>
              <a:rPr lang="ru-RU" dirty="0" smtClean="0"/>
              <a:t> сатира «</a:t>
            </a:r>
            <a:r>
              <a:rPr lang="ru-RU" dirty="0" err="1" smtClean="0"/>
              <a:t>Батіг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Багряний</a:t>
            </a:r>
            <a:r>
              <a:rPr lang="ru-RU" dirty="0" smtClean="0"/>
              <a:t> </a:t>
            </a:r>
            <a:r>
              <a:rPr lang="ru-RU" dirty="0" err="1" smtClean="0"/>
              <a:t>пробув</a:t>
            </a:r>
            <a:r>
              <a:rPr lang="ru-RU" dirty="0" smtClean="0"/>
              <a:t> 11 </a:t>
            </a:r>
            <a:r>
              <a:rPr lang="ru-RU" dirty="0" err="1" smtClean="0"/>
              <a:t>місяців</a:t>
            </a:r>
            <a:r>
              <a:rPr lang="ru-RU" dirty="0" smtClean="0"/>
              <a:t> у </a:t>
            </a:r>
            <a:r>
              <a:rPr lang="ru-RU" dirty="0" err="1" smtClean="0"/>
              <a:t>камері</a:t>
            </a:r>
            <a:r>
              <a:rPr lang="ru-RU" dirty="0" smtClean="0"/>
              <a:t> одиночного </a:t>
            </a:r>
            <a:r>
              <a:rPr lang="ru-RU" dirty="0" err="1" smtClean="0"/>
              <a:t>ув'язнення</a:t>
            </a:r>
            <a:r>
              <a:rPr lang="ru-RU" dirty="0" smtClean="0"/>
              <a:t> у </a:t>
            </a:r>
            <a:r>
              <a:rPr lang="ru-RU" dirty="0" err="1" smtClean="0"/>
              <a:t>внутрішній</a:t>
            </a:r>
            <a:r>
              <a:rPr lang="ru-RU" dirty="0" smtClean="0"/>
              <a:t> </a:t>
            </a:r>
            <a:r>
              <a:rPr lang="ru-RU" dirty="0" err="1" smtClean="0"/>
              <a:t>тюрмі</a:t>
            </a:r>
            <a:r>
              <a:rPr lang="ru-RU" dirty="0" smtClean="0"/>
              <a:t> ГПУ. А 25 </a:t>
            </a:r>
            <a:r>
              <a:rPr lang="ru-RU" dirty="0" err="1" smtClean="0"/>
              <a:t>жовтня</a:t>
            </a:r>
            <a:r>
              <a:rPr lang="ru-RU" dirty="0" smtClean="0"/>
              <a:t> 1932 року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звільнили</a:t>
            </a:r>
            <a:r>
              <a:rPr lang="ru-RU" dirty="0" smtClean="0"/>
              <a:t> </a:t>
            </a:r>
            <a:r>
              <a:rPr lang="ru-RU" dirty="0" err="1" smtClean="0"/>
              <a:t>з-під</a:t>
            </a:r>
            <a:r>
              <a:rPr lang="ru-RU" dirty="0" smtClean="0"/>
              <a:t> </a:t>
            </a:r>
            <a:r>
              <a:rPr lang="ru-RU" dirty="0" err="1" smtClean="0"/>
              <a:t>варти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три роки </a:t>
            </a:r>
            <a:r>
              <a:rPr lang="ru-RU" dirty="0" err="1" smtClean="0"/>
              <a:t>відправили</a:t>
            </a:r>
            <a:r>
              <a:rPr lang="ru-RU" dirty="0" smtClean="0"/>
              <a:t> до </a:t>
            </a:r>
            <a:r>
              <a:rPr lang="ru-RU" dirty="0" err="1" smtClean="0"/>
              <a:t>спецпоселень</a:t>
            </a:r>
            <a:r>
              <a:rPr lang="ru-RU" dirty="0" smtClean="0"/>
              <a:t> Далекого Сходу. Про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перебування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Багряного на Далекому </a:t>
            </a:r>
            <a:r>
              <a:rPr lang="ru-RU" dirty="0" err="1" smtClean="0"/>
              <a:t>Сході</a:t>
            </a:r>
            <a:r>
              <a:rPr lang="ru-RU" dirty="0" smtClean="0"/>
              <a:t> в 1932—1937 роках </a:t>
            </a:r>
            <a:r>
              <a:rPr lang="ru-RU" dirty="0" err="1" smtClean="0"/>
              <a:t>досі</a:t>
            </a:r>
            <a:r>
              <a:rPr lang="ru-RU" dirty="0" smtClean="0"/>
              <a:t> мало </a:t>
            </a:r>
            <a:r>
              <a:rPr lang="ru-RU" dirty="0" err="1" smtClean="0"/>
              <a:t>відомостей</a:t>
            </a:r>
            <a:r>
              <a:rPr lang="ru-RU" dirty="0" smtClean="0"/>
              <a:t>: </a:t>
            </a:r>
            <a:r>
              <a:rPr lang="ru-RU" dirty="0" err="1" smtClean="0"/>
              <a:t>Охотське</a:t>
            </a:r>
            <a:r>
              <a:rPr lang="ru-RU" dirty="0" smtClean="0"/>
              <a:t> море, тайга,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українців</a:t>
            </a:r>
            <a:r>
              <a:rPr lang="ru-RU" dirty="0" smtClean="0"/>
              <a:t> Зеленого Клину. </a:t>
            </a:r>
            <a:r>
              <a:rPr lang="ru-RU" dirty="0" err="1" smtClean="0"/>
              <a:t>Утеча</a:t>
            </a:r>
            <a:r>
              <a:rPr lang="ru-RU" dirty="0" smtClean="0"/>
              <a:t> в </a:t>
            </a:r>
            <a:r>
              <a:rPr lang="ru-RU" dirty="0" err="1" smtClean="0"/>
              <a:t>Україну</a:t>
            </a:r>
            <a:r>
              <a:rPr lang="ru-RU" dirty="0" smtClean="0"/>
              <a:t> та </a:t>
            </a:r>
            <a:r>
              <a:rPr lang="ru-RU" dirty="0" err="1" smtClean="0"/>
              <a:t>арешт</a:t>
            </a:r>
            <a:r>
              <a:rPr lang="ru-RU" dirty="0" smtClean="0"/>
              <a:t> у </a:t>
            </a:r>
            <a:r>
              <a:rPr lang="ru-RU" dirty="0" err="1" smtClean="0"/>
              <a:t>дорозі</a:t>
            </a:r>
            <a:r>
              <a:rPr lang="ru-RU" dirty="0" smtClean="0"/>
              <a:t>,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(3 роки) — </a:t>
            </a:r>
            <a:r>
              <a:rPr lang="ru-RU" dirty="0" err="1" smtClean="0"/>
              <a:t>тепер</a:t>
            </a:r>
            <a:r>
              <a:rPr lang="ru-RU" dirty="0" smtClean="0"/>
              <a:t> уже в </a:t>
            </a:r>
            <a:r>
              <a:rPr lang="ru-RU" dirty="0" err="1" smtClean="0"/>
              <a:t>таборі</a:t>
            </a:r>
            <a:r>
              <a:rPr lang="ru-RU" dirty="0" smtClean="0"/>
              <a:t> </a:t>
            </a:r>
            <a:r>
              <a:rPr lang="ru-RU" dirty="0" err="1" smtClean="0"/>
              <a:t>БАМТАБу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Точних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час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Багряного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заслання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: 16 </a:t>
            </a:r>
            <a:r>
              <a:rPr lang="ru-RU" dirty="0" err="1" smtClean="0"/>
              <a:t>червня</a:t>
            </a:r>
            <a:r>
              <a:rPr lang="ru-RU" dirty="0" smtClean="0"/>
              <a:t> 1938 року повторно </a:t>
            </a:r>
            <a:r>
              <a:rPr lang="ru-RU" dirty="0" err="1" smtClean="0"/>
              <a:t>арештований</a:t>
            </a:r>
            <a:r>
              <a:rPr lang="ru-RU" dirty="0" smtClean="0"/>
              <a:t> та </a:t>
            </a:r>
            <a:r>
              <a:rPr lang="ru-RU" dirty="0" err="1" smtClean="0"/>
              <a:t>відсидів</a:t>
            </a:r>
            <a:r>
              <a:rPr lang="ru-RU" dirty="0" smtClean="0"/>
              <a:t> у </a:t>
            </a:r>
            <a:r>
              <a:rPr lang="ru-RU" dirty="0" err="1" smtClean="0"/>
              <a:t>Харківській</a:t>
            </a:r>
            <a:r>
              <a:rPr lang="ru-RU" dirty="0" smtClean="0"/>
              <a:t> </a:t>
            </a:r>
            <a:r>
              <a:rPr lang="ru-RU" dirty="0" err="1" smtClean="0"/>
              <a:t>в'язниці</a:t>
            </a:r>
            <a:r>
              <a:rPr lang="ru-RU" dirty="0" smtClean="0"/>
              <a:t> УДБ-НКВС на </a:t>
            </a:r>
            <a:r>
              <a:rPr lang="ru-RU" dirty="0" err="1" smtClean="0"/>
              <a:t>Холодній</a:t>
            </a:r>
            <a:r>
              <a:rPr lang="ru-RU" dirty="0" smtClean="0"/>
              <a:t> </a:t>
            </a:r>
            <a:r>
              <a:rPr lang="ru-RU" dirty="0" err="1" smtClean="0"/>
              <a:t>горі</a:t>
            </a:r>
            <a:r>
              <a:rPr lang="ru-RU" dirty="0" smtClean="0"/>
              <a:t>.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пред'являють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звинувачення</a:t>
            </a:r>
            <a:r>
              <a:rPr lang="ru-RU" dirty="0" smtClean="0"/>
              <a:t> — участь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керівництво</a:t>
            </a:r>
            <a:r>
              <a:rPr lang="ru-RU" dirty="0" smtClean="0"/>
              <a:t> у </a:t>
            </a:r>
            <a:r>
              <a:rPr lang="ru-RU" dirty="0" err="1" smtClean="0"/>
              <a:t>націоналістичній</a:t>
            </a:r>
            <a:r>
              <a:rPr lang="ru-RU" dirty="0" smtClean="0"/>
              <a:t> </a:t>
            </a:r>
            <a:r>
              <a:rPr lang="ru-RU" dirty="0" err="1" smtClean="0"/>
              <a:t>контрреволюційній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.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тривали</a:t>
            </a:r>
            <a:r>
              <a:rPr lang="ru-RU" dirty="0" smtClean="0"/>
              <a:t>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знущань</a:t>
            </a:r>
            <a:r>
              <a:rPr lang="ru-RU" dirty="0" smtClean="0"/>
              <a:t> та </a:t>
            </a:r>
            <a:r>
              <a:rPr lang="ru-RU" dirty="0" err="1" smtClean="0"/>
              <a:t>допитів</a:t>
            </a:r>
            <a:r>
              <a:rPr lang="ru-RU" dirty="0" smtClean="0"/>
              <a:t>, Акт про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слідства</a:t>
            </a:r>
            <a:r>
              <a:rPr lang="ru-RU" dirty="0" smtClean="0"/>
              <a:t> 26 </a:t>
            </a:r>
            <a:r>
              <a:rPr lang="ru-RU" dirty="0" err="1" smtClean="0"/>
              <a:t>березня</a:t>
            </a:r>
            <a:r>
              <a:rPr lang="ru-RU" dirty="0" smtClean="0"/>
              <a:t> 1939 року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висунутими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обвинуваченнями</a:t>
            </a:r>
            <a:r>
              <a:rPr lang="ru-RU" dirty="0" smtClean="0"/>
              <a:t> І. </a:t>
            </a:r>
            <a:r>
              <a:rPr lang="ru-RU" dirty="0" err="1" smtClean="0"/>
              <a:t>Багряний</a:t>
            </a:r>
            <a:r>
              <a:rPr lang="ru-RU" dirty="0" smtClean="0"/>
              <a:t> не </a:t>
            </a:r>
            <a:r>
              <a:rPr lang="ru-RU" dirty="0" err="1" smtClean="0"/>
              <a:t>підписав</a:t>
            </a:r>
            <a:r>
              <a:rPr lang="ru-RU" dirty="0" smtClean="0"/>
              <a:t>. 1 </a:t>
            </a:r>
            <a:r>
              <a:rPr lang="ru-RU" dirty="0" err="1" smtClean="0"/>
              <a:t>квітня</a:t>
            </a:r>
            <a:r>
              <a:rPr lang="ru-RU" dirty="0" smtClean="0"/>
              <a:t> 1940 року </a:t>
            </a:r>
            <a:r>
              <a:rPr lang="ru-RU" dirty="0" err="1" smtClean="0"/>
              <a:t>прийнято</a:t>
            </a:r>
            <a:r>
              <a:rPr lang="ru-RU" dirty="0" smtClean="0"/>
              <a:t> постанову,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відзначалося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свідчення</a:t>
            </a:r>
            <a:r>
              <a:rPr lang="ru-RU" dirty="0" smtClean="0"/>
              <a:t> про </a:t>
            </a:r>
            <a:r>
              <a:rPr lang="ru-RU" dirty="0" err="1" smtClean="0"/>
              <a:t>контрреволюційну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належать до 1928 — 1932 </a:t>
            </a:r>
            <a:r>
              <a:rPr lang="ru-RU" dirty="0" err="1" smtClean="0"/>
              <a:t>років</a:t>
            </a:r>
            <a:r>
              <a:rPr lang="ru-RU" dirty="0" smtClean="0"/>
              <a:t>, за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уже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засуджений</a:t>
            </a:r>
            <a:r>
              <a:rPr lang="ru-RU" dirty="0" smtClean="0"/>
              <a:t>, а «…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</a:t>
            </a:r>
            <a:r>
              <a:rPr lang="ru-RU" dirty="0" err="1" smtClean="0"/>
              <a:t>антирадянську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Багряного-Лозов'ягіна</a:t>
            </a:r>
            <a:r>
              <a:rPr lang="ru-RU" dirty="0" smtClean="0"/>
              <a:t> </a:t>
            </a:r>
            <a:r>
              <a:rPr lang="ru-RU" dirty="0" err="1" smtClean="0"/>
              <a:t>слідством</a:t>
            </a:r>
            <a:r>
              <a:rPr lang="ru-RU" dirty="0" smtClean="0"/>
              <a:t> не </a:t>
            </a:r>
            <a:r>
              <a:rPr lang="ru-RU" dirty="0" err="1" smtClean="0"/>
              <a:t>добуто</a:t>
            </a:r>
            <a:r>
              <a:rPr lang="ru-RU" dirty="0" smtClean="0"/>
              <a:t>». </a:t>
            </a:r>
            <a:r>
              <a:rPr lang="ru-RU" dirty="0" err="1" smtClean="0"/>
              <a:t>Хворий</a:t>
            </a:r>
            <a:r>
              <a:rPr lang="ru-RU" dirty="0" smtClean="0"/>
              <a:t>, </a:t>
            </a:r>
            <a:r>
              <a:rPr lang="ru-RU" dirty="0" err="1" smtClean="0"/>
              <a:t>знесилений</a:t>
            </a:r>
            <a:r>
              <a:rPr lang="ru-RU" dirty="0" smtClean="0"/>
              <a:t>,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Багряний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в </a:t>
            </a:r>
            <a:r>
              <a:rPr lang="ru-RU" dirty="0" err="1" smtClean="0"/>
              <a:t>Охтирку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Автобіографічні</a:t>
            </a:r>
            <a:r>
              <a:rPr lang="ru-RU" dirty="0" smtClean="0"/>
              <a:t> </a:t>
            </a:r>
            <a:r>
              <a:rPr lang="ru-RU" dirty="0" err="1" smtClean="0"/>
              <a:t>подробиці</a:t>
            </a:r>
            <a:r>
              <a:rPr lang="ru-RU" dirty="0" smtClean="0"/>
              <a:t> про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 — </a:t>
            </a:r>
            <a:r>
              <a:rPr lang="ru-RU" dirty="0" err="1" smtClean="0"/>
              <a:t>арешт</a:t>
            </a:r>
            <a:r>
              <a:rPr lang="ru-RU" dirty="0" smtClean="0"/>
              <a:t>, </a:t>
            </a:r>
            <a:r>
              <a:rPr lang="ru-RU" dirty="0" err="1" smtClean="0"/>
              <a:t>тортури</a:t>
            </a:r>
            <a:r>
              <a:rPr lang="ru-RU" dirty="0" smtClean="0"/>
              <a:t>, </a:t>
            </a:r>
            <a:r>
              <a:rPr lang="ru-RU" dirty="0" err="1" smtClean="0"/>
              <a:t>втечу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заслання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на </a:t>
            </a:r>
            <a:r>
              <a:rPr lang="ru-RU" dirty="0" err="1" smtClean="0"/>
              <a:t>батьківщину</a:t>
            </a:r>
            <a:r>
              <a:rPr lang="ru-RU" dirty="0" smtClean="0"/>
              <a:t> —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використав</a:t>
            </a:r>
            <a:r>
              <a:rPr lang="ru-RU" dirty="0" smtClean="0"/>
              <a:t> у </a:t>
            </a:r>
            <a:r>
              <a:rPr lang="ru-RU" dirty="0" err="1" smtClean="0"/>
              <a:t>романі</a:t>
            </a:r>
            <a:r>
              <a:rPr lang="ru-RU" dirty="0" smtClean="0"/>
              <a:t> «Сад </a:t>
            </a:r>
            <a:r>
              <a:rPr lang="ru-RU" dirty="0" err="1" smtClean="0"/>
              <a:t>Гетсиманський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війни</a:t>
            </a:r>
            <a:endParaRPr lang="ru-RU" dirty="0" smtClean="0"/>
          </a:p>
          <a:p>
            <a:r>
              <a:rPr lang="ru-RU" dirty="0" err="1" smtClean="0"/>
              <a:t>Радянсько-німецька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застала </a:t>
            </a:r>
            <a:r>
              <a:rPr lang="ru-RU" dirty="0" err="1" smtClean="0"/>
              <a:t>письменника</a:t>
            </a:r>
            <a:r>
              <a:rPr lang="ru-RU" dirty="0" smtClean="0"/>
              <a:t> в </a:t>
            </a:r>
            <a:r>
              <a:rPr lang="ru-RU" dirty="0" err="1" smtClean="0"/>
              <a:t>Охтирці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пішов</a:t>
            </a:r>
            <a:r>
              <a:rPr lang="ru-RU" dirty="0" smtClean="0"/>
              <a:t> в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підпілля</a:t>
            </a:r>
            <a:r>
              <a:rPr lang="ru-RU" dirty="0" smtClean="0"/>
              <a:t>, </a:t>
            </a:r>
            <a:r>
              <a:rPr lang="ru-RU" dirty="0" err="1" smtClean="0"/>
              <a:t>передислокувався</a:t>
            </a:r>
            <a:r>
              <a:rPr lang="ru-RU" dirty="0" smtClean="0"/>
              <a:t> до </a:t>
            </a:r>
            <a:r>
              <a:rPr lang="ru-RU" dirty="0" err="1" smtClean="0"/>
              <a:t>Галичини</a:t>
            </a:r>
            <a:r>
              <a:rPr lang="ru-RU" dirty="0" smtClean="0"/>
              <a:t>.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Багряний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референтурі</a:t>
            </a:r>
            <a:r>
              <a:rPr lang="ru-RU" dirty="0" smtClean="0"/>
              <a:t> </a:t>
            </a:r>
            <a:r>
              <a:rPr lang="ru-RU" dirty="0" err="1" smtClean="0"/>
              <a:t>пропаганди</a:t>
            </a:r>
            <a:r>
              <a:rPr lang="ru-RU" dirty="0" smtClean="0"/>
              <a:t>, писав </a:t>
            </a:r>
            <a:r>
              <a:rPr lang="ru-RU" dirty="0" err="1" smtClean="0"/>
              <a:t>пісні</a:t>
            </a:r>
            <a:r>
              <a:rPr lang="ru-RU" dirty="0" smtClean="0"/>
              <a:t> на </a:t>
            </a:r>
            <a:r>
              <a:rPr lang="ru-RU" dirty="0" err="1" smtClean="0"/>
              <a:t>патріотичні</a:t>
            </a:r>
            <a:r>
              <a:rPr lang="ru-RU" dirty="0" smtClean="0"/>
              <a:t> теми,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різноманітного</a:t>
            </a:r>
            <a:r>
              <a:rPr lang="ru-RU" dirty="0" smtClean="0"/>
              <a:t> характеру, </a:t>
            </a:r>
            <a:r>
              <a:rPr lang="ru-RU" dirty="0" err="1" smtClean="0"/>
              <a:t>малював</a:t>
            </a:r>
            <a:r>
              <a:rPr lang="ru-RU" dirty="0" smtClean="0"/>
              <a:t> </a:t>
            </a:r>
            <a:r>
              <a:rPr lang="ru-RU" dirty="0" err="1" smtClean="0"/>
              <a:t>карикатури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плакати</a:t>
            </a:r>
            <a:r>
              <a:rPr lang="ru-RU" dirty="0" smtClean="0"/>
              <a:t> </a:t>
            </a:r>
            <a:r>
              <a:rPr lang="ru-RU" dirty="0" err="1" smtClean="0"/>
              <a:t>агітаційного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.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брав участь у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Головної</a:t>
            </a:r>
            <a:r>
              <a:rPr lang="ru-RU" dirty="0" smtClean="0"/>
              <a:t> </a:t>
            </a:r>
            <a:r>
              <a:rPr lang="ru-RU" dirty="0" err="1" smtClean="0"/>
              <a:t>Визвольної</a:t>
            </a:r>
            <a:r>
              <a:rPr lang="ru-RU" dirty="0" smtClean="0"/>
              <a:t> Ради (УГВР), у </a:t>
            </a:r>
            <a:r>
              <a:rPr lang="ru-RU" dirty="0" err="1" smtClean="0"/>
              <a:t>розробці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програмових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Попри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завантаженість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Багряний</a:t>
            </a:r>
            <a:r>
              <a:rPr lang="ru-RU" dirty="0" smtClean="0"/>
              <a:t> не покинув </a:t>
            </a:r>
            <a:r>
              <a:rPr lang="ru-RU" dirty="0" err="1" smtClean="0"/>
              <a:t>літературну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. 1944 року </a:t>
            </a:r>
            <a:r>
              <a:rPr lang="ru-RU" dirty="0" err="1" smtClean="0"/>
              <a:t>він</a:t>
            </a:r>
            <a:r>
              <a:rPr lang="ru-RU" dirty="0" smtClean="0"/>
              <a:t> написав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найталановитіших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 — роман «</a:t>
            </a:r>
            <a:r>
              <a:rPr lang="ru-RU" dirty="0" err="1" smtClean="0"/>
              <a:t>Звіролови</a:t>
            </a:r>
            <a:r>
              <a:rPr lang="ru-RU" dirty="0" smtClean="0"/>
              <a:t>» (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як «</a:t>
            </a:r>
            <a:r>
              <a:rPr lang="ru-RU" dirty="0" err="1" smtClean="0"/>
              <a:t>Тигролови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січні</a:t>
            </a:r>
            <a:r>
              <a:rPr lang="ru-RU" dirty="0" smtClean="0"/>
              <a:t> 1944 написав, </a:t>
            </a:r>
            <a:r>
              <a:rPr lang="ru-RU" dirty="0" err="1" smtClean="0"/>
              <a:t>перебуваючи</a:t>
            </a:r>
            <a:r>
              <a:rPr lang="ru-RU" dirty="0" smtClean="0"/>
              <a:t> у </a:t>
            </a:r>
            <a:r>
              <a:rPr lang="ru-RU" dirty="0" err="1" smtClean="0"/>
              <a:t>Тернополі</a:t>
            </a:r>
            <a:r>
              <a:rPr lang="ru-RU" dirty="0" smtClean="0"/>
              <a:t>, поему «</a:t>
            </a:r>
            <a:r>
              <a:rPr lang="ru-RU" dirty="0" err="1" smtClean="0"/>
              <a:t>Гуляй-Поле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еміграції</a:t>
            </a:r>
            <a:endParaRPr lang="ru-RU" dirty="0" smtClean="0"/>
          </a:p>
          <a:p>
            <a:r>
              <a:rPr lang="ru-RU" dirty="0" smtClean="0"/>
              <a:t>1945 року </a:t>
            </a:r>
            <a:r>
              <a:rPr lang="ru-RU" dirty="0" err="1" smtClean="0"/>
              <a:t>Багряний</a:t>
            </a:r>
            <a:r>
              <a:rPr lang="ru-RU" dirty="0" smtClean="0"/>
              <a:t> </a:t>
            </a:r>
            <a:r>
              <a:rPr lang="ru-RU" dirty="0" err="1" smtClean="0"/>
              <a:t>емігрував</a:t>
            </a:r>
            <a:r>
              <a:rPr lang="ru-RU" dirty="0" smtClean="0"/>
              <a:t> до </a:t>
            </a:r>
            <a:r>
              <a:rPr lang="ru-RU" dirty="0" err="1" smtClean="0"/>
              <a:t>Німеччини</a:t>
            </a:r>
            <a:r>
              <a:rPr lang="ru-RU" dirty="0" smtClean="0"/>
              <a:t>. Як </a:t>
            </a:r>
            <a:r>
              <a:rPr lang="ru-RU" dirty="0" err="1" smtClean="0"/>
              <a:t>свідчить</a:t>
            </a:r>
            <a:r>
              <a:rPr lang="ru-RU" dirty="0" smtClean="0"/>
              <a:t> у «Листах до </a:t>
            </a:r>
            <a:r>
              <a:rPr lang="ru-RU" dirty="0" err="1" smtClean="0"/>
              <a:t>приятелів</a:t>
            </a:r>
            <a:r>
              <a:rPr lang="ru-RU" dirty="0" smtClean="0"/>
              <a:t>» 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Лавріненко</a:t>
            </a:r>
            <a:r>
              <a:rPr lang="ru-RU" dirty="0" smtClean="0"/>
              <a:t>, "в </a:t>
            </a:r>
            <a:r>
              <a:rPr lang="ru-RU" dirty="0" err="1" smtClean="0"/>
              <a:t>еміграції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. Не </a:t>
            </a:r>
            <a:r>
              <a:rPr lang="ru-RU" dirty="0" err="1" smtClean="0"/>
              <a:t>менш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заборонами</a:t>
            </a:r>
            <a:r>
              <a:rPr lang="ru-RU" dirty="0" smtClean="0"/>
              <a:t>, </a:t>
            </a:r>
            <a:r>
              <a:rPr lang="ru-RU" dirty="0" err="1" smtClean="0"/>
              <a:t>перешкоджала</a:t>
            </a:r>
            <a:r>
              <a:rPr lang="ru-RU" dirty="0" smtClean="0"/>
              <a:t> </a:t>
            </a:r>
            <a:r>
              <a:rPr lang="ru-RU" dirty="0" err="1" smtClean="0"/>
              <a:t>гітлерівська</a:t>
            </a:r>
            <a:r>
              <a:rPr lang="ru-RU" dirty="0" smtClean="0"/>
              <a:t> </a:t>
            </a:r>
            <a:r>
              <a:rPr lang="ru-RU" dirty="0" err="1" smtClean="0"/>
              <a:t>Німеччина</a:t>
            </a:r>
            <a:r>
              <a:rPr lang="ru-RU" dirty="0" smtClean="0"/>
              <a:t> </a:t>
            </a:r>
            <a:r>
              <a:rPr lang="ru-RU" dirty="0" err="1" smtClean="0"/>
              <a:t>сформуванню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еміграції</a:t>
            </a:r>
            <a:r>
              <a:rPr lang="ru-RU" dirty="0" smtClean="0"/>
              <a:t> </a:t>
            </a:r>
            <a:r>
              <a:rPr lang="ru-RU" dirty="0" err="1" smtClean="0"/>
              <a:t>усілякими</a:t>
            </a:r>
            <a:r>
              <a:rPr lang="ru-RU" dirty="0" smtClean="0"/>
              <a:t> «</a:t>
            </a:r>
            <a:r>
              <a:rPr lang="ru-RU" dirty="0" err="1" smtClean="0"/>
              <a:t>розенбергівськими</a:t>
            </a:r>
            <a:r>
              <a:rPr lang="ru-RU" dirty="0" smtClean="0"/>
              <a:t> штабами»,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псувалися</a:t>
            </a:r>
            <a:r>
              <a:rPr lang="ru-RU" dirty="0" smtClean="0"/>
              <a:t> та </a:t>
            </a:r>
            <a:r>
              <a:rPr lang="ru-RU" dirty="0" err="1" smtClean="0"/>
              <a:t>компромітувалися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пристойні</a:t>
            </a:r>
            <a:r>
              <a:rPr lang="ru-RU" dirty="0" smtClean="0"/>
              <a:t> люди. </a:t>
            </a:r>
            <a:r>
              <a:rPr lang="ru-RU" dirty="0" err="1" smtClean="0"/>
              <a:t>Багряний</a:t>
            </a:r>
            <a:r>
              <a:rPr lang="ru-RU" dirty="0" smtClean="0"/>
              <a:t> </a:t>
            </a:r>
            <a:r>
              <a:rPr lang="ru-RU" dirty="0" err="1" smtClean="0"/>
              <a:t>пішов</a:t>
            </a:r>
            <a:r>
              <a:rPr lang="ru-RU" dirty="0" smtClean="0"/>
              <a:t> на </a:t>
            </a:r>
            <a:r>
              <a:rPr lang="ru-RU" dirty="0" err="1" smtClean="0"/>
              <a:t>Захід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еміграцію</a:t>
            </a:r>
            <a:r>
              <a:rPr lang="ru-RU" dirty="0" smtClean="0"/>
              <a:t> через «</a:t>
            </a:r>
            <a:r>
              <a:rPr lang="ru-RU" dirty="0" err="1" smtClean="0"/>
              <a:t>оунівське</a:t>
            </a:r>
            <a:r>
              <a:rPr lang="ru-RU" dirty="0" smtClean="0"/>
              <a:t> </a:t>
            </a:r>
            <a:r>
              <a:rPr lang="ru-RU" dirty="0" err="1" smtClean="0"/>
              <a:t>підпілля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Багряний</a:t>
            </a:r>
            <a:r>
              <a:rPr lang="ru-RU" dirty="0" smtClean="0"/>
              <a:t> написав </a:t>
            </a:r>
            <a:r>
              <a:rPr lang="ru-RU" dirty="0" err="1" smtClean="0"/>
              <a:t>брошуру</a:t>
            </a:r>
            <a:r>
              <a:rPr lang="ru-RU" dirty="0" smtClean="0"/>
              <a:t> — </a:t>
            </a:r>
            <a:r>
              <a:rPr lang="ru-RU" dirty="0" err="1" smtClean="0"/>
              <a:t>програмний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памфлет «</a:t>
            </a:r>
            <a:r>
              <a:rPr lang="ru-RU" dirty="0" err="1" smtClean="0"/>
              <a:t>Чому</a:t>
            </a:r>
            <a:r>
              <a:rPr lang="ru-RU" dirty="0" smtClean="0"/>
              <a:t> я не хочу </a:t>
            </a:r>
            <a:r>
              <a:rPr lang="ru-RU" dirty="0" err="1" smtClean="0"/>
              <a:t>вертатись</a:t>
            </a:r>
            <a:r>
              <a:rPr lang="ru-RU" dirty="0" smtClean="0"/>
              <a:t> до СРСР?», де </a:t>
            </a:r>
            <a:r>
              <a:rPr lang="ru-RU" dirty="0" err="1" smtClean="0"/>
              <a:t>виклав</a:t>
            </a:r>
            <a:r>
              <a:rPr lang="ru-RU" dirty="0" smtClean="0"/>
              <a:t> </a:t>
            </a:r>
            <a:r>
              <a:rPr lang="ru-RU" dirty="0" err="1" smtClean="0"/>
              <a:t>політичну</a:t>
            </a:r>
            <a:r>
              <a:rPr lang="ru-RU" dirty="0" smtClean="0"/>
              <a:t> </a:t>
            </a:r>
            <a:r>
              <a:rPr lang="ru-RU" dirty="0" err="1" smtClean="0"/>
              <a:t>декларацію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гідності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, яка пережила </a:t>
            </a:r>
            <a:r>
              <a:rPr lang="ru-RU" dirty="0" err="1" smtClean="0"/>
              <a:t>примусову</a:t>
            </a:r>
            <a:r>
              <a:rPr lang="ru-RU" dirty="0" smtClean="0"/>
              <a:t> </a:t>
            </a:r>
            <a:r>
              <a:rPr lang="ru-RU" dirty="0" err="1" smtClean="0"/>
              <a:t>репатріацію</a:t>
            </a:r>
            <a:r>
              <a:rPr lang="ru-RU" dirty="0" smtClean="0"/>
              <a:t>, </a:t>
            </a:r>
            <a:r>
              <a:rPr lang="ru-RU" dirty="0" err="1" smtClean="0"/>
              <a:t>насильство</a:t>
            </a:r>
            <a:r>
              <a:rPr lang="ru-RU" dirty="0" smtClean="0"/>
              <a:t>, </a:t>
            </a:r>
            <a:r>
              <a:rPr lang="ru-RU" dirty="0" err="1" smtClean="0"/>
              <a:t>тортури</a:t>
            </a:r>
            <a:r>
              <a:rPr lang="ru-RU" dirty="0" smtClean="0"/>
              <a:t>, </a:t>
            </a:r>
            <a:r>
              <a:rPr lang="ru-RU" dirty="0" err="1" smtClean="0"/>
              <a:t>приниження</a:t>
            </a:r>
            <a:r>
              <a:rPr lang="ru-RU" dirty="0" smtClean="0"/>
              <a:t> як </a:t>
            </a:r>
            <a:r>
              <a:rPr lang="ru-RU" dirty="0" err="1" smtClean="0"/>
              <a:t>колишній</a:t>
            </a:r>
            <a:r>
              <a:rPr lang="ru-RU" dirty="0" smtClean="0"/>
              <a:t> </a:t>
            </a:r>
            <a:r>
              <a:rPr lang="ru-RU" dirty="0" err="1" smtClean="0"/>
              <a:t>в'язень</a:t>
            </a:r>
            <a:r>
              <a:rPr lang="ru-RU" dirty="0" smtClean="0"/>
              <a:t>, </a:t>
            </a:r>
            <a:r>
              <a:rPr lang="ru-RU" dirty="0" err="1" smtClean="0"/>
              <a:t>остарбайтер</a:t>
            </a:r>
            <a:r>
              <a:rPr lang="ru-RU" dirty="0" smtClean="0"/>
              <a:t>, полонений, </a:t>
            </a:r>
            <a:r>
              <a:rPr lang="ru-RU" dirty="0" err="1" smtClean="0"/>
              <a:t>позбавлений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логічно</a:t>
            </a:r>
            <a:r>
              <a:rPr lang="ru-RU" dirty="0" smtClean="0"/>
              <a:t> </a:t>
            </a:r>
            <a:r>
              <a:rPr lang="ru-RU" dirty="0" err="1" smtClean="0"/>
              <a:t>обґрунтував</a:t>
            </a:r>
            <a:r>
              <a:rPr lang="ru-RU" dirty="0" smtClean="0"/>
              <a:t> </a:t>
            </a:r>
            <a:r>
              <a:rPr lang="ru-RU" dirty="0" err="1" smtClean="0"/>
              <a:t>закономірність</a:t>
            </a:r>
            <a:r>
              <a:rPr lang="ru-RU" dirty="0" smtClean="0"/>
              <a:t> </a:t>
            </a:r>
            <a:r>
              <a:rPr lang="ru-RU" dirty="0" err="1" smtClean="0"/>
              <a:t>еміграції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Радянського</a:t>
            </a:r>
            <a:r>
              <a:rPr lang="ru-RU" dirty="0" smtClean="0"/>
              <a:t> Союзу — </a:t>
            </a:r>
            <a:r>
              <a:rPr lang="ru-RU" dirty="0" err="1" smtClean="0"/>
              <a:t>батьківщини-мачухи</a:t>
            </a:r>
            <a:r>
              <a:rPr lang="ru-RU" dirty="0" smtClean="0"/>
              <a:t>, </a:t>
            </a:r>
            <a:r>
              <a:rPr lang="ru-RU" dirty="0" err="1" smtClean="0"/>
              <a:t>котра</a:t>
            </a:r>
            <a:r>
              <a:rPr lang="ru-RU" dirty="0" smtClean="0"/>
              <a:t> </a:t>
            </a:r>
            <a:r>
              <a:rPr lang="ru-RU" dirty="0" err="1" smtClean="0"/>
              <a:t>пішла</a:t>
            </a:r>
            <a:r>
              <a:rPr lang="ru-RU" dirty="0" smtClean="0"/>
              <a:t> на геноцид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народу. 1948 року </a:t>
            </a:r>
            <a:r>
              <a:rPr lang="ru-RU" dirty="0" err="1" smtClean="0"/>
              <a:t>Багряний</a:t>
            </a:r>
            <a:r>
              <a:rPr lang="ru-RU" dirty="0" smtClean="0"/>
              <a:t>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</a:t>
            </a:r>
            <a:r>
              <a:rPr lang="ru-RU" dirty="0" err="1" smtClean="0"/>
              <a:t>революційно-демократичну</a:t>
            </a:r>
            <a:r>
              <a:rPr lang="ru-RU" dirty="0" smtClean="0"/>
              <a:t> </a:t>
            </a:r>
            <a:r>
              <a:rPr lang="ru-RU" dirty="0" err="1" smtClean="0"/>
              <a:t>партію</a:t>
            </a:r>
            <a:r>
              <a:rPr lang="ru-RU" dirty="0" smtClean="0"/>
              <a:t> (УРДП)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відтоді</a:t>
            </a:r>
            <a:r>
              <a:rPr lang="ru-RU" dirty="0" smtClean="0"/>
              <a:t> </a:t>
            </a:r>
            <a:r>
              <a:rPr lang="ru-RU" dirty="0" err="1" smtClean="0"/>
              <a:t>цілих</a:t>
            </a:r>
            <a:r>
              <a:rPr lang="ru-RU" dirty="0" smtClean="0"/>
              <a:t> 17 </a:t>
            </a:r>
            <a:r>
              <a:rPr lang="ru-RU" dirty="0" err="1" smtClean="0"/>
              <a:t>років</a:t>
            </a:r>
            <a:r>
              <a:rPr lang="ru-RU" dirty="0" smtClean="0"/>
              <a:t> — до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редагував</a:t>
            </a:r>
            <a:r>
              <a:rPr lang="ru-RU" dirty="0" smtClean="0"/>
              <a:t> газету «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вісті</a:t>
            </a:r>
            <a:r>
              <a:rPr lang="ru-RU" dirty="0" smtClean="0"/>
              <a:t>».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головою </a:t>
            </a:r>
            <a:r>
              <a:rPr lang="ru-RU" dirty="0" err="1" smtClean="0"/>
              <a:t>Виконавчого</a:t>
            </a:r>
            <a:r>
              <a:rPr lang="ru-RU" dirty="0" smtClean="0"/>
              <a:t> органу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Ради </a:t>
            </a:r>
            <a:r>
              <a:rPr lang="ru-RU" dirty="0" err="1" smtClean="0"/>
              <a:t>і</a:t>
            </a:r>
            <a:r>
              <a:rPr lang="ru-RU" dirty="0" smtClean="0"/>
              <a:t> заступником президента УНР.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Помер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Багряний</a:t>
            </a:r>
            <a:r>
              <a:rPr lang="ru-RU" dirty="0" smtClean="0"/>
              <a:t> 25 </a:t>
            </a:r>
            <a:r>
              <a:rPr lang="ru-RU" dirty="0" err="1" smtClean="0"/>
              <a:t>серпня</a:t>
            </a:r>
            <a:r>
              <a:rPr lang="ru-RU" dirty="0" smtClean="0"/>
              <a:t> 1963 року. </a:t>
            </a:r>
            <a:r>
              <a:rPr lang="ru-RU" dirty="0" err="1" smtClean="0"/>
              <a:t>Похований</a:t>
            </a:r>
            <a:r>
              <a:rPr lang="ru-RU" dirty="0" smtClean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Ульм (</a:t>
            </a:r>
            <a:r>
              <a:rPr lang="ru-RU" dirty="0" err="1" smtClean="0"/>
              <a:t>Німеччина</a:t>
            </a:r>
            <a:r>
              <a:rPr lang="ru-RU" dirty="0" smtClean="0"/>
              <a:t>). </a:t>
            </a:r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01A1-611F-4ABB-A669-850DCC62942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419334-DE97-44BD-801E-08A058AF84C2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10E17E-F963-4E42-9B23-63BE509F4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429000"/>
            <a:ext cx="3857652" cy="2428892"/>
          </a:xfrm>
        </p:spPr>
        <p:txBody>
          <a:bodyPr>
            <a:normAutofit/>
          </a:bodyPr>
          <a:lstStyle/>
          <a:p>
            <a:pPr algn="r"/>
            <a:r>
              <a:rPr lang="uk-UA" sz="2800" dirty="0" smtClean="0"/>
              <a:t>Виконали</a:t>
            </a:r>
          </a:p>
          <a:p>
            <a:pPr algn="r"/>
            <a:r>
              <a:rPr lang="uk-UA" sz="2800" dirty="0" smtClean="0"/>
              <a:t>учениці 11-А класу</a:t>
            </a:r>
          </a:p>
          <a:p>
            <a:pPr algn="r"/>
            <a:r>
              <a:rPr lang="uk-UA" sz="2800" dirty="0" smtClean="0"/>
              <a:t>Самойленко Олеся, </a:t>
            </a:r>
          </a:p>
          <a:p>
            <a:pPr algn="r"/>
            <a:r>
              <a:rPr lang="uk-UA" sz="2800" dirty="0" smtClean="0"/>
              <a:t>Приймак Аліна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Багряний. Біографія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Харківська гімназія №55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579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Харків-2015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2" descr="http://upload.wikimedia.org/wikipedia/uk/e/e6/%D0%91%D0%B0%D0%B3%D1%80%D1%8F%D0%BD%D0%B8%D0%B9_%D0%86%D0%B2%D0%B0%D0%BD_%D0%9F%D0%B0%D0%B2%D0%BB%D0%BE%D0%B2%D0%B8%D1%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86124"/>
            <a:ext cx="1876791" cy="285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2858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Помер </a:t>
            </a:r>
            <a:r>
              <a:rPr lang="ru-RU" sz="3200" dirty="0" err="1" smtClean="0"/>
              <a:t>Іван</a:t>
            </a:r>
            <a:r>
              <a:rPr lang="ru-RU" sz="3200" dirty="0" smtClean="0"/>
              <a:t> </a:t>
            </a:r>
            <a:r>
              <a:rPr lang="ru-RU" sz="3200" dirty="0" err="1" smtClean="0"/>
              <a:t>Багряний</a:t>
            </a:r>
            <a:r>
              <a:rPr lang="ru-RU" sz="3200" dirty="0" smtClean="0"/>
              <a:t> </a:t>
            </a:r>
            <a:r>
              <a:rPr lang="ru-RU" sz="3200" b="1" dirty="0" smtClean="0"/>
              <a:t>25 </a:t>
            </a:r>
            <a:r>
              <a:rPr lang="ru-RU" sz="3200" b="1" dirty="0" err="1" smtClean="0"/>
              <a:t>серпня</a:t>
            </a:r>
            <a:r>
              <a:rPr lang="ru-RU" sz="3200" b="1" dirty="0" smtClean="0"/>
              <a:t> 1963 року</a:t>
            </a:r>
            <a:r>
              <a:rPr lang="ru-RU" sz="3200" dirty="0" smtClean="0"/>
              <a:t>. </a:t>
            </a:r>
            <a:r>
              <a:rPr lang="ru-RU" sz="3200" dirty="0" err="1" smtClean="0"/>
              <a:t>Похований</a:t>
            </a:r>
            <a:r>
              <a:rPr lang="ru-RU" sz="3200" dirty="0" smtClean="0"/>
              <a:t> у </a:t>
            </a:r>
            <a:r>
              <a:rPr lang="ru-RU" sz="3200" dirty="0" err="1" smtClean="0"/>
              <a:t>місті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Новий</a:t>
            </a:r>
            <a:r>
              <a:rPr lang="ru-RU" sz="3200" dirty="0" smtClean="0"/>
              <a:t> Ульм (</a:t>
            </a:r>
            <a:r>
              <a:rPr lang="ru-RU" sz="3200" dirty="0" err="1" smtClean="0"/>
              <a:t>Німеччина</a:t>
            </a:r>
            <a:r>
              <a:rPr lang="ru-RU" sz="3200" dirty="0" smtClean="0"/>
              <a:t>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538" y="1764119"/>
            <a:ext cx="7006366" cy="486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9144000" cy="142876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err="1" smtClean="0"/>
              <a:t>Дяку</a:t>
            </a:r>
            <a:r>
              <a:rPr lang="uk-UA" sz="8000" b="1" dirty="0" err="1" smtClean="0"/>
              <a:t>ємо</a:t>
            </a:r>
            <a:r>
              <a:rPr lang="uk-UA" sz="8000" b="1" dirty="0" smtClean="0"/>
              <a:t> за увагу!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Становлення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1428736"/>
            <a:ext cx="4429156" cy="457203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Народився </a:t>
            </a:r>
            <a:r>
              <a:rPr lang="uk-UA" b="1" dirty="0" smtClean="0"/>
              <a:t>19 вересня 1907 </a:t>
            </a:r>
            <a:r>
              <a:rPr lang="uk-UA" dirty="0" smtClean="0"/>
              <a:t>року в селі </a:t>
            </a:r>
            <a:r>
              <a:rPr lang="uk-UA" dirty="0" err="1" smtClean="0"/>
              <a:t>Куземині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 шестирічному віці почав навчатися в церковнопарафіяльній школі, потім закінчив в Охтирці вищу початкову школу. </a:t>
            </a:r>
            <a:r>
              <a:rPr lang="uk-UA" b="1" dirty="0" smtClean="0"/>
              <a:t>1920</a:t>
            </a:r>
            <a:r>
              <a:rPr lang="uk-UA" dirty="0" smtClean="0"/>
              <a:t> року вступив до технічної школи слюсарного ремесла, потім — до </a:t>
            </a:r>
            <a:r>
              <a:rPr lang="uk-UA" dirty="0" err="1" smtClean="0"/>
              <a:t>Краснопільської</a:t>
            </a:r>
            <a:r>
              <a:rPr lang="uk-UA" dirty="0" smtClean="0"/>
              <a:t> школи художньо-керамічного профілю.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10" y="1357297"/>
            <a:ext cx="3429024" cy="467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Становлення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3438" y="1500174"/>
            <a:ext cx="4214842" cy="4805378"/>
          </a:xfrm>
        </p:spPr>
        <p:txBody>
          <a:bodyPr/>
          <a:lstStyle/>
          <a:p>
            <a:r>
              <a:rPr lang="uk-UA" b="1" dirty="0" smtClean="0"/>
              <a:t>1922</a:t>
            </a:r>
            <a:r>
              <a:rPr lang="uk-UA" dirty="0" smtClean="0"/>
              <a:t> року починається період трудової діяльності і активного громадсько-політичного життя.</a:t>
            </a:r>
          </a:p>
          <a:p>
            <a:r>
              <a:rPr lang="uk-UA" b="1" dirty="0" smtClean="0"/>
              <a:t>1925</a:t>
            </a:r>
            <a:r>
              <a:rPr lang="uk-UA" dirty="0" smtClean="0"/>
              <a:t> року Іван під псевдонімом </a:t>
            </a:r>
            <a:r>
              <a:rPr lang="uk-UA" b="1" dirty="0" smtClean="0"/>
              <a:t>І. Полярний</a:t>
            </a:r>
            <a:r>
              <a:rPr lang="uk-UA" dirty="0" smtClean="0"/>
              <a:t> видав в Охтирці невеличку збірку «Чорні силуети: П'ять оповідань».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80" r="16394"/>
          <a:stretch>
            <a:fillRect/>
          </a:stretch>
        </p:blipFill>
        <p:spPr bwMode="auto">
          <a:xfrm>
            <a:off x="357158" y="1571612"/>
            <a:ext cx="3929090" cy="43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01028" cy="93978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Становлення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86182" y="1357298"/>
            <a:ext cx="4900618" cy="4805378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1926</a:t>
            </a:r>
            <a:r>
              <a:rPr lang="uk-UA" dirty="0" smtClean="0"/>
              <a:t> року Іван вступив до Київського художнього інституту (КХІ). В тому ж році виходить зі спілки </a:t>
            </a:r>
            <a:r>
              <a:rPr lang="uk-UA" i="1" dirty="0" smtClean="0"/>
              <a:t>«Плуг», </a:t>
            </a:r>
            <a:r>
              <a:rPr lang="uk-UA" dirty="0" smtClean="0"/>
              <a:t>вступає до опозиційного літературного об'єднання </a:t>
            </a:r>
            <a:r>
              <a:rPr lang="uk-UA" i="1" dirty="0" smtClean="0"/>
              <a:t>МАРС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1930 </a:t>
            </a:r>
            <a:r>
              <a:rPr lang="uk-UA" dirty="0" smtClean="0"/>
              <a:t>року побачив світ роман у віршах «Скелька». Офіційною реакцією на роман стала стаття О. </a:t>
            </a:r>
            <a:r>
              <a:rPr lang="uk-UA" dirty="0" err="1" smtClean="0"/>
              <a:t>Правдюка</a:t>
            </a:r>
            <a:r>
              <a:rPr lang="uk-UA" dirty="0" smtClean="0"/>
              <a:t>: </a:t>
            </a:r>
            <a:r>
              <a:rPr lang="uk-UA" i="1" dirty="0" smtClean="0"/>
              <a:t>«…Від самого початку поет став співцем куркульської ідеології і до сьогодні залишається таким…».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1357298"/>
            <a:ext cx="3240360" cy="49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В ув'язненні та на засланні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1714488"/>
            <a:ext cx="4614866" cy="4143404"/>
          </a:xfrm>
        </p:spPr>
        <p:txBody>
          <a:bodyPr/>
          <a:lstStyle/>
          <a:p>
            <a:r>
              <a:rPr lang="ru-RU" b="1" dirty="0" smtClean="0"/>
              <a:t>16 </a:t>
            </a:r>
            <a:r>
              <a:rPr lang="ru-RU" b="1" dirty="0" err="1" smtClean="0"/>
              <a:t>квітня</a:t>
            </a:r>
            <a:r>
              <a:rPr lang="ru-RU" b="1" dirty="0" smtClean="0"/>
              <a:t> 1932 </a:t>
            </a:r>
            <a:r>
              <a:rPr lang="ru-RU" dirty="0" smtClean="0"/>
              <a:t>року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заарештували</a:t>
            </a:r>
            <a:r>
              <a:rPr lang="ru-RU" dirty="0" smtClean="0"/>
              <a:t> в </a:t>
            </a:r>
            <a:r>
              <a:rPr lang="ru-RU" dirty="0" err="1" smtClean="0"/>
              <a:t>Харкові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звинуватили</a:t>
            </a:r>
            <a:r>
              <a:rPr lang="ru-RU" dirty="0" smtClean="0"/>
              <a:t> «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проведенні</a:t>
            </a:r>
            <a:r>
              <a:rPr lang="ru-RU" dirty="0" smtClean="0"/>
              <a:t> </a:t>
            </a:r>
            <a:r>
              <a:rPr lang="ru-RU" dirty="0" err="1" smtClean="0"/>
              <a:t>контрреволюційної</a:t>
            </a:r>
            <a:r>
              <a:rPr lang="ru-RU" dirty="0" smtClean="0"/>
              <a:t> </a:t>
            </a:r>
            <a:r>
              <a:rPr lang="ru-RU" dirty="0" err="1" smtClean="0"/>
              <a:t>агітації</a:t>
            </a:r>
            <a:r>
              <a:rPr lang="ru-RU" dirty="0" smtClean="0"/>
              <a:t>». </a:t>
            </a:r>
            <a:r>
              <a:rPr lang="uk-UA" dirty="0" smtClean="0"/>
              <a:t>Багряний пробув 11 місяців у камері одиночного ув'язнення у внутрішній тюрмі ГПУ.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34" y="1214421"/>
            <a:ext cx="3500462" cy="514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В ув'язненні та на засланні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1214422"/>
            <a:ext cx="4543428" cy="507209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16 червня 1938 </a:t>
            </a:r>
            <a:r>
              <a:rPr lang="uk-UA" dirty="0" smtClean="0"/>
              <a:t>року повторно арештований. Йому пред'являють нове звинувачення — участь чи навіть керівництво у націоналістичній контрреволюційній організації.</a:t>
            </a:r>
          </a:p>
          <a:p>
            <a:r>
              <a:rPr lang="ru-RU" dirty="0" err="1" smtClean="0"/>
              <a:t>Автобіографічні</a:t>
            </a:r>
            <a:r>
              <a:rPr lang="ru-RU" dirty="0" smtClean="0"/>
              <a:t> </a:t>
            </a:r>
            <a:r>
              <a:rPr lang="ru-RU" dirty="0" err="1" smtClean="0"/>
              <a:t>подробиці</a:t>
            </a:r>
            <a:r>
              <a:rPr lang="ru-RU" dirty="0" smtClean="0"/>
              <a:t> про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 — </a:t>
            </a:r>
            <a:r>
              <a:rPr lang="ru-RU" dirty="0" err="1" smtClean="0"/>
              <a:t>арешт</a:t>
            </a:r>
            <a:r>
              <a:rPr lang="ru-RU" dirty="0" smtClean="0"/>
              <a:t>, </a:t>
            </a:r>
            <a:r>
              <a:rPr lang="ru-RU" dirty="0" err="1" smtClean="0"/>
              <a:t>тортури</a:t>
            </a:r>
            <a:r>
              <a:rPr lang="ru-RU" dirty="0" smtClean="0"/>
              <a:t>, </a:t>
            </a:r>
            <a:r>
              <a:rPr lang="ru-RU" dirty="0" err="1" smtClean="0"/>
              <a:t>втечу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заслання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на </a:t>
            </a:r>
            <a:r>
              <a:rPr lang="ru-RU" dirty="0" err="1" smtClean="0"/>
              <a:t>батьківщину</a:t>
            </a:r>
            <a:r>
              <a:rPr lang="ru-RU" dirty="0" smtClean="0"/>
              <a:t> —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використав</a:t>
            </a:r>
            <a:r>
              <a:rPr lang="ru-RU" dirty="0" smtClean="0"/>
              <a:t> у </a:t>
            </a:r>
            <a:r>
              <a:rPr lang="ru-RU" dirty="0" err="1" smtClean="0"/>
              <a:t>романі</a:t>
            </a:r>
            <a:r>
              <a:rPr lang="ru-RU" dirty="0" smtClean="0"/>
              <a:t> «Сад </a:t>
            </a:r>
            <a:r>
              <a:rPr lang="ru-RU" dirty="0" err="1" smtClean="0"/>
              <a:t>Гетсиманський</a:t>
            </a:r>
            <a:r>
              <a:rPr lang="ru-RU" dirty="0" smtClean="0"/>
              <a:t>».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1285860"/>
            <a:ext cx="3600400" cy="501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158" y="6286520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Портрет, </a:t>
            </a:r>
            <a:r>
              <a:rPr lang="ru-RU" sz="1600" i="1" dirty="0" err="1" smtClean="0"/>
              <a:t>намальований</a:t>
            </a:r>
            <a:r>
              <a:rPr lang="ru-RU" sz="1600" i="1" dirty="0" smtClean="0"/>
              <a:t> Багряним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Під час війни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501122" cy="271464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Багряний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референтурі</a:t>
            </a:r>
            <a:r>
              <a:rPr lang="ru-RU" dirty="0" smtClean="0"/>
              <a:t> </a:t>
            </a:r>
            <a:r>
              <a:rPr lang="ru-RU" dirty="0" err="1" smtClean="0"/>
              <a:t>пропаганди</a:t>
            </a:r>
            <a:r>
              <a:rPr lang="ru-RU" dirty="0" smtClean="0"/>
              <a:t>, писав </a:t>
            </a:r>
            <a:r>
              <a:rPr lang="ru-RU" dirty="0" err="1" smtClean="0"/>
              <a:t>пісні</a:t>
            </a:r>
            <a:r>
              <a:rPr lang="ru-RU" dirty="0" smtClean="0"/>
              <a:t> на </a:t>
            </a:r>
            <a:r>
              <a:rPr lang="ru-RU" dirty="0" err="1" smtClean="0"/>
              <a:t>патріотичні</a:t>
            </a:r>
            <a:r>
              <a:rPr lang="ru-RU" dirty="0" smtClean="0"/>
              <a:t> теми,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ru-RU" dirty="0" err="1" smtClean="0"/>
              <a:t>різноманітного</a:t>
            </a:r>
            <a:r>
              <a:rPr lang="ru-RU" dirty="0" smtClean="0"/>
              <a:t> характеру, </a:t>
            </a:r>
            <a:r>
              <a:rPr lang="ru-RU" dirty="0" err="1" smtClean="0"/>
              <a:t>малював</a:t>
            </a:r>
            <a:r>
              <a:rPr lang="ru-RU" dirty="0" smtClean="0"/>
              <a:t> </a:t>
            </a:r>
            <a:r>
              <a:rPr lang="ru-RU" dirty="0" err="1" smtClean="0"/>
              <a:t>карикатури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плакати</a:t>
            </a:r>
            <a:r>
              <a:rPr lang="ru-RU" dirty="0" smtClean="0"/>
              <a:t> </a:t>
            </a:r>
            <a:r>
              <a:rPr lang="ru-RU" dirty="0" err="1" smtClean="0"/>
              <a:t>агітаційного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.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брав участь у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i="1" dirty="0" err="1" smtClean="0"/>
              <a:t>Української</a:t>
            </a:r>
            <a:r>
              <a:rPr lang="ru-RU" i="1" dirty="0" smtClean="0"/>
              <a:t> </a:t>
            </a:r>
            <a:r>
              <a:rPr lang="ru-RU" i="1" dirty="0" err="1" smtClean="0"/>
              <a:t>Головної</a:t>
            </a:r>
            <a:r>
              <a:rPr lang="ru-RU" i="1" dirty="0" smtClean="0"/>
              <a:t> </a:t>
            </a:r>
            <a:r>
              <a:rPr lang="ru-RU" i="1" dirty="0" err="1" smtClean="0"/>
              <a:t>Визвольної</a:t>
            </a:r>
            <a:r>
              <a:rPr lang="ru-RU" i="1" dirty="0" smtClean="0"/>
              <a:t> Ради (УГВР), </a:t>
            </a:r>
            <a:r>
              <a:rPr lang="ru-RU" dirty="0" smtClean="0"/>
              <a:t>у </a:t>
            </a:r>
            <a:r>
              <a:rPr lang="ru-RU" dirty="0" err="1" smtClean="0"/>
              <a:t>розробці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програмових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1944</a:t>
            </a:r>
            <a:r>
              <a:rPr lang="ru-RU" dirty="0" smtClean="0"/>
              <a:t> року </a:t>
            </a:r>
            <a:r>
              <a:rPr lang="ru-RU" dirty="0" err="1" smtClean="0"/>
              <a:t>він</a:t>
            </a:r>
            <a:r>
              <a:rPr lang="ru-RU" dirty="0" smtClean="0"/>
              <a:t> написав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найталановитіших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 — роман «</a:t>
            </a:r>
            <a:r>
              <a:rPr lang="ru-RU" dirty="0" err="1" smtClean="0"/>
              <a:t>Звіролови</a:t>
            </a:r>
            <a:r>
              <a:rPr lang="ru-RU" dirty="0" smtClean="0"/>
              <a:t>» (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відомий</a:t>
            </a:r>
            <a:r>
              <a:rPr lang="ru-RU" dirty="0" smtClean="0"/>
              <a:t> як </a:t>
            </a:r>
            <a:r>
              <a:rPr lang="ru-RU" b="1" dirty="0" smtClean="0"/>
              <a:t>«</a:t>
            </a:r>
            <a:r>
              <a:rPr lang="ru-RU" b="1" dirty="0" err="1" smtClean="0"/>
              <a:t>Тигролови</a:t>
            </a:r>
            <a:r>
              <a:rPr lang="ru-RU" b="1" dirty="0" smtClean="0"/>
              <a:t>»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82"/>
          <a:stretch>
            <a:fillRect/>
          </a:stretch>
        </p:blipFill>
        <p:spPr bwMode="auto">
          <a:xfrm>
            <a:off x="1928794" y="3714752"/>
            <a:ext cx="5343982" cy="29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В еміграції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58204" cy="1285884"/>
          </a:xfrm>
        </p:spPr>
        <p:txBody>
          <a:bodyPr/>
          <a:lstStyle/>
          <a:p>
            <a:r>
              <a:rPr lang="ru-RU" b="1" dirty="0" smtClean="0"/>
              <a:t>1945</a:t>
            </a:r>
            <a:r>
              <a:rPr lang="ru-RU" dirty="0" smtClean="0"/>
              <a:t> року </a:t>
            </a:r>
            <a:r>
              <a:rPr lang="ru-RU" dirty="0" err="1" smtClean="0"/>
              <a:t>Багряний</a:t>
            </a:r>
            <a:r>
              <a:rPr lang="ru-RU" dirty="0" smtClean="0"/>
              <a:t> </a:t>
            </a:r>
            <a:r>
              <a:rPr lang="ru-RU" dirty="0" err="1" smtClean="0"/>
              <a:t>емігрував</a:t>
            </a:r>
            <a:r>
              <a:rPr lang="ru-RU" dirty="0" smtClean="0"/>
              <a:t> до </a:t>
            </a:r>
            <a:r>
              <a:rPr lang="ru-RU" dirty="0" err="1" smtClean="0"/>
              <a:t>Німеччини</a:t>
            </a:r>
            <a:r>
              <a:rPr lang="en-US" dirty="0" smtClean="0"/>
              <a:t>  </a:t>
            </a:r>
            <a:r>
              <a:rPr lang="uk-UA" dirty="0" smtClean="0"/>
              <a:t>через «</a:t>
            </a:r>
            <a:r>
              <a:rPr lang="uk-UA" dirty="0" err="1" smtClean="0"/>
              <a:t>оунівське</a:t>
            </a:r>
            <a:r>
              <a:rPr lang="uk-UA" dirty="0" smtClean="0"/>
              <a:t> підпілля».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604" y="2214554"/>
            <a:ext cx="6309490" cy="436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В еміграції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562" y="1357298"/>
            <a:ext cx="4186238" cy="521497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Багряний</a:t>
            </a:r>
            <a:r>
              <a:rPr lang="ru-RU" dirty="0" smtClean="0"/>
              <a:t> написав </a:t>
            </a:r>
            <a:r>
              <a:rPr lang="ru-RU" dirty="0" err="1" smtClean="0"/>
              <a:t>брошуру</a:t>
            </a:r>
            <a:r>
              <a:rPr lang="ru-RU" dirty="0" smtClean="0"/>
              <a:t> — </a:t>
            </a:r>
            <a:r>
              <a:rPr lang="ru-RU" dirty="0" err="1" smtClean="0"/>
              <a:t>програмний</a:t>
            </a:r>
            <a:r>
              <a:rPr lang="ru-RU" dirty="0" smtClean="0"/>
              <a:t> для </a:t>
            </a:r>
            <a:r>
              <a:rPr lang="ru-RU" dirty="0" err="1" smtClean="0"/>
              <a:t>нього</a:t>
            </a:r>
            <a:r>
              <a:rPr lang="ru-RU" dirty="0" smtClean="0"/>
              <a:t> памфлет «</a:t>
            </a:r>
            <a:r>
              <a:rPr lang="ru-RU" dirty="0" err="1" smtClean="0"/>
              <a:t>Чому</a:t>
            </a:r>
            <a:r>
              <a:rPr lang="ru-RU" dirty="0" smtClean="0"/>
              <a:t> я не хочу </a:t>
            </a:r>
            <a:r>
              <a:rPr lang="ru-RU" dirty="0" err="1" smtClean="0"/>
              <a:t>вертатись</a:t>
            </a:r>
            <a:r>
              <a:rPr lang="ru-RU" dirty="0" smtClean="0"/>
              <a:t> до СРСР?»</a:t>
            </a:r>
            <a:endParaRPr lang="en-US" dirty="0" smtClean="0"/>
          </a:p>
          <a:p>
            <a:r>
              <a:rPr lang="ru-RU" b="1" dirty="0" smtClean="0"/>
              <a:t>1948</a:t>
            </a:r>
            <a:r>
              <a:rPr lang="ru-RU" dirty="0" smtClean="0"/>
              <a:t> року </a:t>
            </a:r>
            <a:r>
              <a:rPr lang="ru-RU" dirty="0" err="1" smtClean="0"/>
              <a:t>Багряний</a:t>
            </a:r>
            <a:r>
              <a:rPr lang="ru-RU" dirty="0" smtClean="0"/>
              <a:t> </a:t>
            </a:r>
            <a:r>
              <a:rPr lang="ru-RU" i="1" dirty="0" err="1" smtClean="0"/>
              <a:t>заснував</a:t>
            </a:r>
            <a:r>
              <a:rPr lang="ru-RU" i="1" dirty="0" smtClean="0"/>
              <a:t> </a:t>
            </a:r>
            <a:r>
              <a:rPr lang="ru-RU" i="1" dirty="0" err="1" smtClean="0"/>
              <a:t>Українську</a:t>
            </a:r>
            <a:r>
              <a:rPr lang="ru-RU" i="1" dirty="0" smtClean="0"/>
              <a:t> </a:t>
            </a:r>
            <a:r>
              <a:rPr lang="ru-RU" i="1" dirty="0" err="1" smtClean="0"/>
              <a:t>революційно-демократичну</a:t>
            </a:r>
            <a:r>
              <a:rPr lang="ru-RU" i="1" dirty="0" smtClean="0"/>
              <a:t> </a:t>
            </a:r>
            <a:r>
              <a:rPr lang="ru-RU" i="1" dirty="0" err="1" smtClean="0"/>
              <a:t>партію</a:t>
            </a:r>
            <a:r>
              <a:rPr lang="ru-RU" i="1" dirty="0" smtClean="0"/>
              <a:t> (УРДП)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відтоді</a:t>
            </a:r>
            <a:r>
              <a:rPr lang="ru-RU" dirty="0" smtClean="0"/>
              <a:t> </a:t>
            </a:r>
            <a:r>
              <a:rPr lang="ru-RU" dirty="0" err="1" smtClean="0"/>
              <a:t>цілих</a:t>
            </a:r>
            <a:r>
              <a:rPr lang="ru-RU" dirty="0" smtClean="0"/>
              <a:t> 17 </a:t>
            </a:r>
            <a:r>
              <a:rPr lang="ru-RU" dirty="0" err="1" smtClean="0"/>
              <a:t>років</a:t>
            </a:r>
            <a:r>
              <a:rPr lang="ru-RU" dirty="0" smtClean="0"/>
              <a:t> — до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редагував</a:t>
            </a:r>
            <a:r>
              <a:rPr lang="ru-RU" dirty="0" smtClean="0"/>
              <a:t> газету «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вісті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3966362" cy="337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</TotalTime>
  <Words>257</Words>
  <Application>Microsoft Office PowerPoint</Application>
  <PresentationFormat>Экран (4:3)</PresentationFormat>
  <Paragraphs>65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Іван Багряний. Біографія</vt:lpstr>
      <vt:lpstr>Становлення</vt:lpstr>
      <vt:lpstr>Становлення</vt:lpstr>
      <vt:lpstr>Становлення</vt:lpstr>
      <vt:lpstr>В ув'язненні та на засланні</vt:lpstr>
      <vt:lpstr>В ув'язненні та на засланні</vt:lpstr>
      <vt:lpstr>Під час війни</vt:lpstr>
      <vt:lpstr>В еміграції</vt:lpstr>
      <vt:lpstr>В еміграції</vt:lpstr>
      <vt:lpstr>Помер Іван Багряний 25 серпня 1963 року. Похований у місті Новий Ульм (Німеччина). 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Багряний. Біографія</dc:title>
  <dc:creator>Олеся</dc:creator>
  <cp:lastModifiedBy>Олеся</cp:lastModifiedBy>
  <cp:revision>8</cp:revision>
  <dcterms:created xsi:type="dcterms:W3CDTF">2015-01-19T21:08:30Z</dcterms:created>
  <dcterms:modified xsi:type="dcterms:W3CDTF">2015-01-28T21:31:58Z</dcterms:modified>
</cp:coreProperties>
</file>