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2" d="100"/>
          <a:sy n="72" d="100"/>
        </p:scale>
        <p:origin x="-124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A05A-8FB4-499E-A24B-51E95D8A4F74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C318-E280-470C-922B-81D2EF5055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26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E267-6739-4E05-B328-CEB4F7CB25C4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D4C0C-1057-4AE5-ABAB-C86F15881E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41B5-6256-40F3-A891-973C75FA13B3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1651-C24E-495D-98E6-94269CAE04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48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F7CB3-2D4D-434E-B77D-93351F9310C0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A4B2-1333-427B-9FAA-24EDDCAAD0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13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6F61-B0F1-4C49-909F-DE72360DFE78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A8BF-619B-4343-9F7B-B03628E99A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60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FC059-89C9-4C63-9319-6000B50CF83E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1BB9-E5E2-451D-BC84-C71DAD4137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91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CA1E-5772-4679-B60C-6802891D32AF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1E459-B031-4E9D-A613-0A7647341D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03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F6AA-AD36-4C0D-AD0C-21BD25A96406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F5C1-C2AB-47E2-B9E5-BB01548449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19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DA9D-2BDA-4871-8BFC-F2A4AC92FC77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A68B-99E6-4B3B-907F-6BF9B74C92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44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4E58D-7541-4A5B-9B34-E133D8209C48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2ADB-E4AB-4E36-B3C9-B9F04AE584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67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7B9F-3C6F-4195-92EC-B91958AC4283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6CB2-76B6-4396-9C98-44C084E6DE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9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1ED9C4-7C93-4A2D-955B-BA6FE2027983}" type="datetimeFigureOut">
              <a:rPr lang="fr-FR"/>
              <a:pPr>
                <a:defRPr/>
              </a:pPr>
              <a:t>23/10/2014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CF9DB6-421F-4A5B-9332-32592890158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6656" y="1196753"/>
            <a:ext cx="3811960" cy="792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2776538"/>
            <a:ext cx="44989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28"/>
            <a:ext cx="9144000" cy="69982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900607" y="64556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ВАЛЕР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 </a:t>
            </a: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ІДМОГИЛЬНИЙ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422" y="5228096"/>
            <a:ext cx="49035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МІСТО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4604782"/>
            <a:ext cx="5244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Урбаністичний роман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Музыка души - Музыка  души(медл_без слов) (mp3ostrov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6.944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3329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14604"/>
            <a:ext cx="81369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rgbClr val="002060"/>
                </a:solidFill>
              </a:rPr>
              <a:t>Згодом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його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приймають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городяни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літературні</a:t>
            </a:r>
            <a:r>
              <a:rPr lang="ru-RU" b="1" i="1" dirty="0">
                <a:solidFill>
                  <a:srgbClr val="002060"/>
                </a:solidFill>
              </a:rPr>
              <a:t> кола </a:t>
            </a:r>
            <a:r>
              <a:rPr lang="ru-RU" b="1" i="1" dirty="0" err="1">
                <a:solidFill>
                  <a:srgbClr val="002060"/>
                </a:solidFill>
              </a:rPr>
              <a:t>міста</a:t>
            </a:r>
            <a:r>
              <a:rPr lang="ru-RU" b="1" i="1" dirty="0">
                <a:solidFill>
                  <a:srgbClr val="002060"/>
                </a:solidFill>
              </a:rPr>
              <a:t>. В </a:t>
            </a:r>
            <a:r>
              <a:rPr lang="ru-RU" b="1" i="1" dirty="0" err="1">
                <a:solidFill>
                  <a:srgbClr val="002060"/>
                </a:solidFill>
              </a:rPr>
              <a:t>нього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з’являється</a:t>
            </a:r>
            <a:r>
              <a:rPr lang="ru-RU" b="1" i="1" dirty="0">
                <a:solidFill>
                  <a:srgbClr val="002060"/>
                </a:solidFill>
              </a:rPr>
              <a:t> приятель, з </a:t>
            </a:r>
            <a:r>
              <a:rPr lang="ru-RU" b="1" i="1" dirty="0" err="1">
                <a:solidFill>
                  <a:srgbClr val="002060"/>
                </a:solidFill>
              </a:rPr>
              <a:t>яким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він</a:t>
            </a:r>
            <a:r>
              <a:rPr lang="ru-RU" b="1" i="1" dirty="0">
                <a:solidFill>
                  <a:srgbClr val="002060"/>
                </a:solidFill>
              </a:rPr>
              <a:t> часто </a:t>
            </a:r>
            <a:r>
              <a:rPr lang="ru-RU" b="1" i="1" dirty="0" err="1">
                <a:solidFill>
                  <a:srgbClr val="002060"/>
                </a:solidFill>
              </a:rPr>
              <a:t>зустрічається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ділиться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своїми</a:t>
            </a:r>
            <a:r>
              <a:rPr lang="ru-RU" b="1" i="1" dirty="0">
                <a:solidFill>
                  <a:srgbClr val="002060"/>
                </a:solidFill>
              </a:rPr>
              <a:t> думками і </a:t>
            </a:r>
            <a:r>
              <a:rPr lang="ru-RU" b="1" i="1" dirty="0" err="1">
                <a:solidFill>
                  <a:srgbClr val="002060"/>
                </a:solidFill>
              </a:rPr>
              <a:t>враженнями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err="1">
                <a:solidFill>
                  <a:srgbClr val="002060"/>
                </a:solidFill>
              </a:rPr>
              <a:t>Мені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дуже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подобається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цілеспрямованість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хлопця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прагнення</a:t>
            </a:r>
            <a:r>
              <a:rPr lang="ru-RU" b="1" i="1" dirty="0">
                <a:solidFill>
                  <a:srgbClr val="002060"/>
                </a:solidFill>
              </a:rPr>
              <a:t> до </a:t>
            </a:r>
            <a:r>
              <a:rPr lang="ru-RU" b="1" i="1" dirty="0" err="1">
                <a:solidFill>
                  <a:srgbClr val="002060"/>
                </a:solidFill>
              </a:rPr>
              <a:t>удосконалення</a:t>
            </a:r>
            <a:r>
              <a:rPr lang="ru-RU" b="1" i="1" dirty="0">
                <a:solidFill>
                  <a:srgbClr val="002060"/>
                </a:solidFill>
              </a:rPr>
              <a:t> та </a:t>
            </a:r>
            <a:r>
              <a:rPr lang="ru-RU" b="1" i="1" dirty="0" err="1">
                <a:solidFill>
                  <a:srgbClr val="002060"/>
                </a:solidFill>
              </a:rPr>
              <a:t>знань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Його</a:t>
            </a:r>
            <a:r>
              <a:rPr lang="ru-RU" b="1" i="1" dirty="0">
                <a:solidFill>
                  <a:srgbClr val="002060"/>
                </a:solidFill>
              </a:rPr>
              <a:t> не </a:t>
            </a:r>
            <a:r>
              <a:rPr lang="ru-RU" b="1" i="1" dirty="0" err="1">
                <a:solidFill>
                  <a:srgbClr val="002060"/>
                </a:solidFill>
              </a:rPr>
              <a:t>зломили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відмови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роботі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погане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проживання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хліву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чи</a:t>
            </a:r>
            <a:r>
              <a:rPr lang="ru-RU" b="1" i="1" dirty="0">
                <a:solidFill>
                  <a:srgbClr val="002060"/>
                </a:solidFill>
              </a:rPr>
              <a:t> на </a:t>
            </a:r>
            <a:r>
              <a:rPr lang="ru-RU" b="1" i="1" dirty="0" err="1">
                <a:solidFill>
                  <a:srgbClr val="002060"/>
                </a:solidFill>
              </a:rPr>
              <a:t>кухні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Він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крок</a:t>
            </a:r>
            <a:r>
              <a:rPr lang="ru-RU" b="1" i="1" dirty="0">
                <a:solidFill>
                  <a:srgbClr val="002060"/>
                </a:solidFill>
              </a:rPr>
              <a:t> за </a:t>
            </a:r>
            <a:r>
              <a:rPr lang="ru-RU" b="1" i="1" dirty="0" err="1">
                <a:solidFill>
                  <a:srgbClr val="002060"/>
                </a:solidFill>
              </a:rPr>
              <a:t>кроком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прагне</a:t>
            </a:r>
            <a:r>
              <a:rPr lang="ru-RU" b="1" i="1" dirty="0">
                <a:solidFill>
                  <a:srgbClr val="002060"/>
                </a:solidFill>
              </a:rPr>
              <a:t> до </a:t>
            </a:r>
            <a:r>
              <a:rPr lang="ru-RU" b="1" i="1" dirty="0" err="1">
                <a:solidFill>
                  <a:srgbClr val="002060"/>
                </a:solidFill>
              </a:rPr>
              <a:t>кращих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кращих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результатів</a:t>
            </a:r>
            <a:r>
              <a:rPr lang="ru-RU" b="1" i="1" dirty="0">
                <a:solidFill>
                  <a:srgbClr val="002060"/>
                </a:solidFill>
              </a:rPr>
              <a:t>. Вступив до </a:t>
            </a:r>
            <a:r>
              <a:rPr lang="ru-RU" b="1" i="1" dirty="0" err="1">
                <a:solidFill>
                  <a:srgbClr val="002060"/>
                </a:solidFill>
              </a:rPr>
              <a:t>університету</a:t>
            </a:r>
            <a:r>
              <a:rPr lang="ru-RU" b="1" i="1" dirty="0">
                <a:solidFill>
                  <a:srgbClr val="002060"/>
                </a:solidFill>
              </a:rPr>
              <a:t>, написав </a:t>
            </a:r>
            <a:r>
              <a:rPr lang="ru-RU" b="1" i="1" dirty="0" err="1">
                <a:solidFill>
                  <a:srgbClr val="002060"/>
                </a:solidFill>
              </a:rPr>
              <a:t>оповідання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вийшли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збіркою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кіносценарій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гарно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склав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іспити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домігся</a:t>
            </a:r>
            <a:r>
              <a:rPr lang="ru-RU" b="1" i="1" dirty="0">
                <a:solidFill>
                  <a:srgbClr val="002060"/>
                </a:solidFill>
              </a:rPr>
              <a:t> того, </a:t>
            </a:r>
            <a:r>
              <a:rPr lang="ru-RU" b="1" i="1" dirty="0" err="1">
                <a:solidFill>
                  <a:srgbClr val="002060"/>
                </a:solidFill>
              </a:rPr>
              <a:t>щоб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отримувати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стипендію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мав</a:t>
            </a:r>
            <a:r>
              <a:rPr lang="ru-RU" b="1" i="1" dirty="0">
                <a:solidFill>
                  <a:srgbClr val="002060"/>
                </a:solidFill>
              </a:rPr>
              <a:t> роботу у </a:t>
            </a:r>
            <a:r>
              <a:rPr lang="ru-RU" b="1" i="1" dirty="0" err="1">
                <a:solidFill>
                  <a:srgbClr val="002060"/>
                </a:solidFill>
              </a:rPr>
              <a:t>журналі</a:t>
            </a:r>
            <a:r>
              <a:rPr lang="ru-RU" b="1" i="1" dirty="0">
                <a:solidFill>
                  <a:srgbClr val="002060"/>
                </a:solidFill>
              </a:rPr>
              <a:t> та читав </a:t>
            </a:r>
            <a:r>
              <a:rPr lang="ru-RU" b="1" i="1" dirty="0" err="1">
                <a:solidFill>
                  <a:srgbClr val="002060"/>
                </a:solidFill>
              </a:rPr>
              <a:t>лекції</a:t>
            </a:r>
            <a:r>
              <a:rPr lang="ru-RU" b="1" i="1" dirty="0">
                <a:solidFill>
                  <a:srgbClr val="002060"/>
                </a:solidFill>
              </a:rPr>
              <a:t>, за </a:t>
            </a:r>
            <a:r>
              <a:rPr lang="ru-RU" b="1" i="1" dirty="0" err="1">
                <a:solidFill>
                  <a:srgbClr val="002060"/>
                </a:solidFill>
              </a:rPr>
              <a:t>які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отримував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непогані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гроші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    Ми </a:t>
            </a:r>
            <a:r>
              <a:rPr lang="ru-RU" b="1" i="1" dirty="0" err="1">
                <a:solidFill>
                  <a:srgbClr val="002060"/>
                </a:solidFill>
              </a:rPr>
              <a:t>спостерігаємо</a:t>
            </a:r>
            <a:r>
              <a:rPr lang="ru-RU" b="1" i="1" dirty="0">
                <a:solidFill>
                  <a:srgbClr val="002060"/>
                </a:solidFill>
              </a:rPr>
              <a:t> за </a:t>
            </a:r>
            <a:r>
              <a:rPr lang="ru-RU" b="1" i="1" dirty="0" err="1">
                <a:solidFill>
                  <a:srgbClr val="002060"/>
                </a:solidFill>
              </a:rPr>
              <a:t>його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розвитком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житті</a:t>
            </a:r>
            <a:r>
              <a:rPr lang="ru-RU" b="1" i="1" dirty="0">
                <a:solidFill>
                  <a:srgbClr val="002060"/>
                </a:solidFill>
              </a:rPr>
              <a:t>, у </a:t>
            </a:r>
            <a:r>
              <a:rPr lang="ru-RU" b="1" i="1" dirty="0" err="1">
                <a:solidFill>
                  <a:srgbClr val="002060"/>
                </a:solidFill>
              </a:rPr>
              <a:t>житті</a:t>
            </a:r>
            <a:r>
              <a:rPr lang="ru-RU" b="1" i="1" dirty="0">
                <a:solidFill>
                  <a:srgbClr val="002060"/>
                </a:solidFill>
              </a:rPr>
              <a:t> великого </a:t>
            </a:r>
            <a:r>
              <a:rPr lang="ru-RU" b="1" i="1" dirty="0" err="1">
                <a:solidFill>
                  <a:srgbClr val="002060"/>
                </a:solidFill>
              </a:rPr>
              <a:t>міста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Я </a:t>
            </a:r>
            <a:r>
              <a:rPr lang="ru-RU" b="1" i="1" dirty="0" err="1">
                <a:solidFill>
                  <a:srgbClr val="002060"/>
                </a:solidFill>
              </a:rPr>
              <a:t>вважаю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проблеми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твору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дуже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актуальні</a:t>
            </a:r>
            <a:r>
              <a:rPr lang="ru-RU" b="1" i="1" dirty="0">
                <a:solidFill>
                  <a:srgbClr val="002060"/>
                </a:solidFill>
              </a:rPr>
              <a:t> і в наш час: </a:t>
            </a:r>
            <a:r>
              <a:rPr lang="ru-RU" b="1" i="1" dirty="0" err="1">
                <a:solidFill>
                  <a:srgbClr val="002060"/>
                </a:solidFill>
              </a:rPr>
              <a:t>реалізація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людини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житті</a:t>
            </a:r>
            <a:r>
              <a:rPr lang="ru-RU" b="1" i="1" dirty="0">
                <a:solidFill>
                  <a:srgbClr val="002060"/>
                </a:solidFill>
              </a:rPr>
              <a:t>, у </a:t>
            </a:r>
            <a:r>
              <a:rPr lang="ru-RU" b="1" i="1" dirty="0" err="1">
                <a:solidFill>
                  <a:srgbClr val="002060"/>
                </a:solidFill>
              </a:rPr>
              <a:t>суспільстві</a:t>
            </a:r>
            <a:r>
              <a:rPr lang="ru-RU" b="1" i="1" dirty="0">
                <a:solidFill>
                  <a:srgbClr val="002060"/>
                </a:solidFill>
              </a:rPr>
              <a:t>, у </a:t>
            </a:r>
            <a:r>
              <a:rPr lang="ru-RU" b="1" i="1" dirty="0" err="1">
                <a:solidFill>
                  <a:srgbClr val="002060"/>
                </a:solidFill>
              </a:rPr>
              <a:t>роботі</a:t>
            </a:r>
            <a:r>
              <a:rPr lang="ru-RU" b="1" i="1" dirty="0">
                <a:solidFill>
                  <a:srgbClr val="002060"/>
                </a:solidFill>
              </a:rPr>
              <a:t>, у </a:t>
            </a:r>
            <a:r>
              <a:rPr lang="ru-RU" b="1" i="1" dirty="0" err="1">
                <a:solidFill>
                  <a:srgbClr val="002060"/>
                </a:solidFill>
              </a:rPr>
              <a:t>творчості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стосунки</a:t>
            </a:r>
            <a:r>
              <a:rPr lang="ru-RU" b="1" i="1" dirty="0">
                <a:solidFill>
                  <a:srgbClr val="002060"/>
                </a:solidFill>
              </a:rPr>
              <a:t> з людьми. Зараз </a:t>
            </a:r>
            <a:r>
              <a:rPr lang="ru-RU" b="1" i="1" dirty="0" err="1">
                <a:solidFill>
                  <a:srgbClr val="002060"/>
                </a:solidFill>
              </a:rPr>
              <a:t>спостерігається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тенденція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здобуття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вищої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освіти</a:t>
            </a:r>
            <a:r>
              <a:rPr lang="ru-RU" b="1" i="1" dirty="0">
                <a:solidFill>
                  <a:srgbClr val="002060"/>
                </a:solidFill>
              </a:rPr>
              <a:t>, тому з </a:t>
            </a:r>
            <a:r>
              <a:rPr lang="ru-RU" b="1" i="1" dirty="0" err="1">
                <a:solidFill>
                  <a:srgbClr val="002060"/>
                </a:solidFill>
              </a:rPr>
              <a:t>багатьох</a:t>
            </a:r>
            <a:r>
              <a:rPr lang="ru-RU" b="1" i="1" dirty="0">
                <a:solidFill>
                  <a:srgbClr val="002060"/>
                </a:solidFill>
              </a:rPr>
              <a:t> маленьких </a:t>
            </a:r>
            <a:r>
              <a:rPr lang="ru-RU" b="1" i="1" dirty="0" err="1">
                <a:solidFill>
                  <a:srgbClr val="002060"/>
                </a:solidFill>
              </a:rPr>
              <a:t>містечок</a:t>
            </a:r>
            <a:r>
              <a:rPr lang="ru-RU" b="1" i="1" dirty="0">
                <a:solidFill>
                  <a:srgbClr val="002060"/>
                </a:solidFill>
              </a:rPr>
              <a:t>, селищ та </a:t>
            </a:r>
            <a:r>
              <a:rPr lang="ru-RU" b="1" i="1" dirty="0" err="1">
                <a:solidFill>
                  <a:srgbClr val="002060"/>
                </a:solidFill>
              </a:rPr>
              <a:t>сіл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з’їжджаються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молоді</a:t>
            </a:r>
            <a:r>
              <a:rPr lang="ru-RU" b="1" i="1" dirty="0">
                <a:solidFill>
                  <a:srgbClr val="002060"/>
                </a:solidFill>
              </a:rPr>
              <a:t> люди, </a:t>
            </a:r>
            <a:r>
              <a:rPr lang="ru-RU" b="1" i="1" dirty="0" err="1">
                <a:solidFill>
                  <a:srgbClr val="002060"/>
                </a:solidFill>
              </a:rPr>
              <a:t>щоб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знайти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своє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призначення</a:t>
            </a:r>
            <a:r>
              <a:rPr lang="ru-RU" b="1" i="1" dirty="0">
                <a:solidFill>
                  <a:srgbClr val="002060"/>
                </a:solidFill>
              </a:rPr>
              <a:t> у великому </a:t>
            </a:r>
            <a:r>
              <a:rPr lang="ru-RU" b="1" i="1" dirty="0" err="1">
                <a:solidFill>
                  <a:srgbClr val="002060"/>
                </a:solidFill>
              </a:rPr>
              <a:t>місті</a:t>
            </a:r>
            <a:r>
              <a:rPr lang="ru-RU" b="1" i="1" dirty="0">
                <a:solidFill>
                  <a:srgbClr val="002060"/>
                </a:solidFill>
              </a:rPr>
              <a:t>. Але не </a:t>
            </a:r>
            <a:r>
              <a:rPr lang="ru-RU" b="1" i="1" dirty="0" err="1">
                <a:solidFill>
                  <a:srgbClr val="002060"/>
                </a:solidFill>
              </a:rPr>
              <a:t>всі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чогось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домагаються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багато</a:t>
            </a:r>
            <a:r>
              <a:rPr lang="ru-RU" b="1" i="1" dirty="0">
                <a:solidFill>
                  <a:srgbClr val="002060"/>
                </a:solidFill>
              </a:rPr>
              <a:t> людей </a:t>
            </a:r>
            <a:r>
              <a:rPr lang="ru-RU" b="1" i="1" dirty="0" err="1">
                <a:solidFill>
                  <a:srgbClr val="002060"/>
                </a:solidFill>
              </a:rPr>
              <a:t>втрачають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свій</a:t>
            </a:r>
            <a:r>
              <a:rPr lang="ru-RU" b="1" i="1" dirty="0">
                <a:solidFill>
                  <a:srgbClr val="002060"/>
                </a:solidFill>
              </a:rPr>
              <a:t> шанс у </a:t>
            </a:r>
            <a:r>
              <a:rPr lang="ru-RU" b="1" i="1" dirty="0" err="1">
                <a:solidFill>
                  <a:srgbClr val="002060"/>
                </a:solidFill>
              </a:rPr>
              <a:t>житті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повертаючись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розчарованими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У мене є </a:t>
            </a:r>
            <a:r>
              <a:rPr lang="ru-RU" b="1" i="1" dirty="0" err="1">
                <a:solidFill>
                  <a:srgbClr val="002060"/>
                </a:solidFill>
              </a:rPr>
              <a:t>критичні</a:t>
            </a:r>
            <a:r>
              <a:rPr lang="ru-RU" b="1" i="1" dirty="0">
                <a:solidFill>
                  <a:srgbClr val="002060"/>
                </a:solidFill>
              </a:rPr>
              <a:t> погляди на </a:t>
            </a:r>
            <a:r>
              <a:rPr lang="ru-RU" b="1" i="1" dirty="0" err="1">
                <a:solidFill>
                  <a:srgbClr val="002060"/>
                </a:solidFill>
              </a:rPr>
              <a:t>деякі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ситуації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романі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неприємно</a:t>
            </a:r>
            <a:r>
              <a:rPr lang="ru-RU" b="1" i="1" dirty="0">
                <a:solidFill>
                  <a:srgbClr val="002060"/>
                </a:solidFill>
              </a:rPr>
              <a:t> мене </a:t>
            </a:r>
            <a:r>
              <a:rPr lang="ru-RU" b="1" i="1" dirty="0" err="1">
                <a:solidFill>
                  <a:srgbClr val="002060"/>
                </a:solidFill>
              </a:rPr>
              <a:t>вразили</a:t>
            </a:r>
            <a:r>
              <a:rPr lang="ru-RU" b="1" i="1" dirty="0">
                <a:solidFill>
                  <a:srgbClr val="002060"/>
                </a:solidFill>
              </a:rPr>
              <a:t>. По - перше, </a:t>
            </a:r>
            <a:r>
              <a:rPr lang="ru-RU" b="1" i="1" dirty="0" err="1">
                <a:solidFill>
                  <a:srgbClr val="002060"/>
                </a:solidFill>
              </a:rPr>
              <a:t>це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стосунки</a:t>
            </a:r>
            <a:r>
              <a:rPr lang="ru-RU" b="1" i="1" dirty="0">
                <a:solidFill>
                  <a:srgbClr val="002060"/>
                </a:solidFill>
              </a:rPr>
              <a:t> Степана з </a:t>
            </a:r>
            <a:r>
              <a:rPr lang="ru-RU" b="1" i="1" dirty="0" err="1">
                <a:solidFill>
                  <a:srgbClr val="002060"/>
                </a:solidFill>
              </a:rPr>
              <a:t>жінками</a:t>
            </a:r>
            <a:r>
              <a:rPr lang="ru-RU" b="1" i="1" dirty="0">
                <a:solidFill>
                  <a:srgbClr val="002060"/>
                </a:solidFill>
              </a:rPr>
              <a:t> та </a:t>
            </a:r>
            <a:r>
              <a:rPr lang="ru-RU" b="1" i="1" dirty="0" err="1">
                <a:solidFill>
                  <a:srgbClr val="002060"/>
                </a:solidFill>
              </a:rPr>
              <a:t>дівчатами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49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16633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rgbClr val="002060"/>
                </a:solidFill>
              </a:rPr>
              <a:t>Його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стосунки</a:t>
            </a:r>
            <a:r>
              <a:rPr lang="ru-RU" b="1" i="1" dirty="0">
                <a:solidFill>
                  <a:srgbClr val="002060"/>
                </a:solidFill>
              </a:rPr>
              <a:t> з </a:t>
            </a:r>
            <a:r>
              <a:rPr lang="ru-RU" b="1" i="1" dirty="0" err="1">
                <a:solidFill>
                  <a:srgbClr val="002060"/>
                </a:solidFill>
              </a:rPr>
              <a:t>мусінькою</a:t>
            </a:r>
            <a:r>
              <a:rPr lang="ru-RU" b="1" i="1" dirty="0">
                <a:solidFill>
                  <a:srgbClr val="002060"/>
                </a:solidFill>
              </a:rPr>
              <a:t> мене обурили.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</a:rPr>
              <a:t>Також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мені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дуже</a:t>
            </a:r>
            <a:r>
              <a:rPr lang="ru-RU" b="1" i="1" dirty="0">
                <a:solidFill>
                  <a:srgbClr val="002060"/>
                </a:solidFill>
              </a:rPr>
              <a:t> не </a:t>
            </a:r>
            <a:r>
              <a:rPr lang="ru-RU" b="1" i="1" dirty="0" err="1">
                <a:solidFill>
                  <a:srgbClr val="002060"/>
                </a:solidFill>
              </a:rPr>
              <a:t>сподобалося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його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ставлення</a:t>
            </a:r>
            <a:r>
              <a:rPr lang="ru-RU" b="1" i="1" dirty="0">
                <a:solidFill>
                  <a:srgbClr val="002060"/>
                </a:solidFill>
              </a:rPr>
              <a:t> до </a:t>
            </a:r>
            <a:r>
              <a:rPr lang="ru-RU" b="1" i="1" dirty="0" err="1">
                <a:solidFill>
                  <a:srgbClr val="002060"/>
                </a:solidFill>
              </a:rPr>
              <a:t>Надійки</a:t>
            </a:r>
            <a:r>
              <a:rPr lang="ru-RU" b="1" i="1" dirty="0">
                <a:solidFill>
                  <a:srgbClr val="002060"/>
                </a:solidFill>
              </a:rPr>
              <a:t>, яку </a:t>
            </a:r>
            <a:r>
              <a:rPr lang="ru-RU" b="1" i="1" dirty="0" err="1">
                <a:solidFill>
                  <a:srgbClr val="002060"/>
                </a:solidFill>
              </a:rPr>
              <a:t>він</a:t>
            </a:r>
            <a:r>
              <a:rPr lang="ru-RU" b="1" i="1" dirty="0">
                <a:solidFill>
                  <a:srgbClr val="002060"/>
                </a:solidFill>
              </a:rPr>
              <a:t> просто </a:t>
            </a:r>
            <a:r>
              <a:rPr lang="ru-RU" b="1" i="1" dirty="0" err="1">
                <a:solidFill>
                  <a:srgbClr val="002060"/>
                </a:solidFill>
              </a:rPr>
              <a:t>залишив</a:t>
            </a:r>
            <a:r>
              <a:rPr lang="ru-RU" b="1" i="1" dirty="0">
                <a:solidFill>
                  <a:srgbClr val="002060"/>
                </a:solidFill>
              </a:rPr>
              <a:t> через </a:t>
            </a:r>
            <a:r>
              <a:rPr lang="ru-RU" b="1" i="1" dirty="0" err="1">
                <a:solidFill>
                  <a:srgbClr val="002060"/>
                </a:solidFill>
              </a:rPr>
              <a:t>поганий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настрій</a:t>
            </a:r>
            <a:r>
              <a:rPr lang="ru-RU" b="1" i="1" dirty="0">
                <a:solidFill>
                  <a:srgbClr val="002060"/>
                </a:solidFill>
              </a:rPr>
              <a:t>. А </a:t>
            </a:r>
            <a:r>
              <a:rPr lang="ru-RU" b="1" i="1" dirty="0" err="1">
                <a:solidFill>
                  <a:srgbClr val="002060"/>
                </a:solidFill>
              </a:rPr>
              <a:t>його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наступні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наміри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щодо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Зоськи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його</a:t>
            </a:r>
            <a:r>
              <a:rPr lang="ru-RU" b="1" i="1" dirty="0">
                <a:solidFill>
                  <a:srgbClr val="002060"/>
                </a:solidFill>
              </a:rPr>
              <a:t> думки </a:t>
            </a:r>
            <a:r>
              <a:rPr lang="ru-RU" b="1" i="1" dirty="0" err="1">
                <a:solidFill>
                  <a:srgbClr val="002060"/>
                </a:solidFill>
              </a:rPr>
              <a:t>лише</a:t>
            </a:r>
            <a:r>
              <a:rPr lang="ru-RU" b="1" i="1" dirty="0">
                <a:solidFill>
                  <a:srgbClr val="002060"/>
                </a:solidFill>
              </a:rPr>
              <a:t> про </a:t>
            </a:r>
            <a:r>
              <a:rPr lang="ru-RU" b="1" i="1" dirty="0" err="1">
                <a:solidFill>
                  <a:srgbClr val="002060"/>
                </a:solidFill>
              </a:rPr>
              <a:t>фізичні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задоволення</a:t>
            </a:r>
            <a:r>
              <a:rPr lang="ru-RU" b="1" i="1" dirty="0">
                <a:solidFill>
                  <a:srgbClr val="002060"/>
                </a:solidFill>
              </a:rPr>
              <a:t> – </a:t>
            </a:r>
            <a:r>
              <a:rPr lang="ru-RU" b="1" i="1" dirty="0" err="1">
                <a:solidFill>
                  <a:srgbClr val="002060"/>
                </a:solidFill>
              </a:rPr>
              <a:t>це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принизливо</a:t>
            </a:r>
            <a:r>
              <a:rPr lang="ru-RU" b="1" i="1" dirty="0">
                <a:solidFill>
                  <a:srgbClr val="002060"/>
                </a:solidFill>
              </a:rPr>
              <a:t> і аморально.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err="1" smtClean="0">
                <a:solidFill>
                  <a:srgbClr val="002060"/>
                </a:solidFill>
              </a:rPr>
              <a:t>Вражає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й той факт,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він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згодом</a:t>
            </a:r>
            <a:r>
              <a:rPr lang="ru-RU" b="1" i="1" dirty="0">
                <a:solidFill>
                  <a:srgbClr val="002060"/>
                </a:solidFill>
              </a:rPr>
              <a:t> кинув </a:t>
            </a:r>
            <a:r>
              <a:rPr lang="ru-RU" b="1" i="1" dirty="0" err="1">
                <a:solidFill>
                  <a:srgbClr val="002060"/>
                </a:solidFill>
              </a:rPr>
              <a:t>навчання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йому</a:t>
            </a:r>
            <a:r>
              <a:rPr lang="ru-RU" b="1" i="1" dirty="0">
                <a:solidFill>
                  <a:srgbClr val="002060"/>
                </a:solidFill>
              </a:rPr>
              <a:t> стало </a:t>
            </a:r>
            <a:r>
              <a:rPr lang="ru-RU" b="1" i="1" dirty="0" err="1">
                <a:solidFill>
                  <a:srgbClr val="002060"/>
                </a:solidFill>
              </a:rPr>
              <a:t>нецікаво</a:t>
            </a:r>
            <a:r>
              <a:rPr lang="ru-RU" b="1" i="1" dirty="0">
                <a:solidFill>
                  <a:srgbClr val="002060"/>
                </a:solidFill>
              </a:rPr>
              <a:t>...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У </a:t>
            </a:r>
            <a:r>
              <a:rPr lang="ru-RU" b="1" i="1" dirty="0" err="1">
                <a:solidFill>
                  <a:srgbClr val="002060"/>
                </a:solidFill>
              </a:rPr>
              <a:t>цьому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творі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мені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дуже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подобаються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детальні</a:t>
            </a:r>
            <a:r>
              <a:rPr lang="ru-RU" b="1" i="1" dirty="0">
                <a:solidFill>
                  <a:srgbClr val="002060"/>
                </a:solidFill>
              </a:rPr>
              <a:t> описи </a:t>
            </a:r>
            <a:r>
              <a:rPr lang="ru-RU" b="1" i="1" dirty="0" err="1">
                <a:solidFill>
                  <a:srgbClr val="002060"/>
                </a:solidFill>
              </a:rPr>
              <a:t>Києва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його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вулиць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площ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помешкань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Це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дає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змогу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краще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працювати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уяві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пізнавати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щось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нове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Я </a:t>
            </a:r>
            <a:r>
              <a:rPr lang="ru-RU" b="1" i="1" dirty="0">
                <a:solidFill>
                  <a:srgbClr val="002060"/>
                </a:solidFill>
              </a:rPr>
              <a:t>читала книгу без </a:t>
            </a:r>
            <a:r>
              <a:rPr lang="ru-RU" b="1" i="1" dirty="0" err="1">
                <a:solidFill>
                  <a:srgbClr val="002060"/>
                </a:solidFill>
              </a:rPr>
              <a:t>ілюстрацій</a:t>
            </a:r>
            <a:r>
              <a:rPr lang="ru-RU" b="1" i="1" dirty="0">
                <a:solidFill>
                  <a:srgbClr val="002060"/>
                </a:solidFill>
              </a:rPr>
              <a:t>, але я могла сама </a:t>
            </a:r>
            <a:r>
              <a:rPr lang="ru-RU" b="1" i="1" dirty="0" err="1">
                <a:solidFill>
                  <a:srgbClr val="002060"/>
                </a:solidFill>
              </a:rPr>
              <a:t>уявляти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міркувати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малювати</a:t>
            </a:r>
            <a:r>
              <a:rPr lang="ru-RU" b="1" i="1" dirty="0">
                <a:solidFill>
                  <a:srgbClr val="002060"/>
                </a:solidFill>
              </a:rPr>
              <a:t> в </a:t>
            </a:r>
            <a:r>
              <a:rPr lang="ru-RU" b="1" i="1" dirty="0" err="1">
                <a:solidFill>
                  <a:srgbClr val="002060"/>
                </a:solidFill>
              </a:rPr>
              <a:t>уяві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образи</a:t>
            </a:r>
            <a:r>
              <a:rPr lang="ru-RU" b="1" i="1" dirty="0">
                <a:solidFill>
                  <a:srgbClr val="002060"/>
                </a:solidFill>
              </a:rPr>
              <a:t> та </a:t>
            </a:r>
            <a:r>
              <a:rPr lang="ru-RU" b="1" i="1" dirty="0" err="1">
                <a:solidFill>
                  <a:srgbClr val="002060"/>
                </a:solidFill>
              </a:rPr>
              <a:t>картини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На </a:t>
            </a:r>
            <a:r>
              <a:rPr lang="ru-RU" b="1" i="1" dirty="0">
                <a:solidFill>
                  <a:srgbClr val="002060"/>
                </a:solidFill>
              </a:rPr>
              <a:t>мою думку, </a:t>
            </a:r>
            <a:r>
              <a:rPr lang="ru-RU" b="1" i="1" dirty="0" err="1">
                <a:solidFill>
                  <a:srgbClr val="002060"/>
                </a:solidFill>
              </a:rPr>
              <a:t>Валер’ян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Підмогильний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хотів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показати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читачам</a:t>
            </a:r>
            <a:r>
              <a:rPr lang="ru-RU" b="1" i="1" dirty="0">
                <a:solidFill>
                  <a:srgbClr val="002060"/>
                </a:solidFill>
              </a:rPr>
              <a:t>, як </a:t>
            </a:r>
            <a:r>
              <a:rPr lang="ru-RU" b="1" i="1" dirty="0" err="1">
                <a:solidFill>
                  <a:srgbClr val="002060"/>
                </a:solidFill>
              </a:rPr>
              <a:t>розвивається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людина</a:t>
            </a:r>
            <a:r>
              <a:rPr lang="ru-RU" b="1" i="1" dirty="0">
                <a:solidFill>
                  <a:srgbClr val="002060"/>
                </a:solidFill>
              </a:rPr>
              <a:t>, як </a:t>
            </a:r>
            <a:r>
              <a:rPr lang="ru-RU" b="1" i="1" dirty="0" err="1">
                <a:solidFill>
                  <a:srgbClr val="002060"/>
                </a:solidFill>
              </a:rPr>
              <a:t>підкорює</a:t>
            </a:r>
            <a:r>
              <a:rPr lang="ru-RU" b="1" i="1" dirty="0">
                <a:solidFill>
                  <a:srgbClr val="002060"/>
                </a:solidFill>
              </a:rPr>
              <a:t> та </a:t>
            </a:r>
            <a:r>
              <a:rPr lang="ru-RU" b="1" i="1" dirty="0" err="1">
                <a:solidFill>
                  <a:srgbClr val="002060"/>
                </a:solidFill>
              </a:rPr>
              <a:t>домагається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поставленої</a:t>
            </a:r>
            <a:r>
              <a:rPr lang="ru-RU" b="1" i="1" dirty="0">
                <a:solidFill>
                  <a:srgbClr val="002060"/>
                </a:solidFill>
              </a:rPr>
              <a:t> мети, як поводить себе у </a:t>
            </a:r>
            <a:r>
              <a:rPr lang="ru-RU" b="1" i="1" dirty="0" err="1">
                <a:solidFill>
                  <a:srgbClr val="002060"/>
                </a:solidFill>
              </a:rPr>
              <a:t>різних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ситуаціях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err="1" smtClean="0">
                <a:solidFill>
                  <a:srgbClr val="002060"/>
                </a:solidFill>
              </a:rPr>
              <a:t>Мені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здалося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дуже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символічним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Степан Радченко почав </a:t>
            </a:r>
            <a:r>
              <a:rPr lang="ru-RU" b="1" i="1" dirty="0" err="1">
                <a:solidFill>
                  <a:srgbClr val="002060"/>
                </a:solidFill>
              </a:rPr>
              <a:t>писати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оповідання</a:t>
            </a:r>
            <a:r>
              <a:rPr lang="ru-RU" b="1" i="1" dirty="0">
                <a:solidFill>
                  <a:srgbClr val="002060"/>
                </a:solidFill>
              </a:rPr>
              <a:t> про людей. </a:t>
            </a:r>
            <a:r>
              <a:rPr lang="ru-RU" b="1" i="1" dirty="0" err="1">
                <a:solidFill>
                  <a:srgbClr val="002060"/>
                </a:solidFill>
              </a:rPr>
              <a:t>Це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дуже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важка</a:t>
            </a:r>
            <a:r>
              <a:rPr lang="ru-RU" b="1" i="1" dirty="0">
                <a:solidFill>
                  <a:srgbClr val="002060"/>
                </a:solidFill>
              </a:rPr>
              <a:t> справа! Лише </a:t>
            </a:r>
            <a:r>
              <a:rPr lang="ru-RU" b="1" i="1" dirty="0" err="1">
                <a:solidFill>
                  <a:srgbClr val="002060"/>
                </a:solidFill>
              </a:rPr>
              <a:t>майстер</a:t>
            </a:r>
            <a:r>
              <a:rPr lang="ru-RU" b="1" i="1" dirty="0">
                <a:solidFill>
                  <a:srgbClr val="002060"/>
                </a:solidFill>
              </a:rPr>
              <a:t> слова </a:t>
            </a:r>
            <a:r>
              <a:rPr lang="ru-RU" b="1" i="1" dirty="0" err="1">
                <a:solidFill>
                  <a:srgbClr val="002060"/>
                </a:solidFill>
              </a:rPr>
              <a:t>може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взятися</a:t>
            </a:r>
            <a:r>
              <a:rPr lang="ru-RU" b="1" i="1" dirty="0">
                <a:solidFill>
                  <a:srgbClr val="002060"/>
                </a:solidFill>
              </a:rPr>
              <a:t> за </a:t>
            </a:r>
            <a:r>
              <a:rPr lang="ru-RU" b="1" i="1" dirty="0" err="1">
                <a:solidFill>
                  <a:srgbClr val="002060"/>
                </a:solidFill>
              </a:rPr>
              <a:t>подібну</a:t>
            </a:r>
            <a:r>
              <a:rPr lang="ru-RU" b="1" i="1" dirty="0">
                <a:solidFill>
                  <a:srgbClr val="002060"/>
                </a:solidFill>
              </a:rPr>
              <a:t> тему. Автор </a:t>
            </a:r>
            <a:r>
              <a:rPr lang="ru-RU" b="1" i="1" dirty="0" err="1">
                <a:solidFill>
                  <a:srgbClr val="002060"/>
                </a:solidFill>
              </a:rPr>
              <a:t>цим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хотів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підкреслити</a:t>
            </a:r>
            <a:r>
              <a:rPr lang="ru-RU" b="1" i="1" dirty="0">
                <a:solidFill>
                  <a:srgbClr val="002060"/>
                </a:solidFill>
              </a:rPr>
              <a:t>, як </a:t>
            </a:r>
            <a:r>
              <a:rPr lang="ru-RU" b="1" i="1" dirty="0" err="1">
                <a:solidFill>
                  <a:srgbClr val="002060"/>
                </a:solidFill>
              </a:rPr>
              <a:t>людина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підкорила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життя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місто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хоча</a:t>
            </a:r>
            <a:r>
              <a:rPr lang="ru-RU" b="1" i="1" dirty="0">
                <a:solidFill>
                  <a:srgbClr val="002060"/>
                </a:solidFill>
              </a:rPr>
              <a:t> й </a:t>
            </a:r>
            <a:r>
              <a:rPr lang="ru-RU" b="1" i="1" dirty="0" err="1">
                <a:solidFill>
                  <a:srgbClr val="002060"/>
                </a:solidFill>
              </a:rPr>
              <a:t>місто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підкорило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її</a:t>
            </a:r>
            <a:r>
              <a:rPr lang="ru-RU" b="1" i="1" dirty="0">
                <a:solidFill>
                  <a:srgbClr val="002060"/>
                </a:solidFill>
              </a:rPr>
              <a:t>... Образ Степана –</a:t>
            </a:r>
            <a:r>
              <a:rPr lang="ru-RU" b="1" i="1" dirty="0" err="1">
                <a:solidFill>
                  <a:srgbClr val="002060"/>
                </a:solidFill>
              </a:rPr>
              <a:t>своєрідний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складний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суперечливий</a:t>
            </a:r>
            <a:r>
              <a:rPr lang="ru-RU" b="1" i="1" dirty="0">
                <a:solidFill>
                  <a:srgbClr val="002060"/>
                </a:solidFill>
              </a:rPr>
              <a:t>, але однозначно </a:t>
            </a:r>
            <a:r>
              <a:rPr lang="ru-RU" b="1" i="1" dirty="0" err="1">
                <a:solidFill>
                  <a:srgbClr val="002060"/>
                </a:solidFill>
              </a:rPr>
              <a:t>цікавий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привабливий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Я </a:t>
            </a:r>
            <a:r>
              <a:rPr lang="ru-RU" b="1" i="1" dirty="0" err="1">
                <a:solidFill>
                  <a:srgbClr val="002060"/>
                </a:solidFill>
              </a:rPr>
              <a:t>вважаю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кожен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хто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прочитає</a:t>
            </a:r>
            <a:r>
              <a:rPr lang="ru-RU" b="1" i="1" dirty="0">
                <a:solidFill>
                  <a:srgbClr val="002060"/>
                </a:solidFill>
              </a:rPr>
              <a:t> роман </a:t>
            </a:r>
            <a:r>
              <a:rPr lang="ru-RU" b="1" i="1" dirty="0" err="1">
                <a:solidFill>
                  <a:srgbClr val="002060"/>
                </a:solidFill>
              </a:rPr>
              <a:t>Валер’яна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Підмогильного</a:t>
            </a:r>
            <a:r>
              <a:rPr lang="ru-RU" b="1" i="1" dirty="0">
                <a:solidFill>
                  <a:srgbClr val="002060"/>
                </a:solidFill>
              </a:rPr>
              <a:t> « </a:t>
            </a:r>
            <a:r>
              <a:rPr lang="ru-RU" b="1" i="1" dirty="0" err="1">
                <a:solidFill>
                  <a:srgbClr val="002060"/>
                </a:solidFill>
              </a:rPr>
              <a:t>Місто</a:t>
            </a:r>
            <a:r>
              <a:rPr lang="ru-RU" b="1" i="1" dirty="0">
                <a:solidFill>
                  <a:srgbClr val="002060"/>
                </a:solidFill>
              </a:rPr>
              <a:t>» </a:t>
            </a:r>
            <a:r>
              <a:rPr lang="ru-RU" b="1" i="1" dirty="0" err="1">
                <a:solidFill>
                  <a:srgbClr val="002060"/>
                </a:solidFill>
              </a:rPr>
              <a:t>замислиться</a:t>
            </a:r>
            <a:r>
              <a:rPr lang="ru-RU" b="1" i="1" dirty="0">
                <a:solidFill>
                  <a:srgbClr val="002060"/>
                </a:solidFill>
              </a:rPr>
              <a:t>, не </a:t>
            </a:r>
            <a:r>
              <a:rPr lang="ru-RU" b="1" i="1" dirty="0" err="1">
                <a:solidFill>
                  <a:srgbClr val="002060"/>
                </a:solidFill>
              </a:rPr>
              <a:t>залишиться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байдужим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23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6656" y="1196753"/>
            <a:ext cx="3811960" cy="7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4048" y="404664"/>
            <a:ext cx="288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3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1899" y="1208921"/>
            <a:ext cx="55446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rgbClr val="FFFF00"/>
                </a:solidFill>
              </a:rPr>
              <a:t>Історія написання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sz="2400" b="1" i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rgbClr val="FFFF00"/>
                </a:solidFill>
              </a:rPr>
              <a:t>Історія публікацій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sz="2400" b="1" i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rgbClr val="FFFF00"/>
                </a:solidFill>
              </a:rPr>
              <a:t>Оцінка критики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sz="2400" b="1" i="1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rgbClr val="FFFF00"/>
                </a:solidFill>
              </a:rPr>
              <a:t>Персонажі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sz="2400" b="1" i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rgbClr val="FFFF00"/>
                </a:solidFill>
              </a:rPr>
              <a:t>Особливості сюжетної лінії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sz="2400" b="1" i="1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rgbClr val="FFFF00"/>
                </a:solidFill>
              </a:rPr>
              <a:t>Мої враження від прочитаного.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5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89213"/>
            <a:ext cx="77724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3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60648"/>
            <a:ext cx="9144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uk-UA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Місто»-урбаністичний</a:t>
            </a:r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роман,опублікований </a:t>
            </a:r>
            <a:r>
              <a:rPr lang="uk-UA" sz="5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1928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року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26" y="54976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 перший урбаністичний роман в українській літературі,з новими героями,проблематикою та манерою оповіді.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2786727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Літературний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рід</a:t>
            </a:r>
            <a:r>
              <a:rPr lang="ru-RU" sz="2000" b="1" i="1" dirty="0">
                <a:solidFill>
                  <a:srgbClr val="002060"/>
                </a:solidFill>
              </a:rPr>
              <a:t>: </a:t>
            </a:r>
            <a:r>
              <a:rPr lang="ru-RU" sz="2000" b="1" i="1" dirty="0" err="1">
                <a:solidFill>
                  <a:srgbClr val="002060"/>
                </a:solidFill>
              </a:rPr>
              <a:t>епос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</a:rPr>
              <a:t>Жанр: </a:t>
            </a:r>
            <a:r>
              <a:rPr lang="ru-RU" sz="2000" b="1" i="1" dirty="0" err="1">
                <a:solidFill>
                  <a:srgbClr val="002060"/>
                </a:solidFill>
              </a:rPr>
              <a:t>урбаністичний</a:t>
            </a:r>
            <a:r>
              <a:rPr lang="ru-RU" sz="2000" b="1" i="1" dirty="0">
                <a:solidFill>
                  <a:srgbClr val="002060"/>
                </a:solidFill>
              </a:rPr>
              <a:t> роман.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</a:rPr>
              <a:t>Тема: </a:t>
            </a:r>
            <a:r>
              <a:rPr lang="ru-RU" sz="2000" b="1" i="1" dirty="0" err="1">
                <a:solidFill>
                  <a:srgbClr val="002060"/>
                </a:solidFill>
              </a:rPr>
              <a:t>підкорення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людиною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міста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</a:rPr>
              <a:t>Головна </a:t>
            </a:r>
            <a:r>
              <a:rPr lang="ru-RU" sz="2000" b="1" i="1" dirty="0" err="1">
                <a:solidFill>
                  <a:srgbClr val="002060"/>
                </a:solidFill>
              </a:rPr>
              <a:t>ідея</a:t>
            </a:r>
            <a:r>
              <a:rPr lang="ru-RU" sz="2000" b="1" i="1" dirty="0">
                <a:solidFill>
                  <a:srgbClr val="002060"/>
                </a:solidFill>
              </a:rPr>
              <a:t>: </a:t>
            </a:r>
            <a:r>
              <a:rPr lang="ru-RU" sz="2000" b="1" i="1" dirty="0" err="1">
                <a:solidFill>
                  <a:srgbClr val="002060"/>
                </a:solidFill>
              </a:rPr>
              <a:t>розкриття</a:t>
            </a:r>
            <a:r>
              <a:rPr lang="ru-RU" sz="2000" b="1" i="1" dirty="0">
                <a:solidFill>
                  <a:srgbClr val="002060"/>
                </a:solidFill>
              </a:rPr>
              <a:t> характеру </a:t>
            </a:r>
            <a:r>
              <a:rPr lang="ru-RU" sz="2000" b="1" i="1" dirty="0" err="1">
                <a:solidFill>
                  <a:srgbClr val="002060"/>
                </a:solidFill>
              </a:rPr>
              <a:t>людини</a:t>
            </a:r>
            <a:r>
              <a:rPr lang="ru-RU" sz="2000" b="1" i="1" dirty="0">
                <a:solidFill>
                  <a:srgbClr val="002060"/>
                </a:solidFill>
              </a:rPr>
              <a:t>, яка </a:t>
            </a:r>
            <a:r>
              <a:rPr lang="ru-RU" sz="2000" b="1" i="1" dirty="0" err="1">
                <a:solidFill>
                  <a:srgbClr val="002060"/>
                </a:solidFill>
              </a:rPr>
              <a:t>підкорює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місто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6503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Історія написання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71503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b="1" dirty="0" smtClean="0"/>
              <a:t>В романі «Місто» В.Підмогильний описав селянську українську молодь,яка на початку 1920-х років тисячами потягнулась у міста,щоб завоювати і зробити своїм українське місто,влити в нього свіжу селянську </a:t>
            </a:r>
            <a:r>
              <a:rPr lang="uk-UA" b="1" dirty="0" err="1" smtClean="0"/>
              <a:t>кров.Автор</a:t>
            </a:r>
            <a:r>
              <a:rPr lang="uk-UA" b="1" dirty="0" smtClean="0"/>
              <a:t> показав бажання молодих селян «вийти в люди»,здобуваючи колись недосяжну науку.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1545" y="429309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b="1" i="1" dirty="0" smtClean="0">
                <a:solidFill>
                  <a:srgbClr val="FFFF00"/>
                </a:solidFill>
              </a:rPr>
              <a:t>Ось так 1929 </a:t>
            </a:r>
            <a:r>
              <a:rPr lang="uk-UA" b="1" i="1" dirty="0" err="1" smtClean="0">
                <a:solidFill>
                  <a:srgbClr val="FFFF00"/>
                </a:solidFill>
              </a:rPr>
              <a:t>р.письменник</a:t>
            </a:r>
            <a:r>
              <a:rPr lang="uk-UA" b="1" i="1" dirty="0" smtClean="0">
                <a:solidFill>
                  <a:srgbClr val="FFFF00"/>
                </a:solidFill>
              </a:rPr>
              <a:t> пояснив свій задум: «Написав «Місто»,бо люблю місто і не мислю поза ним ні себе,ні своєї </a:t>
            </a:r>
            <a:r>
              <a:rPr lang="uk-UA" b="1" i="1" dirty="0" err="1" smtClean="0">
                <a:solidFill>
                  <a:srgbClr val="FFFF00"/>
                </a:solidFill>
              </a:rPr>
              <a:t>роботи.Написав</a:t>
            </a:r>
            <a:r>
              <a:rPr lang="uk-UA" b="1" i="1" dirty="0" smtClean="0">
                <a:solidFill>
                  <a:srgbClr val="FFFF00"/>
                </a:solidFill>
              </a:rPr>
              <a:t> ще й тому ,щоб наблизити,в міру змоги,місто до української психіки,щоб сконцентрувати його в ній». 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1734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16632"/>
            <a:ext cx="7616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Історія публікацій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42497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B0F0"/>
                </a:solidFill>
              </a:rPr>
              <a:t>Роман завершений письменником в </a:t>
            </a:r>
            <a:r>
              <a:rPr lang="uk-UA" sz="2000" b="1" i="1" u="sng" dirty="0" smtClean="0">
                <a:solidFill>
                  <a:srgbClr val="00B0F0"/>
                </a:solidFill>
              </a:rPr>
              <a:t>1927 році</a:t>
            </a:r>
            <a:r>
              <a:rPr lang="uk-UA" sz="2000" b="1" i="1" dirty="0" smtClean="0">
                <a:solidFill>
                  <a:srgbClr val="00B0F0"/>
                </a:solidFill>
              </a:rPr>
              <a:t>,опублікований уперше у Харкові </a:t>
            </a:r>
            <a:r>
              <a:rPr lang="uk-UA" sz="2000" b="1" i="1" u="sng" dirty="0" smtClean="0">
                <a:solidFill>
                  <a:srgbClr val="00B0F0"/>
                </a:solidFill>
              </a:rPr>
              <a:t>1928 </a:t>
            </a:r>
            <a:r>
              <a:rPr lang="uk-UA" sz="2000" b="1" i="1" u="sng" dirty="0" err="1" smtClean="0">
                <a:solidFill>
                  <a:srgbClr val="00B0F0"/>
                </a:solidFill>
              </a:rPr>
              <a:t>року</a:t>
            </a:r>
            <a:r>
              <a:rPr lang="uk-UA" sz="2000" b="1" i="1" dirty="0" err="1" smtClean="0">
                <a:solidFill>
                  <a:srgbClr val="00B0F0"/>
                </a:solidFill>
              </a:rPr>
              <a:t>.Свого</a:t>
            </a:r>
            <a:r>
              <a:rPr lang="uk-UA" sz="2000" b="1" i="1" dirty="0" smtClean="0">
                <a:solidFill>
                  <a:srgbClr val="00B0F0"/>
                </a:solidFill>
              </a:rPr>
              <a:t> часу привернув найпильнішу увагу критики та громадськості.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B0F0"/>
                </a:solidFill>
              </a:rPr>
              <a:t>В </a:t>
            </a:r>
            <a:r>
              <a:rPr lang="uk-UA" sz="2000" b="1" i="1" u="sng" dirty="0" smtClean="0">
                <a:solidFill>
                  <a:srgbClr val="00B0F0"/>
                </a:solidFill>
              </a:rPr>
              <a:t>1929 році </a:t>
            </a:r>
            <a:r>
              <a:rPr lang="uk-UA" sz="2000" b="1" i="1" dirty="0" err="1" smtClean="0">
                <a:solidFill>
                  <a:srgbClr val="00B0F0"/>
                </a:solidFill>
              </a:rPr>
              <a:t>Книгоспілка</a:t>
            </a:r>
            <a:r>
              <a:rPr lang="uk-UA" sz="2000" b="1" i="1" dirty="0" smtClean="0">
                <a:solidFill>
                  <a:srgbClr val="00B0F0"/>
                </a:solidFill>
              </a:rPr>
              <a:t> перевидала роман,а Б.</a:t>
            </a:r>
            <a:r>
              <a:rPr lang="uk-UA" sz="2000" b="1" i="1" dirty="0" err="1" smtClean="0">
                <a:solidFill>
                  <a:srgbClr val="00B0F0"/>
                </a:solidFill>
              </a:rPr>
              <a:t>Єлисаветський</a:t>
            </a:r>
            <a:r>
              <a:rPr lang="uk-UA" sz="2000" b="1" i="1" dirty="0" smtClean="0">
                <a:solidFill>
                  <a:srgbClr val="00B0F0"/>
                </a:solidFill>
              </a:rPr>
              <a:t> переклав його російською мовою-</a:t>
            </a:r>
            <a:r>
              <a:rPr lang="uk-UA" sz="2000" b="1" i="1" u="sng" dirty="0" smtClean="0">
                <a:solidFill>
                  <a:srgbClr val="00B0F0"/>
                </a:solidFill>
              </a:rPr>
              <a:t>1930 році </a:t>
            </a:r>
            <a:r>
              <a:rPr lang="uk-UA" sz="2000" b="1" i="1" dirty="0" smtClean="0">
                <a:solidFill>
                  <a:srgbClr val="00B0F0"/>
                </a:solidFill>
              </a:rPr>
              <a:t>роман виходить у серії «</a:t>
            </a:r>
            <a:r>
              <a:rPr lang="uk-UA" sz="2000" b="1" i="1" dirty="0" err="1" smtClean="0">
                <a:solidFill>
                  <a:srgbClr val="00B0F0"/>
                </a:solidFill>
              </a:rPr>
              <a:t>Творчество</a:t>
            </a:r>
            <a:r>
              <a:rPr lang="uk-UA" sz="2000" b="1" i="1" dirty="0" smtClean="0">
                <a:solidFill>
                  <a:srgbClr val="00B0F0"/>
                </a:solidFill>
              </a:rPr>
              <a:t> </a:t>
            </a:r>
            <a:r>
              <a:rPr lang="uk-UA" sz="2000" b="1" i="1" dirty="0" err="1" smtClean="0">
                <a:solidFill>
                  <a:srgbClr val="00B0F0"/>
                </a:solidFill>
              </a:rPr>
              <a:t>народов</a:t>
            </a:r>
            <a:r>
              <a:rPr lang="uk-UA" sz="2000" b="1" i="1" dirty="0" smtClean="0">
                <a:solidFill>
                  <a:srgbClr val="00B0F0"/>
                </a:solidFill>
              </a:rPr>
              <a:t> СССР.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B0F0"/>
                </a:solidFill>
              </a:rPr>
              <a:t>Після масових репресій інтелігенції 1930-х років,під які потрапив також і В.Підмогильний,роман «Місто»,як і інші твори письменника,був заборонений до 1989 року.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B0F0"/>
                </a:solidFill>
              </a:rPr>
              <a:t>Після заборон виданий в Україні </a:t>
            </a:r>
            <a:r>
              <a:rPr lang="uk-UA" sz="2000" b="1" i="1" u="sng" dirty="0" smtClean="0">
                <a:solidFill>
                  <a:srgbClr val="00B0F0"/>
                </a:solidFill>
              </a:rPr>
              <a:t>1991 року </a:t>
            </a:r>
            <a:r>
              <a:rPr lang="uk-UA" sz="2000" b="1" i="1" dirty="0" smtClean="0">
                <a:solidFill>
                  <a:srgbClr val="00B0F0"/>
                </a:solidFill>
              </a:rPr>
              <a:t>у видавництві «Наукова думка» в складі </a:t>
            </a:r>
            <a:r>
              <a:rPr lang="uk-UA" sz="2000" b="1" i="1" dirty="0" err="1" smtClean="0">
                <a:solidFill>
                  <a:srgbClr val="00B0F0"/>
                </a:solidFill>
              </a:rPr>
              <a:t>вибраного.Наклад</a:t>
            </a:r>
            <a:r>
              <a:rPr lang="uk-UA" sz="2000" b="1" i="1" dirty="0" smtClean="0">
                <a:solidFill>
                  <a:srgbClr val="00B0F0"/>
                </a:solidFill>
              </a:rPr>
              <a:t> цього видання був 70 000 примірників.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B0F0"/>
                </a:solidFill>
              </a:rPr>
              <a:t>Після </a:t>
            </a:r>
            <a:r>
              <a:rPr lang="uk-UA" sz="2000" b="1" i="1" u="sng" dirty="0" smtClean="0">
                <a:solidFill>
                  <a:srgbClr val="00B0F0"/>
                </a:solidFill>
              </a:rPr>
              <a:t>1991 року </a:t>
            </a:r>
            <a:r>
              <a:rPr lang="uk-UA" sz="2000" b="1" i="1" dirty="0" smtClean="0">
                <a:solidFill>
                  <a:srgbClr val="00B0F0"/>
                </a:solidFill>
              </a:rPr>
              <a:t>неодноразово перевидавався різними українськими видавництвами.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i="1" u="sng" dirty="0" smtClean="0">
                <a:solidFill>
                  <a:srgbClr val="00B0F0"/>
                </a:solidFill>
              </a:rPr>
              <a:t>2012 року </a:t>
            </a:r>
            <a:r>
              <a:rPr lang="uk-UA" sz="2000" b="1" i="1" dirty="0" smtClean="0">
                <a:solidFill>
                  <a:srgbClr val="00B0F0"/>
                </a:solidFill>
              </a:rPr>
              <a:t>перевиданий в Києві видавництвом «Український </a:t>
            </a:r>
            <a:r>
              <a:rPr lang="uk-UA" sz="2000" b="1" i="1" dirty="0" err="1" smtClean="0">
                <a:solidFill>
                  <a:srgbClr val="00B0F0"/>
                </a:solidFill>
              </a:rPr>
              <a:t>письменник»у</a:t>
            </a:r>
            <a:r>
              <a:rPr lang="uk-UA" sz="2000" b="1" i="1" dirty="0" smtClean="0">
                <a:solidFill>
                  <a:srgbClr val="00B0F0"/>
                </a:solidFill>
              </a:rPr>
              <a:t> збірці «Третя революція».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94" y="0"/>
            <a:ext cx="916489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260648"/>
            <a:ext cx="5508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Оцінка критики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78771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00B0F0"/>
                </a:solidFill>
              </a:rPr>
              <a:t>Після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публікації</a:t>
            </a:r>
            <a:r>
              <a:rPr lang="ru-RU" b="1" i="1" dirty="0">
                <a:solidFill>
                  <a:srgbClr val="00B0F0"/>
                </a:solidFill>
              </a:rPr>
              <a:t> роман </a:t>
            </a:r>
            <a:r>
              <a:rPr lang="ru-RU" b="1" i="1" dirty="0" err="1">
                <a:solidFill>
                  <a:srgbClr val="00B0F0"/>
                </a:solidFill>
              </a:rPr>
              <a:t>викликав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значний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інтерес</a:t>
            </a:r>
            <a:r>
              <a:rPr lang="ru-RU" b="1" i="1" dirty="0">
                <a:solidFill>
                  <a:srgbClr val="00B0F0"/>
                </a:solidFill>
              </a:rPr>
              <a:t> у </a:t>
            </a:r>
            <a:r>
              <a:rPr lang="ru-RU" b="1" i="1" dirty="0" err="1">
                <a:solidFill>
                  <a:srgbClr val="00B0F0"/>
                </a:solidFill>
              </a:rPr>
              <a:t>громадськості</a:t>
            </a:r>
            <a:r>
              <a:rPr lang="ru-RU" b="1" i="1" dirty="0">
                <a:solidFill>
                  <a:srgbClr val="00B0F0"/>
                </a:solidFill>
              </a:rPr>
              <a:t>. </a:t>
            </a:r>
            <a:r>
              <a:rPr lang="ru-RU" b="1" i="1" dirty="0" err="1">
                <a:solidFill>
                  <a:srgbClr val="00B0F0"/>
                </a:solidFill>
              </a:rPr>
              <a:t>Його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обговорювали</a:t>
            </a:r>
            <a:r>
              <a:rPr lang="ru-RU" b="1" i="1" dirty="0">
                <a:solidFill>
                  <a:srgbClr val="00B0F0"/>
                </a:solidFill>
              </a:rPr>
              <a:t> на </a:t>
            </a:r>
            <a:r>
              <a:rPr lang="ru-RU" b="1" i="1" dirty="0" err="1">
                <a:solidFill>
                  <a:srgbClr val="00B0F0"/>
                </a:solidFill>
              </a:rPr>
              <a:t>читацьких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конференціях</a:t>
            </a:r>
            <a:r>
              <a:rPr lang="ru-RU" b="1" i="1" dirty="0">
                <a:solidFill>
                  <a:srgbClr val="00B0F0"/>
                </a:solidFill>
              </a:rPr>
              <a:t>, у </a:t>
            </a:r>
            <a:r>
              <a:rPr lang="ru-RU" b="1" i="1" dirty="0" err="1">
                <a:solidFill>
                  <a:srgbClr val="00B0F0"/>
                </a:solidFill>
              </a:rPr>
              <a:t>пресі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з'явилися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рецензії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літературознавців</a:t>
            </a:r>
            <a:r>
              <a:rPr lang="ru-RU" b="1" i="1" dirty="0">
                <a:solidFill>
                  <a:srgbClr val="00B0F0"/>
                </a:solidFill>
              </a:rPr>
              <a:t>. </a:t>
            </a:r>
            <a:r>
              <a:rPr lang="ru-RU" b="1" i="1" dirty="0" err="1">
                <a:solidFill>
                  <a:srgbClr val="00B0F0"/>
                </a:solidFill>
              </a:rPr>
              <a:t>Одні</a:t>
            </a:r>
            <a:r>
              <a:rPr lang="ru-RU" b="1" i="1" dirty="0">
                <a:solidFill>
                  <a:srgbClr val="00B0F0"/>
                </a:solidFill>
              </a:rPr>
              <a:t> критики </a:t>
            </a:r>
            <a:r>
              <a:rPr lang="ru-RU" b="1" i="1" dirty="0" err="1">
                <a:solidFill>
                  <a:srgbClr val="00B0F0"/>
                </a:solidFill>
              </a:rPr>
              <a:t>захоплювались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твором</a:t>
            </a:r>
            <a:r>
              <a:rPr lang="ru-RU" b="1" i="1" dirty="0">
                <a:solidFill>
                  <a:srgbClr val="00B0F0"/>
                </a:solidFill>
              </a:rPr>
              <a:t>, в </a:t>
            </a:r>
            <a:r>
              <a:rPr lang="ru-RU" b="1" i="1" dirty="0" err="1">
                <a:solidFill>
                  <a:srgbClr val="00B0F0"/>
                </a:solidFill>
              </a:rPr>
              <a:t>якому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відбилася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філософія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життєствердження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епохи,інші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засуджували</a:t>
            </a:r>
            <a:r>
              <a:rPr lang="ru-RU" b="1" i="1" dirty="0" smtClean="0">
                <a:solidFill>
                  <a:srgbClr val="00B0F0"/>
                </a:solidFill>
              </a:rPr>
              <a:t>.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61579" cy="7101408"/>
          </a:xfrm>
        </p:spPr>
      </p:pic>
      <p:sp>
        <p:nvSpPr>
          <p:cNvPr id="5" name="Прямоугольник 4"/>
          <p:cNvSpPr/>
          <p:nvPr/>
        </p:nvSpPr>
        <p:spPr>
          <a:xfrm>
            <a:off x="-2367" y="-235025"/>
            <a:ext cx="55649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Персонажі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792681"/>
            <a:ext cx="7200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i="1" dirty="0">
                <a:solidFill>
                  <a:srgbClr val="FFFF00"/>
                </a:solidFill>
              </a:rPr>
              <a:t>Степан Радченко — </a:t>
            </a:r>
            <a:r>
              <a:rPr lang="ru-RU" b="1" i="1" dirty="0" err="1">
                <a:solidFill>
                  <a:srgbClr val="FFFF00"/>
                </a:solidFill>
              </a:rPr>
              <a:t>головний</a:t>
            </a:r>
            <a:r>
              <a:rPr lang="ru-RU" b="1" i="1" dirty="0">
                <a:solidFill>
                  <a:srgbClr val="FFFF00"/>
                </a:solidFill>
              </a:rPr>
              <a:t> герой</a:t>
            </a:r>
            <a:r>
              <a:rPr lang="ru-RU" b="1" i="1" dirty="0" smtClean="0">
                <a:solidFill>
                  <a:srgbClr val="FFFF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i="1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err="1">
                <a:solidFill>
                  <a:srgbClr val="FFFF00"/>
                </a:solidFill>
              </a:rPr>
              <a:t>Надійка</a:t>
            </a:r>
            <a:r>
              <a:rPr lang="ru-RU" b="1" i="1" dirty="0">
                <a:solidFill>
                  <a:srgbClr val="FFFF00"/>
                </a:solidFill>
              </a:rPr>
              <a:t> — </a:t>
            </a:r>
            <a:r>
              <a:rPr lang="ru-RU" b="1" i="1" dirty="0" err="1">
                <a:solidFill>
                  <a:srgbClr val="FFFF00"/>
                </a:solidFill>
              </a:rPr>
              <a:t>дівчина</a:t>
            </a:r>
            <a:r>
              <a:rPr lang="ru-RU" b="1" i="1" dirty="0">
                <a:solidFill>
                  <a:srgbClr val="FFFF00"/>
                </a:solidFill>
              </a:rPr>
              <a:t> з села</a:t>
            </a:r>
            <a:r>
              <a:rPr lang="ru-RU" b="1" i="1" dirty="0" smtClean="0">
                <a:solidFill>
                  <a:srgbClr val="FFFF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i="1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>
                <a:solidFill>
                  <a:srgbClr val="FFFF00"/>
                </a:solidFill>
              </a:rPr>
              <a:t>Левко — студент</a:t>
            </a:r>
            <a:r>
              <a:rPr lang="ru-RU" b="1" i="1" dirty="0" smtClean="0">
                <a:solidFill>
                  <a:srgbClr val="FFFF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i="1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err="1">
                <a:solidFill>
                  <a:srgbClr val="FFFF00"/>
                </a:solidFill>
              </a:rPr>
              <a:t>Ганнуся</a:t>
            </a:r>
            <a:r>
              <a:rPr lang="ru-RU" b="1" i="1" dirty="0">
                <a:solidFill>
                  <a:srgbClr val="FFFF00"/>
                </a:solidFill>
              </a:rPr>
              <a:t> та Нюся — </a:t>
            </a:r>
            <a:r>
              <a:rPr lang="ru-RU" b="1" i="1" dirty="0" err="1">
                <a:solidFill>
                  <a:srgbClr val="FFFF00"/>
                </a:solidFill>
              </a:rPr>
              <a:t>товаришки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Надії</a:t>
            </a:r>
            <a:r>
              <a:rPr lang="ru-RU" b="1" i="1" dirty="0" smtClean="0">
                <a:solidFill>
                  <a:srgbClr val="FFFF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i="1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>
                <a:solidFill>
                  <a:srgbClr val="FFFF00"/>
                </a:solidFill>
              </a:rPr>
              <a:t>Лука </a:t>
            </a:r>
            <a:r>
              <a:rPr lang="ru-RU" b="1" i="1" dirty="0" err="1">
                <a:solidFill>
                  <a:srgbClr val="FFFF00"/>
                </a:solidFill>
              </a:rPr>
              <a:t>Гнідий</a:t>
            </a:r>
            <a:r>
              <a:rPr lang="ru-RU" b="1" i="1" dirty="0">
                <a:solidFill>
                  <a:srgbClr val="FFFF00"/>
                </a:solidFill>
              </a:rPr>
              <a:t> — </a:t>
            </a:r>
            <a:r>
              <a:rPr lang="ru-RU" b="1" i="1" dirty="0" err="1">
                <a:solidFill>
                  <a:srgbClr val="FFFF00"/>
                </a:solidFill>
              </a:rPr>
              <a:t>крамар</a:t>
            </a:r>
            <a:r>
              <a:rPr lang="ru-RU" b="1" i="1" dirty="0">
                <a:solidFill>
                  <a:srgbClr val="FFFF00"/>
                </a:solidFill>
              </a:rPr>
              <a:t>, у </a:t>
            </a:r>
            <a:r>
              <a:rPr lang="ru-RU" b="1" i="1" dirty="0" err="1">
                <a:solidFill>
                  <a:srgbClr val="FFFF00"/>
                </a:solidFill>
              </a:rPr>
              <a:t>якого</a:t>
            </a:r>
            <a:r>
              <a:rPr lang="ru-RU" b="1" i="1" dirty="0">
                <a:solidFill>
                  <a:srgbClr val="FFFF00"/>
                </a:solidFill>
              </a:rPr>
              <a:t> жив </a:t>
            </a:r>
            <a:r>
              <a:rPr lang="ru-RU" b="1" i="1" dirty="0" smtClean="0">
                <a:solidFill>
                  <a:srgbClr val="FFFF00"/>
                </a:solidFill>
              </a:rPr>
              <a:t>Степан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i="1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>
                <a:solidFill>
                  <a:srgbClr val="FFFF00"/>
                </a:solidFill>
              </a:rPr>
              <a:t>Тамара </a:t>
            </a:r>
            <a:r>
              <a:rPr lang="ru-RU" b="1" i="1" dirty="0" err="1">
                <a:solidFill>
                  <a:srgbClr val="FFFF00"/>
                </a:solidFill>
              </a:rPr>
              <a:t>Василівна</a:t>
            </a:r>
            <a:r>
              <a:rPr lang="ru-RU" b="1" i="1" dirty="0">
                <a:solidFill>
                  <a:srgbClr val="FFFF00"/>
                </a:solidFill>
              </a:rPr>
              <a:t> (</a:t>
            </a:r>
            <a:r>
              <a:rPr lang="ru-RU" b="1" i="1" dirty="0" err="1">
                <a:solidFill>
                  <a:srgbClr val="FFFF00"/>
                </a:solidFill>
              </a:rPr>
              <a:t>Мусінька</a:t>
            </a:r>
            <a:r>
              <a:rPr lang="ru-RU" b="1" i="1" dirty="0">
                <a:solidFill>
                  <a:srgbClr val="FFFF00"/>
                </a:solidFill>
              </a:rPr>
              <a:t>) — дружина </a:t>
            </a:r>
            <a:r>
              <a:rPr lang="ru-RU" b="1" i="1" dirty="0" err="1">
                <a:solidFill>
                  <a:srgbClr val="FFFF00"/>
                </a:solidFill>
              </a:rPr>
              <a:t>крамаря</a:t>
            </a:r>
            <a:r>
              <a:rPr lang="ru-RU" b="1" i="1" dirty="0">
                <a:solidFill>
                  <a:srgbClr val="FFFF00"/>
                </a:solidFill>
              </a:rPr>
              <a:t>, у </a:t>
            </a:r>
            <a:r>
              <a:rPr lang="ru-RU" b="1" i="1" dirty="0" err="1">
                <a:solidFill>
                  <a:srgbClr val="FFFF00"/>
                </a:solidFill>
              </a:rPr>
              <a:t>якого</a:t>
            </a:r>
            <a:r>
              <a:rPr lang="ru-RU" b="1" i="1" dirty="0">
                <a:solidFill>
                  <a:srgbClr val="FFFF00"/>
                </a:solidFill>
              </a:rPr>
              <a:t> жив Степан, </a:t>
            </a:r>
            <a:r>
              <a:rPr lang="ru-RU" b="1" i="1" dirty="0" err="1">
                <a:solidFill>
                  <a:srgbClr val="FFFF00"/>
                </a:solidFill>
              </a:rPr>
              <a:t>його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коханка</a:t>
            </a:r>
            <a:r>
              <a:rPr lang="ru-RU" b="1" i="1" dirty="0" smtClean="0">
                <a:solidFill>
                  <a:srgbClr val="FFFF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i="1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>
                <a:solidFill>
                  <a:srgbClr val="FFFF00"/>
                </a:solidFill>
              </a:rPr>
              <a:t>Максим — </a:t>
            </a:r>
            <a:r>
              <a:rPr lang="ru-RU" b="1" i="1" dirty="0" err="1">
                <a:solidFill>
                  <a:srgbClr val="FFFF00"/>
                </a:solidFill>
              </a:rPr>
              <a:t>син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Тамари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Василівни</a:t>
            </a:r>
            <a:r>
              <a:rPr lang="ru-RU" b="1" i="1" dirty="0">
                <a:solidFill>
                  <a:srgbClr val="FFFF00"/>
                </a:solidFill>
              </a:rPr>
              <a:t> (</a:t>
            </a:r>
            <a:r>
              <a:rPr lang="ru-RU" b="1" i="1" dirty="0" err="1">
                <a:solidFill>
                  <a:srgbClr val="FFFF00"/>
                </a:solidFill>
              </a:rPr>
              <a:t>Мусіньки</a:t>
            </a:r>
            <a:r>
              <a:rPr lang="ru-RU" b="1" i="1" dirty="0">
                <a:solidFill>
                  <a:srgbClr val="FFFF00"/>
                </a:solidFill>
              </a:rPr>
              <a:t>) та </a:t>
            </a:r>
            <a:r>
              <a:rPr lang="ru-RU" b="1" i="1" dirty="0" err="1">
                <a:solidFill>
                  <a:srgbClr val="FFFF00"/>
                </a:solidFill>
              </a:rPr>
              <a:t>крамаря</a:t>
            </a:r>
            <a:r>
              <a:rPr lang="ru-RU" b="1" i="1" dirty="0" smtClean="0">
                <a:solidFill>
                  <a:srgbClr val="FFFF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i="1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>
                <a:solidFill>
                  <a:srgbClr val="FFFF00"/>
                </a:solidFill>
              </a:rPr>
              <a:t>Борис — студент, </a:t>
            </a:r>
            <a:r>
              <a:rPr lang="ru-RU" b="1" i="1" dirty="0" err="1">
                <a:solidFill>
                  <a:srgbClr val="FFFF00"/>
                </a:solidFill>
              </a:rPr>
              <a:t>товариш</a:t>
            </a:r>
            <a:r>
              <a:rPr lang="ru-RU" b="1" i="1" dirty="0">
                <a:solidFill>
                  <a:srgbClr val="FFFF00"/>
                </a:solidFill>
              </a:rPr>
              <a:t> Степана</a:t>
            </a:r>
            <a:r>
              <a:rPr lang="ru-RU" b="1" i="1" dirty="0" smtClean="0">
                <a:solidFill>
                  <a:srgbClr val="FFFF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i="1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err="1">
                <a:solidFill>
                  <a:srgbClr val="FFFF00"/>
                </a:solidFill>
              </a:rPr>
              <a:t>Зоська</a:t>
            </a:r>
            <a:r>
              <a:rPr lang="ru-RU" b="1" i="1" dirty="0">
                <a:solidFill>
                  <a:srgbClr val="FFFF00"/>
                </a:solidFill>
              </a:rPr>
              <a:t> — </a:t>
            </a:r>
            <a:r>
              <a:rPr lang="ru-RU" b="1" i="1" dirty="0" err="1">
                <a:solidFill>
                  <a:srgbClr val="FFFF00"/>
                </a:solidFill>
              </a:rPr>
              <a:t>міська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дівчина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кохана</a:t>
            </a:r>
            <a:r>
              <a:rPr lang="ru-RU" b="1" i="1" dirty="0">
                <a:solidFill>
                  <a:srgbClr val="FFFF00"/>
                </a:solidFill>
              </a:rPr>
              <a:t> Степана</a:t>
            </a:r>
            <a:r>
              <a:rPr lang="ru-RU" b="1" i="1" dirty="0" smtClean="0">
                <a:solidFill>
                  <a:srgbClr val="FFFF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i="1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>
                <a:solidFill>
                  <a:srgbClr val="FFFF00"/>
                </a:solidFill>
              </a:rPr>
              <a:t>Рита — балерина</a:t>
            </a:r>
            <a:r>
              <a:rPr lang="ru-RU" b="1" i="1" dirty="0" smtClean="0">
                <a:solidFill>
                  <a:srgbClr val="FFFF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i="1" dirty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err="1">
                <a:solidFill>
                  <a:srgbClr val="FFFF00"/>
                </a:solidFill>
              </a:rPr>
              <a:t>Вигорський</a:t>
            </a:r>
            <a:r>
              <a:rPr lang="ru-RU" b="1" i="1" dirty="0">
                <a:solidFill>
                  <a:srgbClr val="FFFF00"/>
                </a:solidFill>
              </a:rPr>
              <a:t> — поет, </a:t>
            </a:r>
            <a:r>
              <a:rPr lang="ru-RU" b="1" i="1" dirty="0" err="1">
                <a:solidFill>
                  <a:srgbClr val="FFFF00"/>
                </a:solidFill>
              </a:rPr>
              <a:t>товариш</a:t>
            </a:r>
            <a:r>
              <a:rPr lang="ru-RU" b="1" i="1" dirty="0">
                <a:solidFill>
                  <a:srgbClr val="FFFF00"/>
                </a:solidFill>
              </a:rPr>
              <a:t> Степана.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9" y="-5536"/>
            <a:ext cx="9251504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188640"/>
            <a:ext cx="889248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Особливості сюжетної </a:t>
            </a:r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лінії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841242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Розповідь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подана через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історію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душі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Степана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Радченка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енергійного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сільського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юнака,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приїздить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Києва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вступає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економічного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вузу й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сподівається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повернутися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новими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знаннями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село.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Вперше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Київ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відкривається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йому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Дніпра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своєрідний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«пуп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землі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 Роман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починається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реченням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«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Здавалось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далі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пливти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нема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куди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8293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83209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Мої враження від прочитаного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487" y="1628800"/>
            <a:ext cx="88250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rgbClr val="002060"/>
                </a:solidFill>
              </a:rPr>
              <a:t>Мені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сподобався</a:t>
            </a:r>
            <a:r>
              <a:rPr lang="ru-RU" b="1" i="1" dirty="0">
                <a:solidFill>
                  <a:srgbClr val="002060"/>
                </a:solidFill>
              </a:rPr>
              <a:t> роман </a:t>
            </a:r>
            <a:r>
              <a:rPr lang="ru-RU" b="1" i="1" dirty="0" err="1">
                <a:solidFill>
                  <a:srgbClr val="002060"/>
                </a:solidFill>
              </a:rPr>
              <a:t>Валер'яна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Підмогильного</a:t>
            </a:r>
            <a:r>
              <a:rPr lang="ru-RU" b="1" i="1" dirty="0">
                <a:solidFill>
                  <a:srgbClr val="002060"/>
                </a:solidFill>
              </a:rPr>
              <a:t> «</a:t>
            </a:r>
            <a:r>
              <a:rPr lang="ru-RU" b="1" i="1" dirty="0" err="1">
                <a:solidFill>
                  <a:srgbClr val="002060"/>
                </a:solidFill>
              </a:rPr>
              <a:t>Місто</a:t>
            </a:r>
            <a:r>
              <a:rPr lang="ru-RU" b="1" i="1" dirty="0">
                <a:solidFill>
                  <a:srgbClr val="002060"/>
                </a:solidFill>
              </a:rPr>
              <a:t>».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Цей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твір</a:t>
            </a:r>
            <a:r>
              <a:rPr lang="ru-RU" b="1" i="1" dirty="0">
                <a:solidFill>
                  <a:srgbClr val="002060"/>
                </a:solidFill>
              </a:rPr>
              <a:t> мене </a:t>
            </a:r>
            <a:r>
              <a:rPr lang="ru-RU" b="1" i="1" dirty="0" err="1">
                <a:solidFill>
                  <a:srgbClr val="002060"/>
                </a:solidFill>
              </a:rPr>
              <a:t>дуже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вразив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У </a:t>
            </a:r>
            <a:r>
              <a:rPr lang="ru-RU" b="1" i="1" dirty="0" err="1">
                <a:solidFill>
                  <a:srgbClr val="002060"/>
                </a:solidFill>
              </a:rPr>
              <a:t>ньому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розповідається</a:t>
            </a:r>
            <a:r>
              <a:rPr lang="ru-RU" b="1" i="1" dirty="0">
                <a:solidFill>
                  <a:srgbClr val="002060"/>
                </a:solidFill>
              </a:rPr>
              <a:t> про Степана </a:t>
            </a:r>
            <a:r>
              <a:rPr lang="ru-RU" b="1" i="1" dirty="0" err="1">
                <a:solidFill>
                  <a:srgbClr val="002060"/>
                </a:solidFill>
              </a:rPr>
              <a:t>Радченка</a:t>
            </a:r>
            <a:r>
              <a:rPr lang="ru-RU" b="1" i="1" dirty="0">
                <a:solidFill>
                  <a:srgbClr val="002060"/>
                </a:solidFill>
              </a:rPr>
              <a:t> – </a:t>
            </a:r>
            <a:r>
              <a:rPr lang="ru-RU" b="1" i="1" dirty="0" err="1">
                <a:solidFill>
                  <a:srgbClr val="002060"/>
                </a:solidFill>
              </a:rPr>
              <a:t>енергійного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сільського</a:t>
            </a:r>
            <a:r>
              <a:rPr lang="ru-RU" b="1" i="1" dirty="0">
                <a:solidFill>
                  <a:srgbClr val="002060"/>
                </a:solidFill>
              </a:rPr>
              <a:t> юнака, </a:t>
            </a:r>
            <a:r>
              <a:rPr lang="ru-RU" b="1" i="1" dirty="0" err="1">
                <a:solidFill>
                  <a:srgbClr val="002060"/>
                </a:solidFill>
              </a:rPr>
              <a:t>який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приїхав</a:t>
            </a:r>
            <a:r>
              <a:rPr lang="ru-RU" b="1" i="1" dirty="0">
                <a:solidFill>
                  <a:srgbClr val="002060"/>
                </a:solidFill>
              </a:rPr>
              <a:t> з села у </a:t>
            </a:r>
            <a:r>
              <a:rPr lang="ru-RU" b="1" i="1" dirty="0" err="1">
                <a:solidFill>
                  <a:srgbClr val="002060"/>
                </a:solidFill>
              </a:rPr>
              <a:t>величний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Київ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щоб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підкорити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його</a:t>
            </a:r>
            <a:r>
              <a:rPr lang="ru-RU" b="1" i="1" dirty="0">
                <a:solidFill>
                  <a:srgbClr val="002060"/>
                </a:solidFill>
              </a:rPr>
              <a:t>, довести </a:t>
            </a:r>
            <a:r>
              <a:rPr lang="ru-RU" b="1" i="1" dirty="0" err="1">
                <a:solidFill>
                  <a:srgbClr val="002060"/>
                </a:solidFill>
              </a:rPr>
              <a:t>собі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іншим</a:t>
            </a:r>
            <a:r>
              <a:rPr lang="ru-RU" b="1" i="1" dirty="0">
                <a:solidFill>
                  <a:srgbClr val="002060"/>
                </a:solidFill>
              </a:rPr>
              <a:t> на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спроможний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чого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заслуговує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Спочатку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він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переживає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важкі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часи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реалізації</a:t>
            </a:r>
            <a:r>
              <a:rPr lang="ru-RU" b="1" i="1" dirty="0">
                <a:solidFill>
                  <a:srgbClr val="002060"/>
                </a:solidFill>
              </a:rPr>
              <a:t> у «новому </a:t>
            </a:r>
            <a:r>
              <a:rPr lang="ru-RU" b="1" i="1" dirty="0" err="1">
                <a:solidFill>
                  <a:srgbClr val="002060"/>
                </a:solidFill>
              </a:rPr>
              <a:t>світі</a:t>
            </a:r>
            <a:r>
              <a:rPr lang="ru-RU" b="1" i="1" dirty="0">
                <a:solidFill>
                  <a:srgbClr val="002060"/>
                </a:solidFill>
              </a:rPr>
              <a:t>». </a:t>
            </a:r>
            <a:r>
              <a:rPr lang="ru-RU" b="1" i="1" dirty="0" err="1">
                <a:solidFill>
                  <a:srgbClr val="002060"/>
                </a:solidFill>
              </a:rPr>
              <a:t>Його</a:t>
            </a:r>
            <a:r>
              <a:rPr lang="ru-RU" b="1" i="1" dirty="0">
                <a:solidFill>
                  <a:srgbClr val="002060"/>
                </a:solidFill>
              </a:rPr>
              <a:t> все </a:t>
            </a:r>
            <a:r>
              <a:rPr lang="ru-RU" b="1" i="1" dirty="0" err="1">
                <a:solidFill>
                  <a:srgbClr val="002060"/>
                </a:solidFill>
              </a:rPr>
              <a:t>чарує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лякає</a:t>
            </a:r>
            <a:r>
              <a:rPr lang="ru-RU" b="1" i="1" dirty="0">
                <a:solidFill>
                  <a:srgbClr val="002060"/>
                </a:solidFill>
              </a:rPr>
              <a:t>, вабить і </a:t>
            </a:r>
            <a:r>
              <a:rPr lang="ru-RU" b="1" i="1" dirty="0" err="1">
                <a:solidFill>
                  <a:srgbClr val="002060"/>
                </a:solidFill>
              </a:rPr>
              <a:t>відштовхує</a:t>
            </a:r>
            <a:r>
              <a:rPr lang="ru-RU" b="1" i="1" dirty="0">
                <a:solidFill>
                  <a:srgbClr val="002060"/>
                </a:solidFill>
              </a:rPr>
              <a:t>... </a:t>
            </a:r>
            <a:r>
              <a:rPr lang="ru-RU" b="1" i="1" dirty="0" err="1">
                <a:solidFill>
                  <a:srgbClr val="002060"/>
                </a:solidFill>
              </a:rPr>
              <a:t>Окрему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увагу</a:t>
            </a:r>
            <a:r>
              <a:rPr lang="ru-RU" b="1" i="1" dirty="0">
                <a:solidFill>
                  <a:srgbClr val="002060"/>
                </a:solidFill>
              </a:rPr>
              <a:t> автор </a:t>
            </a:r>
            <a:r>
              <a:rPr lang="ru-RU" b="1" i="1" dirty="0" err="1">
                <a:solidFill>
                  <a:srgbClr val="002060"/>
                </a:solidFill>
              </a:rPr>
              <a:t>приділив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переживанням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внутрішнім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осмисленням</a:t>
            </a:r>
            <a:r>
              <a:rPr lang="ru-RU" b="1" i="1" dirty="0">
                <a:solidFill>
                  <a:srgbClr val="002060"/>
                </a:solidFill>
              </a:rPr>
              <a:t> та </a:t>
            </a:r>
            <a:r>
              <a:rPr lang="ru-RU" b="1" i="1" dirty="0" err="1">
                <a:solidFill>
                  <a:srgbClr val="002060"/>
                </a:solidFill>
              </a:rPr>
              <a:t>міркуванням</a:t>
            </a:r>
            <a:r>
              <a:rPr lang="ru-RU" b="1" i="1" dirty="0">
                <a:solidFill>
                  <a:srgbClr val="002060"/>
                </a:solidFill>
              </a:rPr>
              <a:t> Степана.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Через </a:t>
            </a:r>
            <a:r>
              <a:rPr lang="ru-RU" b="1" i="1" dirty="0" err="1">
                <a:solidFill>
                  <a:srgbClr val="002060"/>
                </a:solidFill>
              </a:rPr>
              <a:t>деякий</a:t>
            </a:r>
            <a:r>
              <a:rPr lang="ru-RU" b="1" i="1" dirty="0">
                <a:solidFill>
                  <a:srgbClr val="002060"/>
                </a:solidFill>
              </a:rPr>
              <a:t> час </a:t>
            </a:r>
            <a:r>
              <a:rPr lang="ru-RU" b="1" i="1" dirty="0" err="1">
                <a:solidFill>
                  <a:srgbClr val="002060"/>
                </a:solidFill>
              </a:rPr>
              <a:t>хлопець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поволі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звикає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пристосовується</a:t>
            </a:r>
            <a:r>
              <a:rPr lang="ru-RU" b="1" i="1" dirty="0">
                <a:solidFill>
                  <a:srgbClr val="002060"/>
                </a:solidFill>
              </a:rPr>
              <a:t> до нового темпу та </a:t>
            </a:r>
            <a:r>
              <a:rPr lang="ru-RU" b="1" i="1" dirty="0" err="1">
                <a:solidFill>
                  <a:srgbClr val="002060"/>
                </a:solidFill>
              </a:rPr>
              <a:t>перебігу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життя</a:t>
            </a:r>
            <a:r>
              <a:rPr lang="ru-RU" b="1" i="1" dirty="0">
                <a:solidFill>
                  <a:srgbClr val="002060"/>
                </a:solidFill>
              </a:rPr>
              <a:t>. Ми </a:t>
            </a:r>
            <a:r>
              <a:rPr lang="ru-RU" b="1" i="1" dirty="0" err="1">
                <a:solidFill>
                  <a:srgbClr val="002060"/>
                </a:solidFill>
              </a:rPr>
              <a:t>спостерігаємо</a:t>
            </a:r>
            <a:r>
              <a:rPr lang="ru-RU" b="1" i="1" dirty="0">
                <a:solidFill>
                  <a:srgbClr val="002060"/>
                </a:solidFill>
              </a:rPr>
              <a:t> за </a:t>
            </a:r>
            <a:r>
              <a:rPr lang="ru-RU" b="1" i="1" dirty="0" err="1">
                <a:solidFill>
                  <a:srgbClr val="002060"/>
                </a:solidFill>
              </a:rPr>
              <a:t>його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зміною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зовнішності</a:t>
            </a:r>
            <a:r>
              <a:rPr lang="ru-RU" b="1" i="1" dirty="0">
                <a:solidFill>
                  <a:srgbClr val="002060"/>
                </a:solidFill>
              </a:rPr>
              <a:t>. Колись </a:t>
            </a:r>
            <a:r>
              <a:rPr lang="ru-RU" b="1" i="1" dirty="0" err="1">
                <a:solidFill>
                  <a:srgbClr val="002060"/>
                </a:solidFill>
              </a:rPr>
              <a:t>він</a:t>
            </a:r>
            <a:r>
              <a:rPr lang="ru-RU" b="1" i="1" dirty="0">
                <a:solidFill>
                  <a:srgbClr val="002060"/>
                </a:solidFill>
              </a:rPr>
              <a:t> думав,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одяг</a:t>
            </a:r>
            <a:r>
              <a:rPr lang="ru-RU" b="1" i="1" dirty="0">
                <a:solidFill>
                  <a:srgbClr val="002060"/>
                </a:solidFill>
              </a:rPr>
              <a:t> повинен бути для того, </a:t>
            </a:r>
            <a:r>
              <a:rPr lang="ru-RU" b="1" i="1" dirty="0" err="1">
                <a:solidFill>
                  <a:srgbClr val="002060"/>
                </a:solidFill>
              </a:rPr>
              <a:t>щоб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захистити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тіло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людини</a:t>
            </a:r>
            <a:r>
              <a:rPr lang="ru-RU" b="1" i="1" dirty="0">
                <a:solidFill>
                  <a:srgbClr val="002060"/>
                </a:solidFill>
              </a:rPr>
              <a:t>, а зараз </a:t>
            </a:r>
            <a:r>
              <a:rPr lang="ru-RU" b="1" i="1" dirty="0" err="1">
                <a:solidFill>
                  <a:srgbClr val="002060"/>
                </a:solidFill>
              </a:rPr>
              <a:t>він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розуміє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одяг</a:t>
            </a:r>
            <a:r>
              <a:rPr lang="ru-RU" b="1" i="1" dirty="0">
                <a:solidFill>
                  <a:srgbClr val="002060"/>
                </a:solidFill>
              </a:rPr>
              <a:t> – </a:t>
            </a:r>
            <a:r>
              <a:rPr lang="ru-RU" b="1" i="1" dirty="0" err="1">
                <a:solidFill>
                  <a:srgbClr val="002060"/>
                </a:solidFill>
              </a:rPr>
              <a:t>це</a:t>
            </a:r>
            <a:r>
              <a:rPr lang="ru-RU" b="1" i="1" dirty="0">
                <a:solidFill>
                  <a:srgbClr val="002060"/>
                </a:solidFill>
              </a:rPr>
              <a:t> прикраса </a:t>
            </a:r>
            <a:r>
              <a:rPr lang="ru-RU" b="1" i="1" dirty="0" err="1">
                <a:solidFill>
                  <a:srgbClr val="002060"/>
                </a:solidFill>
              </a:rPr>
              <a:t>людини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Він</a:t>
            </a:r>
            <a:r>
              <a:rPr lang="ru-RU" b="1" i="1" dirty="0">
                <a:solidFill>
                  <a:srgbClr val="002060"/>
                </a:solidFill>
              </a:rPr>
              <a:t> уже </a:t>
            </a:r>
            <a:r>
              <a:rPr lang="ru-RU" b="1" i="1" dirty="0" err="1">
                <a:solidFill>
                  <a:srgbClr val="002060"/>
                </a:solidFill>
              </a:rPr>
              <a:t>із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задоволенням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відвідує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крамниці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захоплено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підбирає</a:t>
            </a:r>
            <a:r>
              <a:rPr lang="ru-RU" b="1" i="1" dirty="0">
                <a:solidFill>
                  <a:srgbClr val="002060"/>
                </a:solidFill>
              </a:rPr>
              <a:t> сорочки, </a:t>
            </a:r>
            <a:r>
              <a:rPr lang="ru-RU" b="1" i="1" dirty="0" err="1">
                <a:solidFill>
                  <a:srgbClr val="002060"/>
                </a:solidFill>
              </a:rPr>
              <a:t>краватки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костюми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Йому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починяють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подобатися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парфуми</a:t>
            </a:r>
            <a:r>
              <a:rPr lang="ru-RU" b="1" i="1" dirty="0">
                <a:solidFill>
                  <a:srgbClr val="002060"/>
                </a:solidFill>
              </a:rPr>
              <a:t>, але сам </a:t>
            </a:r>
            <a:r>
              <a:rPr lang="ru-RU" b="1" i="1" dirty="0" err="1">
                <a:solidFill>
                  <a:srgbClr val="002060"/>
                </a:solidFill>
              </a:rPr>
              <a:t>ще</a:t>
            </a:r>
            <a:r>
              <a:rPr lang="ru-RU" b="1" i="1" dirty="0">
                <a:solidFill>
                  <a:srgbClr val="002060"/>
                </a:solidFill>
              </a:rPr>
              <a:t> не </a:t>
            </a:r>
            <a:r>
              <a:rPr lang="ru-RU" b="1" i="1" dirty="0" err="1">
                <a:solidFill>
                  <a:srgbClr val="002060"/>
                </a:solidFill>
              </a:rPr>
              <a:t>наважується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їх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використовувати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Він</a:t>
            </a:r>
            <a:r>
              <a:rPr lang="ru-RU" b="1" i="1" dirty="0">
                <a:solidFill>
                  <a:srgbClr val="002060"/>
                </a:solidFill>
              </a:rPr>
              <a:t> усе </a:t>
            </a:r>
            <a:r>
              <a:rPr lang="ru-RU" b="1" i="1" dirty="0" err="1">
                <a:solidFill>
                  <a:srgbClr val="002060"/>
                </a:solidFill>
              </a:rPr>
              <a:t>частіше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їздить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міському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транспорті</a:t>
            </a:r>
            <a:r>
              <a:rPr lang="ru-RU" b="1" i="1" dirty="0">
                <a:solidFill>
                  <a:srgbClr val="002060"/>
                </a:solidFill>
              </a:rPr>
              <a:t>, ходить у </a:t>
            </a:r>
            <a:r>
              <a:rPr lang="ru-RU" b="1" i="1" dirty="0" err="1">
                <a:solidFill>
                  <a:srgbClr val="002060"/>
                </a:solidFill>
              </a:rPr>
              <a:t>театри</a:t>
            </a:r>
            <a:r>
              <a:rPr lang="ru-RU" b="1" i="1" dirty="0">
                <a:solidFill>
                  <a:srgbClr val="002060"/>
                </a:solidFill>
              </a:rPr>
              <a:t> та на </a:t>
            </a:r>
            <a:r>
              <a:rPr lang="ru-RU" b="1" i="1" dirty="0" err="1">
                <a:solidFill>
                  <a:srgbClr val="002060"/>
                </a:solidFill>
              </a:rPr>
              <a:t>літературні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вечори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обідає</a:t>
            </a:r>
            <a:r>
              <a:rPr lang="ru-RU" b="1" i="1" dirty="0">
                <a:solidFill>
                  <a:srgbClr val="002060"/>
                </a:solidFill>
              </a:rPr>
              <a:t> у кафе </a:t>
            </a:r>
            <a:r>
              <a:rPr lang="ru-RU" b="1" i="1" dirty="0" err="1">
                <a:solidFill>
                  <a:srgbClr val="002060"/>
                </a:solidFill>
              </a:rPr>
              <a:t>чи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громадських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їдальнях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32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107</Template>
  <TotalTime>244</TotalTime>
  <Words>1085</Words>
  <Application>Microsoft Office PowerPoint</Application>
  <PresentationFormat>Экран (4:3)</PresentationFormat>
  <Paragraphs>81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107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Twoja nazwa firmy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HOME</cp:lastModifiedBy>
  <cp:revision>20</cp:revision>
  <dcterms:created xsi:type="dcterms:W3CDTF">2013-05-07T09:21:01Z</dcterms:created>
  <dcterms:modified xsi:type="dcterms:W3CDTF">2014-10-23T19:27:35Z</dcterms:modified>
</cp:coreProperties>
</file>