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7" r:id="rId5"/>
    <p:sldId id="259" r:id="rId6"/>
    <p:sldId id="260" r:id="rId7"/>
    <p:sldId id="261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3968" y="404664"/>
            <a:ext cx="5112568" cy="38164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«Зачарована Десна»</a:t>
            </a:r>
          </a:p>
          <a:p>
            <a:r>
              <a:rPr lang="ru-RU" sz="6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Олександр</a:t>
            </a:r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Довженко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Рисунок 7" descr="Олександр-Довженко-1894—1956.-Біографі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4136504" cy="605702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7848872" cy="484632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Образ </a:t>
            </a:r>
            <a:r>
              <a:rPr lang="ru-RU" sz="2200" dirty="0" err="1" smtClean="0"/>
              <a:t>природи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розкривається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читачеві</a:t>
            </a:r>
            <a:r>
              <a:rPr lang="ru-RU" sz="2200" dirty="0" smtClean="0"/>
              <a:t> через образ малого Сашка. Хлопчик </a:t>
            </a:r>
            <a:r>
              <a:rPr lang="ru-RU" sz="2200" dirty="0" err="1" smtClean="0"/>
              <a:t>щоліта</a:t>
            </a:r>
            <a:r>
              <a:rPr lang="ru-RU" sz="2200" dirty="0" smtClean="0"/>
              <a:t> </a:t>
            </a:r>
            <a:r>
              <a:rPr lang="ru-RU" sz="2200" dirty="0" err="1" smtClean="0"/>
              <a:t>бачив</a:t>
            </a:r>
            <a:r>
              <a:rPr lang="ru-RU" sz="2200" dirty="0" smtClean="0"/>
              <a:t>, </a:t>
            </a:r>
            <a:r>
              <a:rPr lang="ru-RU" sz="2200" dirty="0" err="1" smtClean="0"/>
              <a:t>якими</a:t>
            </a:r>
            <a:r>
              <a:rPr lang="ru-RU" sz="2200" dirty="0" smtClean="0"/>
              <a:t> </a:t>
            </a:r>
            <a:r>
              <a:rPr lang="ru-RU" sz="2200" dirty="0" err="1" smtClean="0"/>
              <a:t>барвами</a:t>
            </a:r>
            <a:r>
              <a:rPr lang="ru-RU" sz="2200" dirty="0" smtClean="0"/>
              <a:t> </a:t>
            </a:r>
            <a:r>
              <a:rPr lang="ru-RU" sz="2200" dirty="0" err="1" smtClean="0"/>
              <a:t>вигравав</a:t>
            </a:r>
            <a:r>
              <a:rPr lang="ru-RU" sz="2200" dirty="0" smtClean="0"/>
              <a:t> город. </a:t>
            </a:r>
            <a:r>
              <a:rPr lang="ru-RU" sz="2200" dirty="0" err="1" smtClean="0"/>
              <a:t>Дитяча</a:t>
            </a:r>
            <a:r>
              <a:rPr lang="ru-RU" sz="2200" dirty="0" smtClean="0"/>
              <a:t> </a:t>
            </a:r>
            <a:r>
              <a:rPr lang="ru-RU" sz="2200" dirty="0" err="1" smtClean="0"/>
              <a:t>пам'ять</a:t>
            </a:r>
            <a:r>
              <a:rPr lang="ru-RU" sz="2200" dirty="0" smtClean="0"/>
              <a:t> вбирала </a:t>
            </a:r>
            <a:r>
              <a:rPr lang="ru-RU" sz="2200" dirty="0" err="1" smtClean="0"/>
              <a:t>ті</a:t>
            </a:r>
            <a:r>
              <a:rPr lang="ru-RU" sz="2200" dirty="0" smtClean="0"/>
              <a:t> </a:t>
            </a:r>
            <a:r>
              <a:rPr lang="ru-RU" sz="2200" dirty="0" err="1" smtClean="0"/>
              <a:t>кольори</a:t>
            </a:r>
            <a:r>
              <a:rPr lang="ru-RU" sz="2200" dirty="0" smtClean="0"/>
              <a:t> </a:t>
            </a:r>
            <a:r>
              <a:rPr lang="ru-RU" sz="2200" dirty="0" err="1" smtClean="0"/>
              <a:t>й</a:t>
            </a:r>
            <a:r>
              <a:rPr lang="ru-RU" sz="2200" dirty="0" smtClean="0"/>
              <a:t> запахи у свою </a:t>
            </a:r>
            <a:r>
              <a:rPr lang="ru-RU" sz="2200" dirty="0" err="1" smtClean="0"/>
              <a:t>чутливу</a:t>
            </a:r>
            <a:r>
              <a:rPr lang="ru-RU" sz="2200" dirty="0" smtClean="0"/>
              <a:t> душу: «...</a:t>
            </a:r>
            <a:r>
              <a:rPr lang="ru-RU" sz="2200" dirty="0" err="1" smtClean="0"/>
              <a:t>огірки</a:t>
            </a:r>
            <a:r>
              <a:rPr lang="ru-RU" sz="2200" dirty="0" smtClean="0"/>
              <a:t> </a:t>
            </a:r>
            <a:r>
              <a:rPr lang="ru-RU" sz="2200" dirty="0" err="1" smtClean="0"/>
              <a:t>цвітуть</a:t>
            </a:r>
            <a:r>
              <a:rPr lang="ru-RU" sz="2200" dirty="0" smtClean="0"/>
              <a:t>, </a:t>
            </a:r>
            <a:r>
              <a:rPr lang="ru-RU" sz="2200" dirty="0" err="1" smtClean="0"/>
              <a:t>гарбузи</a:t>
            </a:r>
            <a:r>
              <a:rPr lang="ru-RU" sz="2200" dirty="0" smtClean="0"/>
              <a:t> </a:t>
            </a:r>
            <a:r>
              <a:rPr lang="ru-RU" sz="2200" dirty="0" err="1" smtClean="0"/>
              <a:t>цвітуть</a:t>
            </a:r>
            <a:r>
              <a:rPr lang="ru-RU" sz="2200" dirty="0" smtClean="0"/>
              <a:t>, </a:t>
            </a:r>
            <a:r>
              <a:rPr lang="ru-RU" sz="2200" dirty="0" err="1" smtClean="0"/>
              <a:t>картопля</a:t>
            </a:r>
            <a:r>
              <a:rPr lang="ru-RU" sz="2200" dirty="0" smtClean="0"/>
              <a:t> </a:t>
            </a:r>
            <a:r>
              <a:rPr lang="ru-RU" sz="2200" dirty="0" err="1" smtClean="0"/>
              <a:t>цвіте</a:t>
            </a:r>
            <a:r>
              <a:rPr lang="ru-RU" sz="2200" dirty="0" smtClean="0"/>
              <a:t>. </a:t>
            </a:r>
            <a:r>
              <a:rPr lang="ru-RU" sz="2200" dirty="0" err="1" smtClean="0"/>
              <a:t>Цвіте</a:t>
            </a:r>
            <a:r>
              <a:rPr lang="ru-RU" sz="2200" dirty="0" smtClean="0"/>
              <a:t> малина, смородина, тютюн, </a:t>
            </a:r>
            <a:r>
              <a:rPr lang="ru-RU" sz="2200" dirty="0" err="1" smtClean="0"/>
              <a:t>квасоля</a:t>
            </a:r>
            <a:r>
              <a:rPr lang="ru-RU" sz="2200" dirty="0" smtClean="0"/>
              <a:t>. А </a:t>
            </a:r>
            <a:r>
              <a:rPr lang="ru-RU" sz="2200" dirty="0" err="1" smtClean="0"/>
              <a:t>соняшника</a:t>
            </a:r>
            <a:r>
              <a:rPr lang="ru-RU" sz="2200" dirty="0" smtClean="0"/>
              <a:t>, </a:t>
            </a:r>
            <a:r>
              <a:rPr lang="ru-RU" sz="2200" dirty="0" err="1" smtClean="0"/>
              <a:t>а</a:t>
            </a:r>
            <a:r>
              <a:rPr lang="ru-RU" sz="2200" dirty="0" smtClean="0"/>
              <a:t> маку, </a:t>
            </a:r>
            <a:r>
              <a:rPr lang="ru-RU" sz="2200" dirty="0" err="1" smtClean="0"/>
              <a:t>буряків</a:t>
            </a:r>
            <a:r>
              <a:rPr lang="ru-RU" sz="2200" dirty="0" smtClean="0"/>
              <a:t>, </a:t>
            </a:r>
            <a:r>
              <a:rPr lang="ru-RU" sz="2200" dirty="0" err="1" smtClean="0"/>
              <a:t>лободи</a:t>
            </a:r>
            <a:r>
              <a:rPr lang="ru-RU" sz="2200" dirty="0" smtClean="0"/>
              <a:t>, укропу, </a:t>
            </a:r>
            <a:r>
              <a:rPr lang="ru-RU" sz="2200" dirty="0" err="1" smtClean="0"/>
              <a:t>моркви</a:t>
            </a:r>
            <a:r>
              <a:rPr lang="ru-RU" sz="2200" dirty="0" smtClean="0"/>
              <a:t>!» Знав, яка </a:t>
            </a:r>
            <a:r>
              <a:rPr lang="ru-RU" sz="2200" dirty="0" err="1" smtClean="0"/>
              <a:t>рослина</a:t>
            </a:r>
            <a:r>
              <a:rPr lang="ru-RU" sz="2200" dirty="0" smtClean="0"/>
              <a:t> як </a:t>
            </a:r>
            <a:r>
              <a:rPr lang="ru-RU" sz="2200" dirty="0" err="1" smtClean="0"/>
              <a:t>пахне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який</a:t>
            </a:r>
            <a:r>
              <a:rPr lang="ru-RU" sz="2200" dirty="0" smtClean="0"/>
              <a:t> смак </a:t>
            </a:r>
            <a:r>
              <a:rPr lang="ru-RU" sz="2200" dirty="0" err="1" smtClean="0"/>
              <a:t>має</a:t>
            </a:r>
            <a:r>
              <a:rPr lang="ru-RU" sz="2200" dirty="0" smtClean="0"/>
              <a:t> </a:t>
            </a:r>
            <a:r>
              <a:rPr lang="ru-RU" sz="2200" dirty="0" err="1" smtClean="0"/>
              <a:t>квітка</a:t>
            </a:r>
            <a:r>
              <a:rPr lang="ru-RU" sz="2200" dirty="0" smtClean="0"/>
              <a:t>. Хлопчик любив усе в </a:t>
            </a:r>
            <a:r>
              <a:rPr lang="ru-RU" sz="2200" dirty="0" err="1" smtClean="0"/>
              <a:t>природі</a:t>
            </a:r>
            <a:r>
              <a:rPr lang="ru-RU" sz="2200" dirty="0" smtClean="0"/>
              <a:t>: «...</a:t>
            </a:r>
            <a:r>
              <a:rPr lang="ru-RU" sz="2200" dirty="0" err="1" smtClean="0"/>
              <a:t>пташиний</a:t>
            </a:r>
            <a:r>
              <a:rPr lang="ru-RU" sz="2200" dirty="0" smtClean="0"/>
              <a:t> щебет у саду </a:t>
            </a:r>
            <a:r>
              <a:rPr lang="ru-RU" sz="2200" dirty="0" err="1" smtClean="0"/>
              <a:t>і</a:t>
            </a:r>
            <a:r>
              <a:rPr lang="ru-RU" sz="2200" dirty="0" smtClean="0"/>
              <a:t> в </a:t>
            </a:r>
            <a:r>
              <a:rPr lang="ru-RU" sz="2200" dirty="0" err="1" smtClean="0"/>
              <a:t>полі</a:t>
            </a:r>
            <a:r>
              <a:rPr lang="ru-RU" sz="2200" dirty="0" smtClean="0"/>
              <a:t>. </a:t>
            </a:r>
            <a:r>
              <a:rPr lang="ru-RU" sz="2200" dirty="0" err="1" smtClean="0"/>
              <a:t>Ластівок</a:t>
            </a:r>
            <a:r>
              <a:rPr lang="ru-RU" sz="2200" dirty="0" smtClean="0"/>
              <a:t> любив у </a:t>
            </a:r>
            <a:r>
              <a:rPr lang="ru-RU" sz="2200" dirty="0" err="1" smtClean="0"/>
              <a:t>клуні</a:t>
            </a:r>
            <a:r>
              <a:rPr lang="ru-RU" sz="2200" dirty="0" smtClean="0"/>
              <a:t>, </a:t>
            </a:r>
            <a:r>
              <a:rPr lang="ru-RU" sz="2200" dirty="0" err="1" smtClean="0"/>
              <a:t>деркачів</a:t>
            </a:r>
            <a:r>
              <a:rPr lang="ru-RU" sz="2200" dirty="0" smtClean="0"/>
              <a:t> — </a:t>
            </a:r>
            <a:r>
              <a:rPr lang="ru-RU" sz="2200" dirty="0" err="1" smtClean="0"/>
              <a:t>у</a:t>
            </a:r>
            <a:r>
              <a:rPr lang="ru-RU" sz="2200" dirty="0" smtClean="0"/>
              <a:t> </a:t>
            </a:r>
            <a:r>
              <a:rPr lang="ru-RU" sz="2200" dirty="0" err="1" smtClean="0"/>
              <a:t>лузі</a:t>
            </a:r>
            <a:r>
              <a:rPr lang="ru-RU" sz="2200" dirty="0" smtClean="0"/>
              <a:t>. Любив </a:t>
            </a:r>
            <a:r>
              <a:rPr lang="ru-RU" sz="2200" dirty="0" err="1" smtClean="0"/>
              <a:t>плескіт</a:t>
            </a:r>
            <a:r>
              <a:rPr lang="ru-RU" sz="2200" dirty="0" smtClean="0"/>
              <a:t> води </a:t>
            </a:r>
            <a:r>
              <a:rPr lang="ru-RU" sz="2200" dirty="0" err="1" smtClean="0"/>
              <a:t>весняної</a:t>
            </a:r>
            <a:r>
              <a:rPr lang="ru-RU" sz="2200" dirty="0" smtClean="0"/>
              <a:t>. І </a:t>
            </a:r>
            <a:r>
              <a:rPr lang="ru-RU" sz="2200" dirty="0" err="1" smtClean="0"/>
              <a:t>жаб'яче</a:t>
            </a:r>
            <a:r>
              <a:rPr lang="ru-RU" sz="2200" dirty="0" smtClean="0"/>
              <a:t> </a:t>
            </a:r>
            <a:r>
              <a:rPr lang="ru-RU" sz="2200" dirty="0" err="1" smtClean="0"/>
              <a:t>ніжно-журливе</a:t>
            </a:r>
            <a:r>
              <a:rPr lang="ru-RU" sz="2200" dirty="0" smtClean="0"/>
              <a:t> </a:t>
            </a:r>
            <a:r>
              <a:rPr lang="ru-RU" sz="2200" dirty="0" err="1" smtClean="0"/>
              <a:t>кумкання</a:t>
            </a:r>
            <a:r>
              <a:rPr lang="ru-RU" sz="2200" dirty="0" smtClean="0"/>
              <a:t> в </a:t>
            </a:r>
            <a:r>
              <a:rPr lang="ru-RU" sz="2200" dirty="0" err="1" smtClean="0"/>
              <a:t>болоті</a:t>
            </a:r>
            <a:r>
              <a:rPr lang="ru-RU" sz="2200" dirty="0" smtClean="0"/>
              <a:t>, як спадала вода </a:t>
            </a:r>
            <a:r>
              <a:rPr lang="ru-RU" sz="2200" dirty="0" err="1" smtClean="0"/>
              <a:t>весняна</a:t>
            </a:r>
            <a:r>
              <a:rPr lang="ru-RU" sz="2200" dirty="0" smtClean="0"/>
              <a:t>».</a:t>
            </a:r>
            <a:endParaRPr lang="ru-RU" sz="2200" dirty="0"/>
          </a:p>
        </p:txBody>
      </p:sp>
      <p:pic>
        <p:nvPicPr>
          <p:cNvPr id="5" name="Рисунок 4" descr="232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81475"/>
            <a:ext cx="4286250" cy="267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254838046_mak3.jpg"/>
          <p:cNvPicPr>
            <a:picLocks noChangeAspect="1"/>
          </p:cNvPicPr>
          <p:nvPr/>
        </p:nvPicPr>
        <p:blipFill>
          <a:blip r:embed="rId3" cstate="print"/>
          <a:srcRect b="25520"/>
          <a:stretch>
            <a:fillRect/>
          </a:stretch>
        </p:blipFill>
        <p:spPr>
          <a:xfrm>
            <a:off x="4381500" y="4149080"/>
            <a:ext cx="4762500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7239000" cy="659735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Торкається</a:t>
            </a:r>
            <a:r>
              <a:rPr lang="ru-RU" dirty="0"/>
              <a:t> автор і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віри</a:t>
            </a:r>
            <a:r>
              <a:rPr lang="ru-RU" dirty="0"/>
              <a:t> в Бога та </a:t>
            </a:r>
            <a:r>
              <a:rPr lang="ru-RU" dirty="0" err="1"/>
              <a:t>магію</a:t>
            </a:r>
            <a:r>
              <a:rPr lang="ru-RU" dirty="0"/>
              <a:t>. На прикладах </a:t>
            </a:r>
            <a:r>
              <a:rPr lang="ru-RU" dirty="0" err="1"/>
              <a:t>конкретних</a:t>
            </a:r>
            <a:r>
              <a:rPr lang="ru-RU" dirty="0"/>
              <a:t> людей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показує</a:t>
            </a:r>
            <a:r>
              <a:rPr lang="ru-RU" dirty="0"/>
              <a:t>, </a:t>
            </a:r>
            <a:r>
              <a:rPr lang="ru-RU" dirty="0" err="1"/>
              <a:t>наскільки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і в </a:t>
            </a:r>
            <a:r>
              <a:rPr lang="ru-RU" dirty="0" err="1"/>
              <a:t>дореволюційні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/>
              <a:t> </a:t>
            </a:r>
            <a:r>
              <a:rPr lang="ru-RU" dirty="0" err="1"/>
              <a:t>різнилися</a:t>
            </a:r>
            <a:r>
              <a:rPr lang="ru-RU" dirty="0"/>
              <a:t> в кожного </a:t>
            </a:r>
            <a:r>
              <a:rPr lang="ru-RU" dirty="0" err="1"/>
              <a:t>уявлення</a:t>
            </a:r>
            <a:r>
              <a:rPr lang="ru-RU" dirty="0"/>
              <a:t> про </a:t>
            </a:r>
            <a:r>
              <a:rPr lang="ru-RU" dirty="0" err="1"/>
              <a:t>Всевишнього</a:t>
            </a:r>
            <a:r>
              <a:rPr lang="ru-RU" dirty="0"/>
              <a:t> та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релігійної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. </a:t>
            </a:r>
            <a:r>
              <a:rPr lang="ru-RU" dirty="0" err="1"/>
              <a:t>Найяскравішим</a:t>
            </a:r>
            <a:r>
              <a:rPr lang="ru-RU" dirty="0"/>
              <a:t> моментом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назвати</a:t>
            </a:r>
            <a:r>
              <a:rPr lang="ru-RU" dirty="0"/>
              <a:t> </a:t>
            </a:r>
            <a:r>
              <a:rPr lang="ru-RU" dirty="0" err="1"/>
              <a:t>суперечку</a:t>
            </a:r>
            <a:r>
              <a:rPr lang="ru-RU" dirty="0"/>
              <a:t> батька автора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священиком</a:t>
            </a:r>
            <a:r>
              <a:rPr lang="ru-RU" dirty="0"/>
              <a:t> про «</a:t>
            </a:r>
            <a:r>
              <a:rPr lang="ru-RU" dirty="0" err="1"/>
              <a:t>сповідання</a:t>
            </a:r>
            <a:r>
              <a:rPr lang="ru-RU" dirty="0"/>
              <a:t> </a:t>
            </a:r>
            <a:r>
              <a:rPr lang="ru-RU" dirty="0" err="1"/>
              <a:t>віри</a:t>
            </a:r>
            <a:r>
              <a:rPr lang="ru-RU" dirty="0"/>
              <a:t>», яка </a:t>
            </a:r>
            <a:r>
              <a:rPr lang="ru-RU" dirty="0" err="1"/>
              <a:t>відбувається</a:t>
            </a:r>
            <a:r>
              <a:rPr lang="ru-RU" dirty="0"/>
              <a:t> в </a:t>
            </a:r>
            <a:r>
              <a:rPr lang="ru-RU" dirty="0" err="1"/>
              <a:t>човнах</a:t>
            </a:r>
            <a:r>
              <a:rPr lang="ru-RU" dirty="0"/>
              <a:t> </a:t>
            </a:r>
            <a:r>
              <a:rPr lang="ru-RU" dirty="0" err="1"/>
              <a:t>посеред</a:t>
            </a:r>
            <a:r>
              <a:rPr lang="ru-RU" dirty="0"/>
              <a:t> </a:t>
            </a:r>
            <a:r>
              <a:rPr lang="ru-RU" dirty="0" err="1"/>
              <a:t>затопленого</a:t>
            </a:r>
            <a:r>
              <a:rPr lang="ru-RU" dirty="0"/>
              <a:t> Десною села. </a:t>
            </a:r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Рідний</a:t>
            </a:r>
            <a:r>
              <a:rPr lang="ru-RU" dirty="0" smtClean="0"/>
              <a:t> </a:t>
            </a:r>
            <a:r>
              <a:rPr lang="ru-RU" dirty="0" err="1"/>
              <a:t>дід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асоціювався</a:t>
            </a:r>
            <a:r>
              <a:rPr lang="ru-RU" dirty="0"/>
              <a:t> в малого Сашка з образом Бога, </a:t>
            </a:r>
            <a:r>
              <a:rPr lang="ru-RU" dirty="0" err="1"/>
              <a:t>щонеділі</a:t>
            </a:r>
            <a:r>
              <a:rPr lang="ru-RU" dirty="0"/>
              <a:t> </a:t>
            </a:r>
            <a:r>
              <a:rPr lang="ru-RU" dirty="0" err="1"/>
              <a:t>вголос</a:t>
            </a:r>
            <a:r>
              <a:rPr lang="ru-RU" dirty="0"/>
              <a:t> </a:t>
            </a:r>
            <a:r>
              <a:rPr lang="ru-RU" dirty="0" err="1"/>
              <a:t>читає</a:t>
            </a:r>
            <a:r>
              <a:rPr lang="ru-RU" dirty="0"/>
              <a:t> </a:t>
            </a:r>
            <a:r>
              <a:rPr lang="ru-RU" dirty="0" err="1"/>
              <a:t>Псалтир</a:t>
            </a:r>
            <a:r>
              <a:rPr lang="ru-RU" dirty="0"/>
              <a:t> церковно-</a:t>
            </a:r>
            <a:r>
              <a:rPr lang="ru-RU" dirty="0" err="1"/>
              <a:t>слов'янською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, а </a:t>
            </a:r>
            <a:r>
              <a:rPr lang="ru-RU" dirty="0" err="1"/>
              <a:t>мати</a:t>
            </a:r>
            <a:r>
              <a:rPr lang="ru-RU" dirty="0"/>
              <a:t> малого </a:t>
            </a:r>
            <a:r>
              <a:rPr lang="ru-RU" dirty="0" err="1"/>
              <a:t>думає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— </a:t>
            </a:r>
            <a:r>
              <a:rPr lang="ru-RU" dirty="0" err="1"/>
              <a:t>чорнокнижник</a:t>
            </a:r>
            <a:r>
              <a:rPr lang="ru-RU" dirty="0"/>
              <a:t> і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якесь</a:t>
            </a:r>
            <a:r>
              <a:rPr lang="ru-RU" dirty="0"/>
              <a:t> зло, і тому </a:t>
            </a:r>
            <a:r>
              <a:rPr lang="ru-RU" dirty="0" err="1"/>
              <a:t>потайки</a:t>
            </a:r>
            <a:r>
              <a:rPr lang="ru-RU" dirty="0"/>
              <a:t> </a:t>
            </a:r>
            <a:r>
              <a:rPr lang="ru-RU" dirty="0" err="1"/>
              <a:t>спалює</a:t>
            </a:r>
            <a:r>
              <a:rPr lang="ru-RU" dirty="0"/>
              <a:t> в </a:t>
            </a:r>
            <a:r>
              <a:rPr lang="ru-RU" dirty="0" err="1"/>
              <a:t>печі</a:t>
            </a:r>
            <a:r>
              <a:rPr lang="ru-RU" dirty="0"/>
              <a:t> по </a:t>
            </a:r>
            <a:r>
              <a:rPr lang="ru-RU" dirty="0" err="1"/>
              <a:t>сторінці</a:t>
            </a:r>
            <a:r>
              <a:rPr lang="ru-RU" dirty="0"/>
              <a:t> з того </a:t>
            </a:r>
            <a:r>
              <a:rPr lang="ru-RU" dirty="0" err="1"/>
              <a:t>Псалтиря</a:t>
            </a:r>
            <a:r>
              <a:rPr lang="ru-RU" dirty="0"/>
              <a:t>, </a:t>
            </a:r>
            <a:r>
              <a:rPr lang="ru-RU" dirty="0" err="1"/>
              <a:t>боячись</a:t>
            </a:r>
            <a:r>
              <a:rPr lang="ru-RU" dirty="0"/>
              <a:t> </a:t>
            </a:r>
            <a:r>
              <a:rPr lang="ru-RU" dirty="0" err="1"/>
              <a:t>палити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одразу</a:t>
            </a:r>
            <a:r>
              <a:rPr lang="ru-RU" dirty="0"/>
              <a:t> </a:t>
            </a:r>
            <a:r>
              <a:rPr lang="ru-RU" dirty="0" err="1"/>
              <a:t>цілком</a:t>
            </a:r>
            <a:r>
              <a:rPr lang="ru-RU" dirty="0"/>
              <a:t>: «А </a:t>
            </a:r>
            <a:r>
              <a:rPr lang="ru-RU" dirty="0" err="1"/>
              <a:t>раптом</a:t>
            </a:r>
            <a:r>
              <a:rPr lang="ru-RU" dirty="0"/>
              <a:t> </a:t>
            </a:r>
            <a:r>
              <a:rPr lang="ru-RU" dirty="0" err="1"/>
              <a:t>вибухне</a:t>
            </a:r>
            <a:r>
              <a:rPr lang="ru-RU" dirty="0"/>
              <a:t> й хату </a:t>
            </a:r>
            <a:r>
              <a:rPr lang="ru-RU" dirty="0" err="1"/>
              <a:t>рознесе</a:t>
            </a:r>
            <a:r>
              <a:rPr lang="ru-RU" dirty="0"/>
              <a:t>?» Показав автор і </a:t>
            </a:r>
            <a:r>
              <a:rPr lang="ru-RU" dirty="0" err="1"/>
              <a:t>типові</a:t>
            </a:r>
            <a:r>
              <a:rPr lang="ru-RU" dirty="0"/>
              <a:t> </a:t>
            </a:r>
            <a:r>
              <a:rPr lang="ru-RU" dirty="0" err="1"/>
              <a:t>образи</a:t>
            </a:r>
            <a:r>
              <a:rPr lang="ru-RU" dirty="0"/>
              <a:t> </a:t>
            </a:r>
            <a:r>
              <a:rPr lang="ru-RU" dirty="0" err="1"/>
              <a:t>жебраків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просять</a:t>
            </a:r>
            <a:r>
              <a:rPr lang="ru-RU" dirty="0"/>
              <a:t> </a:t>
            </a:r>
            <a:r>
              <a:rPr lang="ru-RU" dirty="0" err="1"/>
              <a:t>милостиню</a:t>
            </a:r>
            <a:r>
              <a:rPr lang="ru-RU" dirty="0"/>
              <a:t>. Один — </a:t>
            </a:r>
            <a:r>
              <a:rPr lang="ru-RU" dirty="0" err="1"/>
              <a:t>злий</a:t>
            </a:r>
            <a:r>
              <a:rPr lang="ru-RU" dirty="0"/>
              <a:t> і </a:t>
            </a:r>
            <a:r>
              <a:rPr lang="ru-RU" dirty="0" err="1"/>
              <a:t>нахабний</a:t>
            </a:r>
            <a:r>
              <a:rPr lang="ru-RU" dirty="0"/>
              <a:t>, </a:t>
            </a:r>
            <a:r>
              <a:rPr lang="ru-RU" dirty="0" err="1"/>
              <a:t>лякає</a:t>
            </a:r>
            <a:r>
              <a:rPr lang="ru-RU" dirty="0"/>
              <a:t> людей і не просить, а </a:t>
            </a:r>
            <a:r>
              <a:rPr lang="ru-RU" dirty="0" err="1"/>
              <a:t>вимагає</a:t>
            </a:r>
            <a:r>
              <a:rPr lang="ru-RU" dirty="0"/>
              <a:t>. А </a:t>
            </a:r>
            <a:r>
              <a:rPr lang="ru-RU" dirty="0" err="1"/>
              <a:t>жебрака</a:t>
            </a:r>
            <a:r>
              <a:rPr lang="ru-RU" dirty="0"/>
              <a:t>-кобзаря </a:t>
            </a:r>
            <a:r>
              <a:rPr lang="ru-RU" dirty="0" err="1"/>
              <a:t>селяни</a:t>
            </a:r>
            <a:r>
              <a:rPr lang="ru-RU" dirty="0"/>
              <a:t> </a:t>
            </a:r>
            <a:r>
              <a:rPr lang="ru-RU" dirty="0" err="1"/>
              <a:t>шанують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5160927"/>
      </p:ext>
    </p:extLst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04664"/>
            <a:ext cx="7239000" cy="4846320"/>
          </a:xfrm>
        </p:spPr>
        <p:txBody>
          <a:bodyPr>
            <a:prstTxWarp prst="textArchUpPour">
              <a:avLst/>
            </a:prstTxWarp>
            <a:normAutofit/>
          </a:bodyPr>
          <a:lstStyle/>
          <a:p>
            <a:pPr>
              <a:buNone/>
            </a:pPr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Дякуємо за увагу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1367054926_392_300_19706_dovjbig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420888"/>
            <a:ext cx="37338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626328"/>
          </a:xfrm>
        </p:spPr>
        <p:txBody>
          <a:bodyPr/>
          <a:lstStyle/>
          <a:p>
            <a:r>
              <a:rPr lang="uk-UA" dirty="0" smtClean="0"/>
              <a:t>Причина написання твору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У 1957 р. </a:t>
            </a:r>
            <a:r>
              <a:rPr lang="ru-RU" sz="2400" dirty="0" err="1" smtClean="0"/>
              <a:t>з'явилася</a:t>
            </a:r>
            <a:r>
              <a:rPr lang="ru-RU" sz="2400" dirty="0" smtClean="0"/>
              <a:t> </a:t>
            </a:r>
            <a:r>
              <a:rPr lang="ru-RU" sz="2400" dirty="0" err="1" smtClean="0"/>
              <a:t>друком</a:t>
            </a:r>
            <a:r>
              <a:rPr lang="ru-RU" sz="2400" dirty="0" smtClean="0"/>
              <a:t> </a:t>
            </a:r>
            <a:r>
              <a:rPr lang="ru-RU" sz="2400" dirty="0" err="1" smtClean="0"/>
              <a:t>збірка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повістей</a:t>
            </a:r>
            <a:r>
              <a:rPr lang="ru-RU" sz="2400" dirty="0" smtClean="0"/>
              <a:t> </a:t>
            </a:r>
            <a:r>
              <a:rPr lang="ru-RU" sz="2400" dirty="0" err="1" smtClean="0"/>
              <a:t>Олександра</a:t>
            </a:r>
            <a:r>
              <a:rPr lang="ru-RU" sz="2400" dirty="0" smtClean="0"/>
              <a:t> </a:t>
            </a:r>
            <a:r>
              <a:rPr lang="ru-RU" sz="2400" dirty="0" err="1" smtClean="0"/>
              <a:t>Довженка</a:t>
            </a:r>
            <a:r>
              <a:rPr lang="ru-RU" sz="2400" dirty="0" smtClean="0"/>
              <a:t> «Зачарована Десна»,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якої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фактично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почався</a:t>
            </a:r>
            <a:r>
              <a:rPr lang="ru-RU" sz="2400" dirty="0" smtClean="0"/>
              <a:t> «</a:t>
            </a:r>
            <a:r>
              <a:rPr lang="ru-RU" sz="2400" dirty="0" err="1" smtClean="0"/>
              <a:t>відлік</a:t>
            </a:r>
            <a:r>
              <a:rPr lang="ru-RU" sz="2400" dirty="0" smtClean="0"/>
              <a:t>» </a:t>
            </a:r>
            <a:r>
              <a:rPr lang="ru-RU" sz="2400" dirty="0" err="1" smtClean="0"/>
              <a:t>письменницької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слави.Вражаючим</a:t>
            </a:r>
            <a:r>
              <a:rPr lang="ru-RU" sz="2400" dirty="0" smtClean="0"/>
              <a:t> документом </a:t>
            </a:r>
            <a:r>
              <a:rPr lang="ru-RU" sz="2400" dirty="0" err="1" smtClean="0"/>
              <a:t>доби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«</a:t>
            </a:r>
            <a:r>
              <a:rPr lang="ru-RU" sz="2400" dirty="0" err="1" smtClean="0"/>
              <a:t>Щоденник</a:t>
            </a:r>
            <a:r>
              <a:rPr lang="ru-RU" sz="2400" dirty="0" smtClean="0"/>
              <a:t>» О. </a:t>
            </a:r>
            <a:r>
              <a:rPr lang="ru-RU" sz="2400" dirty="0" err="1" smtClean="0"/>
              <a:t>Довженка</a:t>
            </a:r>
            <a:r>
              <a:rPr lang="ru-RU" sz="2400" dirty="0" smtClean="0"/>
              <a:t>, а шедевром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творчості</a:t>
            </a:r>
            <a:r>
              <a:rPr lang="ru-RU" sz="2400" dirty="0" smtClean="0"/>
              <a:t> — «Зачарована Десна». У </a:t>
            </a:r>
            <a:r>
              <a:rPr lang="ru-RU" sz="2400" dirty="0" err="1" smtClean="0"/>
              <a:t>преамбулі</a:t>
            </a:r>
            <a:r>
              <a:rPr lang="ru-RU" sz="2400" dirty="0" smtClean="0"/>
              <a:t> до </a:t>
            </a:r>
            <a:r>
              <a:rPr lang="ru-RU" sz="2400" dirty="0" err="1" smtClean="0"/>
              <a:t>кіноповісті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письменник</a:t>
            </a:r>
            <a:r>
              <a:rPr lang="ru-RU" sz="2400" dirty="0" smtClean="0"/>
              <a:t> пояснив причину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написання</a:t>
            </a:r>
            <a:r>
              <a:rPr lang="ru-RU" sz="2400" dirty="0" smtClean="0"/>
              <a:t> «</a:t>
            </a:r>
            <a:r>
              <a:rPr lang="ru-RU" sz="2400" dirty="0" err="1" smtClean="0"/>
              <a:t>довгою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розлукою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землею </a:t>
            </a:r>
            <a:r>
              <a:rPr lang="ru-RU" sz="2400" dirty="0" err="1" smtClean="0"/>
              <a:t>батьків</a:t>
            </a:r>
            <a:r>
              <a:rPr lang="ru-RU" sz="2400" dirty="0" smtClean="0"/>
              <a:t>»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бажанням</a:t>
            </a:r>
            <a:r>
              <a:rPr lang="ru-RU" sz="2400" dirty="0" smtClean="0"/>
              <a:t> «</a:t>
            </a:r>
            <a:r>
              <a:rPr lang="ru-RU" sz="2400" dirty="0" err="1" smtClean="0"/>
              <a:t>усвідомити</a:t>
            </a:r>
            <a:r>
              <a:rPr lang="ru-RU" sz="2400" dirty="0" smtClean="0"/>
              <a:t> свою природу на </a:t>
            </a:r>
            <a:r>
              <a:rPr lang="ru-RU" sz="2400" dirty="0" err="1" smtClean="0"/>
              <a:t>ранній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досвітній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зорі</a:t>
            </a:r>
            <a:r>
              <a:rPr lang="ru-RU" sz="2400" dirty="0" smtClean="0"/>
              <a:t> коло самих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первісних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джерел</a:t>
            </a:r>
            <a:r>
              <a:rPr lang="ru-RU" sz="2400" dirty="0" smtClean="0"/>
              <a:t>».</a:t>
            </a:r>
            <a:endParaRPr lang="ru-RU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7992888" cy="4846320"/>
          </a:xfrm>
        </p:spPr>
        <p:txBody>
          <a:bodyPr/>
          <a:lstStyle/>
          <a:p>
            <a:r>
              <a:rPr lang="uk-UA" sz="2400" dirty="0" smtClean="0"/>
              <a:t>Перебуваючи у </a:t>
            </a:r>
            <a:r>
              <a:rPr lang="uk-UA" sz="2400" dirty="0" err="1" smtClean="0"/>
              <a:t>“московському</a:t>
            </a:r>
            <a:r>
              <a:rPr lang="uk-UA" sz="2400" dirty="0" smtClean="0"/>
              <a:t> засланні у «Щоденнику» письменника з'явився запис: “А вчора, пишучи спогади про дитинство, про хату, про діда, про сінокіс, один собі у маленькій </a:t>
            </a:r>
            <a:r>
              <a:rPr lang="uk-UA" sz="2400" dirty="0" err="1" smtClean="0"/>
              <a:t>кімнатоньці</a:t>
            </a:r>
            <a:r>
              <a:rPr lang="uk-UA" sz="2400" dirty="0" smtClean="0"/>
              <a:t> сміявся і плакав. Боже мій, скільки ж прекрасного і дорогого було в моєму житті, що ніколи-ніколи вже не повернеться! Скільки краси на Десні, на сінокосі і скрізь-усюди, куди тільки не гляне моє душевне </a:t>
            </a:r>
            <a:r>
              <a:rPr lang="uk-UA" sz="2400" dirty="0" err="1" smtClean="0"/>
              <a:t>око...”</a:t>
            </a:r>
            <a:endParaRPr lang="ru-RU" dirty="0"/>
          </a:p>
        </p:txBody>
      </p:sp>
      <p:pic>
        <p:nvPicPr>
          <p:cNvPr id="4" name="Рисунок 3" descr="23112_Ec696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0"/>
            <a:ext cx="47625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Десна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805684"/>
            <a:ext cx="4067944" cy="3052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444680" cy="698336"/>
          </a:xfrm>
        </p:spPr>
        <p:txBody>
          <a:bodyPr/>
          <a:lstStyle/>
          <a:p>
            <a:pPr algn="ctr"/>
            <a:r>
              <a:rPr lang="ru-RU" dirty="0" err="1" smtClean="0"/>
              <a:t>Пасторт</a:t>
            </a:r>
            <a:r>
              <a:rPr lang="ru-RU" dirty="0" smtClean="0"/>
              <a:t> </a:t>
            </a:r>
            <a:r>
              <a:rPr lang="ru-RU" dirty="0" err="1" smtClean="0"/>
              <a:t>твору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7228656" cy="5258984"/>
          </a:xfrm>
        </p:spPr>
        <p:txBody>
          <a:bodyPr>
            <a:normAutofit/>
          </a:bodyPr>
          <a:lstStyle/>
          <a:p>
            <a:r>
              <a:rPr lang="uk-UA" dirty="0" smtClean="0"/>
              <a:t>Рід літератури :епос</a:t>
            </a:r>
          </a:p>
          <a:p>
            <a:r>
              <a:rPr lang="uk-UA" dirty="0" smtClean="0"/>
              <a:t>Жанр : кіноповість (</a:t>
            </a:r>
            <a:r>
              <a:rPr lang="uk-UA" dirty="0" err="1" smtClean="0"/>
              <a:t>“автобіографічне</a:t>
            </a:r>
            <a:r>
              <a:rPr lang="uk-UA" dirty="0" smtClean="0"/>
              <a:t> </a:t>
            </a:r>
            <a:r>
              <a:rPr lang="uk-UA" dirty="0" err="1" smtClean="0"/>
              <a:t>кіпооповідання”</a:t>
            </a:r>
            <a:r>
              <a:rPr lang="uk-UA" dirty="0" smtClean="0"/>
              <a:t>)</a:t>
            </a:r>
          </a:p>
          <a:p>
            <a:r>
              <a:rPr lang="uk-UA" dirty="0" smtClean="0"/>
              <a:t>Тема: спогади письменника про своє дитинство,про кровний зв’язок з народом і рідною землею.</a:t>
            </a:r>
            <a:r>
              <a:rPr lang="ru-RU" dirty="0" smtClean="0"/>
              <a:t> </a:t>
            </a:r>
          </a:p>
          <a:p>
            <a:r>
              <a:rPr lang="uk-UA" dirty="0" smtClean="0"/>
              <a:t>Ідея :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ясування</a:t>
            </a:r>
            <a:r>
              <a:rPr lang="uk-UA" dirty="0" smtClean="0"/>
              <a:t> основних факторів формування людської особистості,духовного джерела,справжнього таланту, ролі праці в житті людини, оспівування краси природи,рідного краю,людей, праці.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188640"/>
            <a:ext cx="7239000" cy="914360"/>
          </a:xfrm>
        </p:spPr>
        <p:txBody>
          <a:bodyPr/>
          <a:lstStyle/>
          <a:p>
            <a:pPr algn="ctr"/>
            <a:r>
              <a:rPr lang="uk-UA" dirty="0" smtClean="0"/>
              <a:t>Проблематика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Сенсу людського буття</a:t>
            </a:r>
          </a:p>
          <a:p>
            <a:r>
              <a:rPr lang="uk-UA" dirty="0" smtClean="0"/>
              <a:t>Гармонії людини і природи</a:t>
            </a:r>
          </a:p>
          <a:p>
            <a:r>
              <a:rPr lang="uk-UA" dirty="0" smtClean="0"/>
              <a:t>Формування особистості</a:t>
            </a:r>
          </a:p>
          <a:p>
            <a:r>
              <a:rPr lang="uk-UA" dirty="0" smtClean="0"/>
              <a:t>Освіти</a:t>
            </a:r>
          </a:p>
          <a:p>
            <a:r>
              <a:rPr lang="uk-UA" dirty="0" smtClean="0"/>
              <a:t>Любові до рідної землі</a:t>
            </a:r>
          </a:p>
          <a:p>
            <a:r>
              <a:rPr lang="uk-UA" dirty="0" smtClean="0"/>
              <a:t>Поваги до батьків</a:t>
            </a:r>
          </a:p>
          <a:p>
            <a:r>
              <a:rPr lang="uk-UA" dirty="0" smtClean="0"/>
              <a:t>Любові до людей</a:t>
            </a:r>
            <a:endParaRPr lang="ru-RU" dirty="0"/>
          </a:p>
        </p:txBody>
      </p:sp>
      <p:pic>
        <p:nvPicPr>
          <p:cNvPr id="6" name="Рисунок 5" descr="ukrtvoru.info_zacarov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1697" y="404664"/>
            <a:ext cx="4252303" cy="645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64704" y="260648"/>
            <a:ext cx="7239000" cy="770344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Герої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7239000" cy="4846320"/>
          </a:xfrm>
        </p:spPr>
        <p:txBody>
          <a:bodyPr/>
          <a:lstStyle/>
          <a:p>
            <a:r>
              <a:rPr lang="uk-UA" dirty="0" smtClean="0"/>
              <a:t>Малий Сашко (у новелах) і Олександр Довженко(авторські відступи)</a:t>
            </a:r>
          </a:p>
          <a:p>
            <a:r>
              <a:rPr lang="uk-UA" dirty="0" smtClean="0"/>
              <a:t>Мати Одарка Єрмолаївна</a:t>
            </a:r>
          </a:p>
          <a:p>
            <a:r>
              <a:rPr lang="uk-UA" dirty="0" smtClean="0"/>
              <a:t>Батько Петро Семенович</a:t>
            </a:r>
          </a:p>
          <a:p>
            <a:r>
              <a:rPr lang="uk-UA" dirty="0" smtClean="0"/>
              <a:t>Дід Семен</a:t>
            </a:r>
          </a:p>
          <a:p>
            <a:r>
              <a:rPr lang="uk-UA" dirty="0" smtClean="0"/>
              <a:t>Прабабка Марусина</a:t>
            </a:r>
            <a:endParaRPr lang="ru-RU" dirty="0"/>
          </a:p>
        </p:txBody>
      </p:sp>
      <p:pic>
        <p:nvPicPr>
          <p:cNvPr id="4" name="Рисунок 3" descr="ft_19.05.10_dovjenko_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2160" y="1916832"/>
            <a:ext cx="338184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67054926_392_300_19706_dovjbig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075426"/>
            <a:ext cx="3635896" cy="2782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7992888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Автор </a:t>
            </a:r>
            <a:r>
              <a:rPr lang="ru-RU" sz="2400" dirty="0" err="1" smtClean="0"/>
              <a:t>переконливо</a:t>
            </a:r>
            <a:r>
              <a:rPr lang="ru-RU" sz="2400" dirty="0" smtClean="0"/>
              <a:t> </a:t>
            </a:r>
            <a:r>
              <a:rPr lang="ru-RU" sz="2400" dirty="0" err="1" smtClean="0"/>
              <a:t>довів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дитинство</a:t>
            </a:r>
            <a:r>
              <a:rPr lang="ru-RU" sz="2400" dirty="0" smtClean="0"/>
              <a:t> — </a:t>
            </a:r>
            <a:r>
              <a:rPr lang="ru-RU" sz="2400" dirty="0" err="1" smtClean="0"/>
              <a:t>найщасливіший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водночас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найвирішальніший</a:t>
            </a:r>
            <a:r>
              <a:rPr lang="ru-RU" sz="2400" dirty="0" smtClean="0"/>
              <a:t> час в </a:t>
            </a:r>
            <a:r>
              <a:rPr lang="ru-RU" sz="2400" dirty="0" err="1" smtClean="0"/>
              <a:t>житті</a:t>
            </a:r>
            <a:r>
              <a:rPr lang="ru-RU" sz="2400" dirty="0" smtClean="0"/>
              <a:t> кожного. Те, </a:t>
            </a:r>
            <a:r>
              <a:rPr lang="ru-RU" sz="2400" dirty="0" err="1" smtClean="0"/>
              <a:t>якою</a:t>
            </a:r>
            <a:r>
              <a:rPr lang="ru-RU" sz="2400" dirty="0" smtClean="0"/>
              <a:t> </a:t>
            </a:r>
            <a:r>
              <a:rPr lang="ru-RU" sz="2400" dirty="0" err="1" smtClean="0"/>
              <a:t>зросте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людина</a:t>
            </a:r>
            <a:r>
              <a:rPr lang="ru-RU" sz="2400" dirty="0" smtClean="0"/>
              <a:t>, </a:t>
            </a:r>
            <a:r>
              <a:rPr lang="ru-RU" sz="2400" dirty="0" err="1" smtClean="0"/>
              <a:t>залежить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багатьох</a:t>
            </a:r>
            <a:r>
              <a:rPr lang="ru-RU" sz="2400" dirty="0" smtClean="0"/>
              <a:t> </a:t>
            </a:r>
            <a:r>
              <a:rPr lang="ru-RU" sz="2400" dirty="0" err="1" smtClean="0"/>
              <a:t>факторів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впливають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неї</a:t>
            </a:r>
            <a:r>
              <a:rPr lang="ru-RU" sz="2400" dirty="0" smtClean="0"/>
              <a:t> в </a:t>
            </a:r>
            <a:r>
              <a:rPr lang="ru-RU" sz="2400" dirty="0" err="1" smtClean="0"/>
              <a:t>перші</a:t>
            </a:r>
            <a:r>
              <a:rPr lang="ru-RU" sz="2400" dirty="0" smtClean="0"/>
              <a:t> роки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, коли </a:t>
            </a:r>
            <a:r>
              <a:rPr lang="ru-RU" sz="2400" dirty="0" err="1" smtClean="0"/>
              <a:t>формуються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смаки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принципи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переконання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x_be983a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702441"/>
            <a:ext cx="6228184" cy="4155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172400" cy="410445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6800" dirty="0" err="1" smtClean="0"/>
              <a:t>Оповідач</a:t>
            </a:r>
            <a:r>
              <a:rPr lang="ru-RU" sz="6800" dirty="0" smtClean="0"/>
              <a:t> у </a:t>
            </a:r>
            <a:r>
              <a:rPr lang="ru-RU" sz="6800" dirty="0" err="1" smtClean="0"/>
              <a:t>творі</a:t>
            </a:r>
            <a:r>
              <a:rPr lang="ru-RU" sz="6800" dirty="0" smtClean="0"/>
              <a:t> — сам </a:t>
            </a:r>
            <a:r>
              <a:rPr lang="ru-RU" sz="6800" dirty="0" err="1" smtClean="0"/>
              <a:t>письменник</a:t>
            </a:r>
            <a:r>
              <a:rPr lang="ru-RU" sz="6800" dirty="0" smtClean="0"/>
              <a:t>, </a:t>
            </a:r>
            <a:r>
              <a:rPr lang="ru-RU" sz="6800" dirty="0" err="1" smtClean="0"/>
              <a:t>який</a:t>
            </a:r>
            <a:r>
              <a:rPr lang="ru-RU" sz="6800" dirty="0" smtClean="0"/>
              <a:t> </a:t>
            </a:r>
            <a:r>
              <a:rPr lang="ru-RU" sz="6800" dirty="0" err="1" smtClean="0"/>
              <a:t>виступає</a:t>
            </a:r>
            <a:r>
              <a:rPr lang="ru-RU" sz="6800" dirty="0" smtClean="0"/>
              <a:t> у </a:t>
            </a:r>
            <a:r>
              <a:rPr lang="ru-RU" sz="6800" dirty="0" err="1" smtClean="0"/>
              <a:t>двох</a:t>
            </a:r>
            <a:r>
              <a:rPr lang="ru-RU" sz="6800" dirty="0" smtClean="0"/>
              <a:t> образах: як автор </a:t>
            </a:r>
            <a:r>
              <a:rPr lang="ru-RU" sz="6800" dirty="0" err="1" smtClean="0"/>
              <a:t>і</a:t>
            </a:r>
            <a:r>
              <a:rPr lang="ru-RU" sz="6800" dirty="0" smtClean="0"/>
              <a:t> як герой </a:t>
            </a:r>
            <a:r>
              <a:rPr lang="ru-RU" sz="6800" dirty="0" err="1" smtClean="0"/>
              <a:t>кіноповісті</a:t>
            </a:r>
            <a:r>
              <a:rPr lang="ru-RU" sz="6800" dirty="0" smtClean="0"/>
              <a:t> — маленький </a:t>
            </a:r>
            <a:r>
              <a:rPr lang="ru-RU" sz="6800" dirty="0" err="1" smtClean="0"/>
              <a:t>Сашко</a:t>
            </a:r>
            <a:r>
              <a:rPr lang="ru-RU" sz="6800" dirty="0" smtClean="0"/>
              <a:t>. </a:t>
            </a:r>
            <a:r>
              <a:rPr lang="ru-RU" sz="6800" dirty="0" err="1" smtClean="0"/>
              <a:t>Розповідь</a:t>
            </a:r>
            <a:r>
              <a:rPr lang="ru-RU" sz="6800" dirty="0" smtClean="0"/>
              <a:t> </a:t>
            </a:r>
            <a:r>
              <a:rPr lang="ru-RU" sz="6800" dirty="0" err="1" smtClean="0"/>
              <a:t>має</a:t>
            </a:r>
            <a:r>
              <a:rPr lang="ru-RU" sz="6800" dirty="0" smtClean="0"/>
              <a:t> </a:t>
            </a:r>
            <a:r>
              <a:rPr lang="ru-RU" sz="6800" dirty="0" err="1" smtClean="0"/>
              <a:t>двоплановий</a:t>
            </a:r>
            <a:r>
              <a:rPr lang="ru-RU" sz="6800" dirty="0" smtClean="0"/>
              <a:t> характер. Перший план — </a:t>
            </a:r>
            <a:r>
              <a:rPr lang="ru-RU" sz="6800" dirty="0" err="1" smtClean="0"/>
              <a:t>це</a:t>
            </a:r>
            <a:r>
              <a:rPr lang="ru-RU" sz="6800" dirty="0" smtClean="0"/>
              <a:t> </a:t>
            </a:r>
            <a:r>
              <a:rPr lang="ru-RU" sz="6800" dirty="0" err="1" smtClean="0"/>
              <a:t>своєрідне</a:t>
            </a:r>
            <a:r>
              <a:rPr lang="ru-RU" sz="6800" dirty="0" smtClean="0"/>
              <a:t> </a:t>
            </a:r>
            <a:r>
              <a:rPr lang="ru-RU" sz="6800" dirty="0" err="1" smtClean="0"/>
              <a:t>поетичне</a:t>
            </a:r>
            <a:r>
              <a:rPr lang="ru-RU" sz="6800" dirty="0" smtClean="0"/>
              <a:t> </a:t>
            </a:r>
            <a:r>
              <a:rPr lang="ru-RU" sz="6800" dirty="0" err="1" smtClean="0"/>
              <a:t>відтворення</a:t>
            </a:r>
            <a:r>
              <a:rPr lang="ru-RU" sz="6800" dirty="0" smtClean="0"/>
              <a:t> </a:t>
            </a:r>
            <a:r>
              <a:rPr lang="ru-RU" sz="6800" dirty="0" err="1" smtClean="0"/>
              <a:t>світу</a:t>
            </a:r>
            <a:r>
              <a:rPr lang="ru-RU" sz="6800" dirty="0" smtClean="0"/>
              <a:t> в </a:t>
            </a:r>
            <a:r>
              <a:rPr lang="ru-RU" sz="6800" dirty="0" err="1" smtClean="0"/>
              <a:t>дитячій</a:t>
            </a:r>
            <a:r>
              <a:rPr lang="ru-RU" sz="6800" dirty="0" smtClean="0"/>
              <a:t> </a:t>
            </a:r>
            <a:r>
              <a:rPr lang="ru-RU" sz="6800" dirty="0" err="1" smtClean="0"/>
              <a:t>свідомості</a:t>
            </a:r>
            <a:r>
              <a:rPr lang="ru-RU" sz="6800" dirty="0" smtClean="0"/>
              <a:t> (</a:t>
            </a:r>
            <a:r>
              <a:rPr lang="ru-RU" sz="6800" dirty="0" err="1" smtClean="0"/>
              <a:t>письменник</a:t>
            </a:r>
            <a:r>
              <a:rPr lang="ru-RU" sz="6800" dirty="0" smtClean="0"/>
              <a:t> </a:t>
            </a:r>
            <a:r>
              <a:rPr lang="ru-RU" sz="6800" dirty="0" err="1" smtClean="0"/>
              <a:t>зосереджується</a:t>
            </a:r>
            <a:r>
              <a:rPr lang="ru-RU" sz="6800" dirty="0" smtClean="0"/>
              <a:t> на </a:t>
            </a:r>
            <a:r>
              <a:rPr lang="ru-RU" sz="6800" dirty="0" err="1" smtClean="0"/>
              <a:t>внутрішньому</a:t>
            </a:r>
            <a:r>
              <a:rPr lang="ru-RU" sz="6800" dirty="0" smtClean="0"/>
              <a:t> </a:t>
            </a:r>
            <a:r>
              <a:rPr lang="ru-RU" sz="6800" dirty="0" err="1" smtClean="0"/>
              <a:t>світові</a:t>
            </a:r>
            <a:r>
              <a:rPr lang="ru-RU" sz="6800" dirty="0" smtClean="0"/>
              <a:t> хлопчика), </a:t>
            </a:r>
            <a:r>
              <a:rPr lang="ru-RU" sz="6800" dirty="0" err="1" smtClean="0"/>
              <a:t>другий</a:t>
            </a:r>
            <a:r>
              <a:rPr lang="ru-RU" sz="6800" dirty="0" smtClean="0"/>
              <a:t> — </a:t>
            </a:r>
            <a:r>
              <a:rPr lang="ru-RU" sz="6800" dirty="0" err="1" smtClean="0"/>
              <a:t>філософські</a:t>
            </a:r>
            <a:r>
              <a:rPr lang="ru-RU" sz="6800" dirty="0" smtClean="0"/>
              <a:t> </a:t>
            </a:r>
            <a:r>
              <a:rPr lang="ru-RU" sz="6800" dirty="0" err="1" smtClean="0"/>
              <a:t>роздуми</a:t>
            </a:r>
            <a:r>
              <a:rPr lang="ru-RU" sz="6800" dirty="0" smtClean="0"/>
              <a:t> </a:t>
            </a:r>
            <a:r>
              <a:rPr lang="ru-RU" sz="6800" dirty="0" err="1" smtClean="0"/>
              <a:t>зрілої</a:t>
            </a:r>
            <a:r>
              <a:rPr lang="ru-RU" sz="6800" dirty="0" smtClean="0"/>
              <a:t> </a:t>
            </a:r>
            <a:r>
              <a:rPr lang="ru-RU" sz="6800" dirty="0" err="1" smtClean="0"/>
              <a:t>людини-митця</a:t>
            </a:r>
            <a:r>
              <a:rPr lang="ru-RU" sz="6800" dirty="0" smtClean="0"/>
              <a:t> про </a:t>
            </a:r>
            <a:r>
              <a:rPr lang="ru-RU" sz="6800" dirty="0" err="1" smtClean="0"/>
              <a:t>сенс</a:t>
            </a:r>
            <a:r>
              <a:rPr lang="ru-RU" sz="6800" dirty="0" smtClean="0"/>
              <a:t> </a:t>
            </a:r>
            <a:r>
              <a:rPr lang="ru-RU" sz="6800" dirty="0" err="1" smtClean="0"/>
              <a:t>людського</a:t>
            </a:r>
            <a:r>
              <a:rPr lang="ru-RU" sz="6800" dirty="0" smtClean="0"/>
              <a:t> </a:t>
            </a:r>
            <a:r>
              <a:rPr lang="ru-RU" sz="6800" dirty="0" err="1" smtClean="0"/>
              <a:t>буття</a:t>
            </a:r>
            <a:r>
              <a:rPr lang="ru-RU" sz="6800" dirty="0" smtClean="0"/>
              <a:t>, роль </a:t>
            </a:r>
            <a:r>
              <a:rPr lang="ru-RU" sz="6800" dirty="0" err="1" smtClean="0"/>
              <a:t>дитинства</a:t>
            </a:r>
            <a:r>
              <a:rPr lang="ru-RU" sz="6800" dirty="0" smtClean="0"/>
              <a:t> у </a:t>
            </a:r>
            <a:r>
              <a:rPr lang="ru-RU" sz="6800" dirty="0" err="1" smtClean="0"/>
              <a:t>формуванні</a:t>
            </a:r>
            <a:r>
              <a:rPr lang="ru-RU" sz="6800" dirty="0" smtClean="0"/>
              <a:t> </a:t>
            </a:r>
            <a:r>
              <a:rPr lang="ru-RU" sz="6800" dirty="0" err="1" smtClean="0"/>
              <a:t>особистості</a:t>
            </a:r>
            <a:r>
              <a:rPr lang="ru-RU" sz="6800" dirty="0" smtClean="0"/>
              <a:t>. </a:t>
            </a:r>
            <a:r>
              <a:rPr lang="ru-RU" sz="6800" dirty="0" err="1" smtClean="0"/>
              <a:t>Саме</a:t>
            </a:r>
            <a:r>
              <a:rPr lang="ru-RU" sz="6800" dirty="0" smtClean="0"/>
              <a:t> в </a:t>
            </a:r>
            <a:r>
              <a:rPr lang="ru-RU" sz="6800" dirty="0" err="1" smtClean="0"/>
              <a:t>роздумах</a:t>
            </a:r>
            <a:r>
              <a:rPr lang="ru-RU" sz="6800" dirty="0" smtClean="0"/>
              <a:t> </a:t>
            </a:r>
            <a:r>
              <a:rPr lang="ru-RU" sz="6800" dirty="0" err="1" smtClean="0"/>
              <a:t>найбільше</a:t>
            </a:r>
            <a:r>
              <a:rPr lang="ru-RU" sz="6800" dirty="0" smtClean="0"/>
              <a:t> </a:t>
            </a:r>
            <a:r>
              <a:rPr lang="ru-RU" sz="6800" dirty="0" err="1" smtClean="0"/>
              <a:t>розкривається</a:t>
            </a:r>
            <a:r>
              <a:rPr lang="ru-RU" sz="6800" dirty="0" smtClean="0"/>
              <a:t> </a:t>
            </a:r>
            <a:r>
              <a:rPr lang="ru-RU" sz="6800" dirty="0" err="1" smtClean="0"/>
              <a:t>літературна</a:t>
            </a:r>
            <a:r>
              <a:rPr lang="ru-RU" sz="6800" dirty="0" smtClean="0"/>
              <a:t> </a:t>
            </a:r>
            <a:r>
              <a:rPr lang="ru-RU" sz="6800" dirty="0" err="1" smtClean="0"/>
              <a:t>особистість</a:t>
            </a:r>
            <a:r>
              <a:rPr lang="ru-RU" sz="6800" dirty="0" smtClean="0"/>
              <a:t> автора. </a:t>
            </a:r>
            <a:r>
              <a:rPr lang="ru-RU" sz="6800" dirty="0" err="1" smtClean="0"/>
              <a:t>Письменник</a:t>
            </a:r>
            <a:r>
              <a:rPr lang="ru-RU" sz="6800" dirty="0" smtClean="0"/>
              <a:t> </a:t>
            </a:r>
            <a:r>
              <a:rPr lang="ru-RU" sz="6800" dirty="0" err="1" smtClean="0"/>
              <a:t>прагне</a:t>
            </a:r>
            <a:r>
              <a:rPr lang="ru-RU" sz="6800" dirty="0" smtClean="0"/>
              <a:t> </a:t>
            </a:r>
            <a:r>
              <a:rPr lang="ru-RU" sz="6800" dirty="0" err="1" smtClean="0"/>
              <a:t>показати</a:t>
            </a:r>
            <a:r>
              <a:rPr lang="ru-RU" sz="6800" dirty="0" smtClean="0"/>
              <a:t> межу </a:t>
            </a:r>
            <a:r>
              <a:rPr lang="ru-RU" sz="6800" dirty="0" err="1" smtClean="0"/>
              <a:t>між</a:t>
            </a:r>
            <a:r>
              <a:rPr lang="ru-RU" sz="6800" dirty="0" smtClean="0"/>
              <a:t> добром </a:t>
            </a:r>
            <a:r>
              <a:rPr lang="ru-RU" sz="6800" dirty="0" err="1" smtClean="0"/>
              <a:t>і</a:t>
            </a:r>
            <a:r>
              <a:rPr lang="ru-RU" sz="6800" dirty="0" smtClean="0"/>
              <a:t> злом, </a:t>
            </a:r>
            <a:r>
              <a:rPr lang="ru-RU" sz="6800" dirty="0" err="1" smtClean="0"/>
              <a:t>красивим</a:t>
            </a:r>
            <a:r>
              <a:rPr lang="ru-RU" sz="6800" dirty="0" smtClean="0"/>
              <a:t> </a:t>
            </a:r>
            <a:r>
              <a:rPr lang="ru-RU" sz="6800" dirty="0" err="1" smtClean="0"/>
              <a:t>і</a:t>
            </a:r>
            <a:r>
              <a:rPr lang="ru-RU" sz="6800" dirty="0" smtClean="0"/>
              <a:t> </a:t>
            </a:r>
            <a:r>
              <a:rPr lang="ru-RU" sz="6800" dirty="0" err="1" smtClean="0"/>
              <a:t>потворним</a:t>
            </a:r>
            <a:r>
              <a:rPr lang="ru-RU" sz="6800" dirty="0" smtClean="0"/>
              <a:t>, </a:t>
            </a:r>
            <a:r>
              <a:rPr lang="ru-RU" sz="6800" dirty="0" err="1" smtClean="0"/>
              <a:t>велич</a:t>
            </a:r>
            <a:r>
              <a:rPr lang="ru-RU" sz="6800" dirty="0" smtClean="0"/>
              <a:t> </a:t>
            </a:r>
            <a:r>
              <a:rPr lang="ru-RU" sz="6800" dirty="0" err="1" smtClean="0"/>
              <a:t>духовних</a:t>
            </a:r>
            <a:r>
              <a:rPr lang="ru-RU" sz="6800" dirty="0" smtClean="0"/>
              <a:t> </a:t>
            </a:r>
            <a:r>
              <a:rPr lang="ru-RU" sz="6800" dirty="0" err="1" smtClean="0"/>
              <a:t>можливостей</a:t>
            </a:r>
            <a:r>
              <a:rPr lang="ru-RU" sz="6800" dirty="0" smtClean="0"/>
              <a:t> </a:t>
            </a:r>
            <a:r>
              <a:rPr lang="ru-RU" sz="6800" dirty="0" err="1" smtClean="0"/>
              <a:t>простої</a:t>
            </a:r>
            <a:r>
              <a:rPr lang="ru-RU" sz="6800" dirty="0" smtClean="0"/>
              <a:t> </a:t>
            </a:r>
            <a:r>
              <a:rPr lang="ru-RU" sz="6800" dirty="0" err="1" smtClean="0"/>
              <a:t>людини</a:t>
            </a:r>
            <a:r>
              <a:rPr lang="ru-RU" sz="6800" dirty="0" smtClean="0"/>
              <a:t> </a:t>
            </a:r>
            <a:r>
              <a:rPr lang="ru-RU" sz="6800" dirty="0" err="1" smtClean="0"/>
              <a:t>і</a:t>
            </a:r>
            <a:r>
              <a:rPr lang="ru-RU" sz="6800" dirty="0" smtClean="0"/>
              <a:t> </a:t>
            </a:r>
            <a:r>
              <a:rPr lang="ru-RU" sz="6800" dirty="0" err="1" smtClean="0"/>
              <a:t>тягар</a:t>
            </a:r>
            <a:r>
              <a:rPr lang="ru-RU" sz="6800" dirty="0" smtClean="0"/>
              <a:t> </a:t>
            </a:r>
            <a:r>
              <a:rPr lang="ru-RU" sz="6800" dirty="0" err="1" smtClean="0"/>
              <a:t>трагічних</a:t>
            </a:r>
            <a:r>
              <a:rPr lang="ru-RU" sz="6800" dirty="0" smtClean="0"/>
              <a:t> </a:t>
            </a:r>
            <a:r>
              <a:rPr lang="ru-RU" sz="6800" dirty="0" err="1" smtClean="0"/>
              <a:t>випробувань</a:t>
            </a:r>
            <a:r>
              <a:rPr lang="ru-RU" sz="6800" dirty="0" smtClean="0"/>
              <a:t>, </a:t>
            </a:r>
            <a:r>
              <a:rPr lang="ru-RU" sz="6800" dirty="0" err="1" smtClean="0"/>
              <a:t>що</a:t>
            </a:r>
            <a:r>
              <a:rPr lang="ru-RU" sz="6800" dirty="0" smtClean="0"/>
              <a:t> </a:t>
            </a:r>
            <a:r>
              <a:rPr lang="ru-RU" sz="6800" dirty="0" err="1" smtClean="0"/>
              <a:t>випадає</a:t>
            </a:r>
            <a:r>
              <a:rPr lang="ru-RU" sz="6800" dirty="0" smtClean="0"/>
              <a:t> на </a:t>
            </a:r>
            <a:r>
              <a:rPr lang="ru-RU" sz="6800" dirty="0" err="1" smtClean="0"/>
              <a:t>її</a:t>
            </a:r>
            <a:r>
              <a:rPr lang="ru-RU" sz="6800" dirty="0" smtClean="0"/>
              <a:t> долю.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mag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501008"/>
            <a:ext cx="2466975" cy="3200400"/>
          </a:xfrm>
          <a:prstGeom prst="rect">
            <a:avLst/>
          </a:prstGeom>
        </p:spPr>
      </p:pic>
      <p:pic>
        <p:nvPicPr>
          <p:cNvPr id="5" name="Рисунок 4" descr="bc92da86c1e18c471251aca94f9a0b78439ddb05.jpg"/>
          <p:cNvPicPr>
            <a:picLocks noChangeAspect="1"/>
          </p:cNvPicPr>
          <p:nvPr/>
        </p:nvPicPr>
        <p:blipFill>
          <a:blip r:embed="rId3" cstate="print"/>
          <a:srcRect l="24013" t="3266" r="9838"/>
          <a:stretch>
            <a:fillRect/>
          </a:stretch>
        </p:blipFill>
        <p:spPr>
          <a:xfrm>
            <a:off x="539552" y="3789040"/>
            <a:ext cx="4464496" cy="280530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9208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Образи кіноповісті </a:t>
            </a:r>
            <a:br>
              <a:rPr lang="uk-UA" dirty="0" smtClean="0"/>
            </a:br>
            <a:r>
              <a:rPr lang="uk-UA" dirty="0" err="1" smtClean="0"/>
              <a:t>“зАчарована</a:t>
            </a:r>
            <a:r>
              <a:rPr lang="uk-UA" dirty="0" smtClean="0"/>
              <a:t> </a:t>
            </a:r>
            <a:r>
              <a:rPr lang="uk-UA" dirty="0" err="1" smtClean="0"/>
              <a:t>десна”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7239000" cy="484632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На все </a:t>
            </a:r>
            <a:r>
              <a:rPr lang="ru-RU" sz="2200" dirty="0" err="1" smtClean="0"/>
              <a:t>життя</a:t>
            </a:r>
            <a:r>
              <a:rPr lang="ru-RU" sz="2200" dirty="0" smtClean="0"/>
              <a:t> О. Довженко </a:t>
            </a:r>
            <a:r>
              <a:rPr lang="ru-RU" sz="2200" dirty="0" err="1" smtClean="0"/>
              <a:t>зберіг</a:t>
            </a:r>
            <a:r>
              <a:rPr lang="ru-RU" sz="2200" dirty="0" smtClean="0"/>
              <a:t> у </a:t>
            </a:r>
            <a:r>
              <a:rPr lang="ru-RU" sz="2200" dirty="0" err="1" smtClean="0"/>
              <a:t>своєму</a:t>
            </a:r>
            <a:r>
              <a:rPr lang="ru-RU" sz="2200" dirty="0" smtClean="0"/>
              <a:t> </a:t>
            </a:r>
            <a:r>
              <a:rPr lang="ru-RU" sz="2200" dirty="0" err="1" smtClean="0"/>
              <a:t>серці</a:t>
            </a:r>
            <a:r>
              <a:rPr lang="ru-RU" sz="2200" dirty="0" smtClean="0"/>
              <a:t> образ </a:t>
            </a:r>
            <a:r>
              <a:rPr lang="ru-RU" sz="2200" dirty="0" err="1" smtClean="0"/>
              <a:t>ріки</a:t>
            </a:r>
            <a:r>
              <a:rPr lang="ru-RU" sz="2200" dirty="0" smtClean="0"/>
              <a:t>, на </a:t>
            </a:r>
            <a:r>
              <a:rPr lang="ru-RU" sz="2200" dirty="0" err="1" smtClean="0"/>
              <a:t>якій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пройшло</a:t>
            </a:r>
            <a:r>
              <a:rPr lang="ru-RU" sz="2200" dirty="0" smtClean="0"/>
              <a:t> </a:t>
            </a:r>
            <a:r>
              <a:rPr lang="ru-RU" sz="2200" dirty="0" err="1" smtClean="0"/>
              <a:t>його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дитинство</a:t>
            </a:r>
            <a:r>
              <a:rPr lang="ru-RU" sz="2200" dirty="0" smtClean="0"/>
              <a:t>, яку </a:t>
            </a:r>
            <a:r>
              <a:rPr lang="ru-RU" sz="2200" dirty="0" err="1" smtClean="0"/>
              <a:t>він</a:t>
            </a:r>
            <a:r>
              <a:rPr lang="ru-RU" sz="2200" dirty="0" smtClean="0"/>
              <a:t> </a:t>
            </a:r>
            <a:r>
              <a:rPr lang="ru-RU" sz="2200" dirty="0" err="1" smtClean="0"/>
              <a:t>називає</a:t>
            </a:r>
            <a:r>
              <a:rPr lang="ru-RU" sz="2200" dirty="0" smtClean="0"/>
              <a:t> </a:t>
            </a:r>
            <a:r>
              <a:rPr lang="ru-RU" sz="2200" dirty="0" err="1" smtClean="0"/>
              <a:t>зачарованою</a:t>
            </a:r>
            <a:r>
              <a:rPr lang="ru-RU" sz="2200" dirty="0" smtClean="0"/>
              <a:t>: «А на </a:t>
            </a:r>
            <a:r>
              <a:rPr lang="ru-RU" sz="2200" dirty="0" err="1" smtClean="0"/>
              <a:t>Десні</a:t>
            </a:r>
            <a:r>
              <a:rPr lang="ru-RU" sz="2200" dirty="0" smtClean="0"/>
              <a:t> краса! </a:t>
            </a:r>
            <a:r>
              <a:rPr lang="ru-RU" sz="2200" dirty="0" err="1" smtClean="0"/>
              <a:t>Лози</a:t>
            </a:r>
            <a:r>
              <a:rPr lang="ru-RU" sz="2200" dirty="0" smtClean="0"/>
              <a:t>, </a:t>
            </a:r>
            <a:r>
              <a:rPr lang="ru-RU" sz="2200" dirty="0" err="1" smtClean="0"/>
              <a:t>висип</a:t>
            </a:r>
            <a:r>
              <a:rPr lang="ru-RU" sz="2200" dirty="0" smtClean="0"/>
              <a:t>, </a:t>
            </a:r>
            <a:r>
              <a:rPr lang="ru-RU" sz="2200" dirty="0" err="1" smtClean="0"/>
              <a:t>кручі</a:t>
            </a:r>
            <a:r>
              <a:rPr lang="ru-RU" sz="2200" dirty="0" smtClean="0"/>
              <a:t>, </a:t>
            </a:r>
            <a:r>
              <a:rPr lang="ru-RU" sz="2200" dirty="0" err="1" smtClean="0"/>
              <a:t>ліс</a:t>
            </a:r>
            <a:r>
              <a:rPr lang="ru-RU" sz="2200" dirty="0" smtClean="0"/>
              <a:t> — все </a:t>
            </a:r>
            <a:r>
              <a:rPr lang="ru-RU" sz="2200" dirty="0" err="1" smtClean="0"/>
              <a:t>блищить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сяє</a:t>
            </a:r>
            <a:r>
              <a:rPr lang="ru-RU" sz="2200" dirty="0" smtClean="0"/>
              <a:t> на </a:t>
            </a:r>
            <a:r>
              <a:rPr lang="ru-RU" sz="2200" dirty="0" err="1" smtClean="0"/>
              <a:t>сонці</a:t>
            </a:r>
            <a:r>
              <a:rPr lang="ru-RU" sz="2200" dirty="0" smtClean="0"/>
              <a:t>. </a:t>
            </a:r>
            <a:r>
              <a:rPr lang="ru-RU" sz="2200" dirty="0" err="1" smtClean="0"/>
              <a:t>Стрибаю</a:t>
            </a:r>
            <a:r>
              <a:rPr lang="ru-RU" sz="2200" dirty="0" smtClean="0"/>
              <a:t> я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кручі</a:t>
            </a:r>
            <a:r>
              <a:rPr lang="ru-RU" sz="2200" dirty="0" smtClean="0"/>
              <a:t> в </a:t>
            </a:r>
            <a:r>
              <a:rPr lang="ru-RU" sz="2200" dirty="0" err="1" smtClean="0"/>
              <a:t>пісок</a:t>
            </a:r>
            <a:r>
              <a:rPr lang="ru-RU" sz="2200" dirty="0" smtClean="0"/>
              <a:t> до </a:t>
            </a:r>
            <a:r>
              <a:rPr lang="ru-RU" sz="2200" dirty="0" err="1" smtClean="0"/>
              <a:t>Десни</a:t>
            </a:r>
            <a:r>
              <a:rPr lang="ru-RU" sz="2200" dirty="0" smtClean="0"/>
              <a:t>, </a:t>
            </a:r>
            <a:r>
              <a:rPr lang="ru-RU" sz="2200" dirty="0" err="1" smtClean="0"/>
              <a:t>миюся</a:t>
            </a:r>
            <a:r>
              <a:rPr lang="ru-RU" sz="2200" dirty="0" smtClean="0"/>
              <a:t>, </a:t>
            </a:r>
            <a:r>
              <a:rPr lang="ru-RU" sz="2200" dirty="0" err="1" smtClean="0"/>
              <a:t>п'ю</a:t>
            </a:r>
            <a:r>
              <a:rPr lang="ru-RU" sz="2200" dirty="0" smtClean="0"/>
              <a:t> воду. Вода </a:t>
            </a:r>
            <a:r>
              <a:rPr lang="ru-RU" sz="2200" dirty="0" err="1" smtClean="0"/>
              <a:t>ласкава</a:t>
            </a:r>
            <a:r>
              <a:rPr lang="ru-RU" sz="2200" dirty="0" smtClean="0"/>
              <a:t>, солодка. </a:t>
            </a:r>
            <a:r>
              <a:rPr lang="ru-RU" sz="2200" dirty="0" err="1" smtClean="0"/>
              <a:t>П'ю</a:t>
            </a:r>
            <a:r>
              <a:rPr lang="ru-RU" sz="2200" dirty="0" smtClean="0"/>
              <a:t> </a:t>
            </a:r>
            <a:r>
              <a:rPr lang="ru-RU" sz="2200" dirty="0" err="1" smtClean="0"/>
              <a:t>ще</a:t>
            </a:r>
            <a:r>
              <a:rPr lang="ru-RU" sz="2200" dirty="0" smtClean="0"/>
              <a:t> раз, </a:t>
            </a:r>
            <a:r>
              <a:rPr lang="ru-RU" sz="2200" dirty="0" err="1" smtClean="0"/>
              <a:t>убрівши</a:t>
            </a:r>
            <a:r>
              <a:rPr lang="ru-RU" sz="2200" dirty="0" smtClean="0"/>
              <a:t> по </a:t>
            </a:r>
            <a:r>
              <a:rPr lang="ru-RU" sz="2200" dirty="0" err="1" smtClean="0"/>
              <a:t>коліна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витягнувши</a:t>
            </a:r>
            <a:r>
              <a:rPr lang="ru-RU" sz="2200" dirty="0" smtClean="0"/>
              <a:t> </a:t>
            </a:r>
            <a:r>
              <a:rPr lang="ru-RU" sz="2200" dirty="0" err="1" smtClean="0"/>
              <a:t>шию</a:t>
            </a:r>
            <a:r>
              <a:rPr lang="ru-RU" sz="2200" dirty="0" smtClean="0"/>
              <a:t>, як лошак, </a:t>
            </a:r>
            <a:r>
              <a:rPr lang="ru-RU" sz="2200" dirty="0" err="1" smtClean="0"/>
              <a:t>потім</a:t>
            </a:r>
            <a:r>
              <a:rPr lang="ru-RU" sz="2200" dirty="0" smtClean="0"/>
              <a:t> </a:t>
            </a:r>
            <a:r>
              <a:rPr lang="ru-RU" sz="2200" dirty="0" err="1" smtClean="0"/>
              <a:t>стрибаю</a:t>
            </a:r>
            <a:r>
              <a:rPr lang="ru-RU" sz="2200" dirty="0" smtClean="0"/>
              <a:t> на кручу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гайда</a:t>
            </a:r>
            <a:r>
              <a:rPr lang="ru-RU" sz="2200" dirty="0" smtClean="0"/>
              <a:t> до </a:t>
            </a:r>
            <a:r>
              <a:rPr lang="ru-RU" sz="2200" dirty="0" err="1" smtClean="0"/>
              <a:t>сінокосу</a:t>
            </a:r>
            <a:r>
              <a:rPr lang="ru-RU" sz="2200" dirty="0" smtClean="0"/>
              <a:t>. І </a:t>
            </a:r>
            <a:r>
              <a:rPr lang="ru-RU" sz="2200" dirty="0" err="1" smtClean="0"/>
              <a:t>вже</a:t>
            </a:r>
            <a:r>
              <a:rPr lang="ru-RU" sz="2200" dirty="0" smtClean="0"/>
              <a:t> я не ходжу, а </a:t>
            </a:r>
            <a:r>
              <a:rPr lang="ru-RU" sz="2200" dirty="0" err="1" smtClean="0"/>
              <a:t>тільки</a:t>
            </a:r>
            <a:r>
              <a:rPr lang="ru-RU" sz="2200" dirty="0" smtClean="0"/>
              <a:t> </a:t>
            </a:r>
            <a:r>
              <a:rPr lang="ru-RU" sz="2200" dirty="0" err="1" smtClean="0"/>
              <a:t>літаю</a:t>
            </a:r>
            <a:r>
              <a:rPr lang="ru-RU" sz="2200" dirty="0" smtClean="0"/>
              <a:t>, </a:t>
            </a:r>
            <a:r>
              <a:rPr lang="ru-RU" sz="2200" dirty="0" err="1" smtClean="0"/>
              <a:t>ледве</a:t>
            </a:r>
            <a:r>
              <a:rPr lang="ru-RU" sz="2200" dirty="0" smtClean="0"/>
              <a:t> </a:t>
            </a:r>
            <a:r>
              <a:rPr lang="ru-RU" sz="2200" dirty="0" err="1" smtClean="0"/>
              <a:t>торкаючись</a:t>
            </a:r>
            <a:r>
              <a:rPr lang="ru-RU" sz="2200" dirty="0" smtClean="0"/>
              <a:t> лугу. </a:t>
            </a:r>
            <a:r>
              <a:rPr lang="ru-RU" sz="2200" dirty="0" err="1" smtClean="0"/>
              <a:t>Вбігаю</a:t>
            </a:r>
            <a:r>
              <a:rPr lang="ru-RU" sz="2200" dirty="0" smtClean="0"/>
              <a:t> в </a:t>
            </a:r>
            <a:r>
              <a:rPr lang="ru-RU" sz="2200" dirty="0" err="1" smtClean="0"/>
              <a:t>ліс</a:t>
            </a:r>
            <a:r>
              <a:rPr lang="ru-RU" sz="2200" dirty="0" smtClean="0"/>
              <a:t> — </a:t>
            </a:r>
            <a:r>
              <a:rPr lang="ru-RU" sz="2200" dirty="0" err="1" smtClean="0"/>
              <a:t>гриби</a:t>
            </a:r>
            <a:r>
              <a:rPr lang="ru-RU" sz="2200" dirty="0" smtClean="0"/>
              <a:t>. У </a:t>
            </a:r>
            <a:r>
              <a:rPr lang="ru-RU" sz="2200" dirty="0" err="1" smtClean="0"/>
              <a:t>лози</a:t>
            </a:r>
            <a:r>
              <a:rPr lang="ru-RU" sz="2200" dirty="0" smtClean="0"/>
              <a:t> — </a:t>
            </a:r>
            <a:r>
              <a:rPr lang="ru-RU" sz="2200" dirty="0" err="1" smtClean="0"/>
              <a:t>ожина</a:t>
            </a:r>
            <a:r>
              <a:rPr lang="ru-RU" sz="2200" dirty="0" smtClean="0"/>
              <a:t>. В </a:t>
            </a:r>
            <a:r>
              <a:rPr lang="ru-RU" sz="2200" dirty="0" err="1" smtClean="0"/>
              <a:t>кущі</a:t>
            </a:r>
            <a:r>
              <a:rPr lang="ru-RU" sz="2200" dirty="0" smtClean="0"/>
              <a:t> — </a:t>
            </a:r>
            <a:r>
              <a:rPr lang="ru-RU" sz="2200" dirty="0" err="1" smtClean="0"/>
              <a:t>горіхи</a:t>
            </a:r>
            <a:r>
              <a:rPr lang="ru-RU" sz="2200" dirty="0" smtClean="0"/>
              <a:t>. В </a:t>
            </a:r>
            <a:r>
              <a:rPr lang="ru-RU" sz="2200" dirty="0" err="1" smtClean="0"/>
              <a:t>озері</a:t>
            </a:r>
            <a:r>
              <a:rPr lang="ru-RU" sz="2200" dirty="0" smtClean="0"/>
              <a:t> воду </a:t>
            </a:r>
            <a:r>
              <a:rPr lang="ru-RU" sz="2200" dirty="0" err="1" smtClean="0"/>
              <a:t>скаламучу</a:t>
            </a:r>
            <a:r>
              <a:rPr lang="ru-RU" sz="2200" dirty="0" smtClean="0"/>
              <a:t> — </a:t>
            </a:r>
            <a:r>
              <a:rPr lang="ru-RU" sz="2200" dirty="0" err="1" smtClean="0"/>
              <a:t>риба</a:t>
            </a:r>
            <a:r>
              <a:rPr lang="ru-RU" sz="2200" dirty="0" smtClean="0"/>
              <a:t>».</a:t>
            </a:r>
            <a:endParaRPr lang="ru-RU" sz="2200" dirty="0"/>
          </a:p>
        </p:txBody>
      </p:sp>
      <p:pic>
        <p:nvPicPr>
          <p:cNvPr id="4" name="Рисунок 3" descr="img аф 007.jpg"/>
          <p:cNvPicPr>
            <a:picLocks noChangeAspect="1"/>
          </p:cNvPicPr>
          <p:nvPr/>
        </p:nvPicPr>
        <p:blipFill>
          <a:blip r:embed="rId2" cstate="print"/>
          <a:srcRect t="53658"/>
          <a:stretch>
            <a:fillRect/>
          </a:stretch>
        </p:blipFill>
        <p:spPr>
          <a:xfrm>
            <a:off x="0" y="5229200"/>
            <a:ext cx="9144000" cy="1628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128</TotalTime>
  <Words>800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Слайд 1</vt:lpstr>
      <vt:lpstr>Причина написання твору</vt:lpstr>
      <vt:lpstr>Слайд 3</vt:lpstr>
      <vt:lpstr>Пасторт твору</vt:lpstr>
      <vt:lpstr>Проблематика</vt:lpstr>
      <vt:lpstr>Герої</vt:lpstr>
      <vt:lpstr>Слайд 7</vt:lpstr>
      <vt:lpstr>Слайд 8</vt:lpstr>
      <vt:lpstr>Образи кіноповісті  “зАчарована десна”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17</cp:revision>
  <dcterms:created xsi:type="dcterms:W3CDTF">2014-01-25T18:48:51Z</dcterms:created>
  <dcterms:modified xsi:type="dcterms:W3CDTF">2014-01-26T19:19:06Z</dcterms:modified>
</cp:coreProperties>
</file>