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AB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>
            <a:lvl1pPr>
              <a:defRPr b="1">
                <a:solidFill>
                  <a:srgbClr val="EAB2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7D80-20D5-443C-9D98-34A43156CE25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C15E-B99D-44E5-B114-B4AA10200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AB2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/>
              <a:t>Дитяч</a:t>
            </a:r>
            <a:r>
              <a:rPr lang="uk-UA" sz="6000" dirty="0" smtClean="0"/>
              <a:t>і та юнацькі роки Тараса Шевченка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588" y="1000108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Весною 1831 року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опинився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Петербурз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куди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переїхав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пан.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Наступного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року,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зважаючи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невідступні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благання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пан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віддав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науку до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різних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живописних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справ цехового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майстра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Ширяєва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свого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дворового маляра.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6916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Наука у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Ширяєва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.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Викуп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з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кріпацтва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2530" name="Picture 2" descr="http://www.golos.com.ua/userfiles/image_new/2013/11/291113/ShevchenkoT_1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500422" cy="466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Ширяєв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брав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численні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підряди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розмалювання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панських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будинків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церков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театрів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Учні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жили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горищі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нещадно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експлуатували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Їм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удавалося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трохи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вчитися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живопису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але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треба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виконувати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багато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технічних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малярських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робіт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Отже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хоч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перебування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Ширяєва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Шевченка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певною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наукою, та вона не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задовольняла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художніх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запитів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 descr="http://ozonlit.org/wp-content/uploads/shevchenk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714775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5357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Влітку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білими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петербурзькими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ночами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став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ходити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до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Літнього</a:t>
            </a: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саду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перемальовувати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статуї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В одну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таких ночей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1835 року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зустрів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земляк художник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Іван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Максимович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Со-шенко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цей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час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закінчував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Академію</a:t>
            </a: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мистецтв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Сошенко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помітив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ширяєвського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учня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справжній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художній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талант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став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йому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допомагати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5602" name="Picture 2" descr="http://svitlytsia.crimea.ua/viewimg.php?f=images/articles/2007_5204.jpg&amp;hsize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66"/>
            <a:ext cx="3031836" cy="4203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388" y="4714884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Сошенко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почав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ходити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до художника на квартиру,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вчитися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нього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малювати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Саме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Сошенко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знайомить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О. </a:t>
            </a:r>
            <a:r>
              <a:rPr lang="ru-RU" sz="2400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Венеціановим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Є. </a:t>
            </a:r>
            <a:r>
              <a:rPr lang="ru-RU" sz="2400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Гребінкою</a:t>
            </a:r>
            <a:r>
              <a:rPr lang="ru-RU" sz="24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В. Григоровичем, К. </a:t>
            </a:r>
            <a:r>
              <a:rPr lang="ru-RU" sz="2400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Брюлловим</a:t>
            </a:r>
            <a:r>
              <a:rPr lang="ru-RU" sz="24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В. </a:t>
            </a:r>
            <a:r>
              <a:rPr lang="ru-RU" sz="2400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Жуковським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578" name="Picture 2" descr="http://upload.wikimedia.org/wikipedia/commons/thumb/0/03/Venetsianov_self.jpg/230px-Venetsianov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190750" cy="280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929198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О. </a:t>
            </a:r>
            <a:r>
              <a:rPr lang="ru-RU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Венеціанов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0" name="Picture 4" descr="http://orenda.pl.ua/file/171278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209306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4929198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Є. </a:t>
            </a:r>
            <a:r>
              <a:rPr lang="ru-RU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Гребінка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4582" name="Picture 6" descr="http://upload.wikimedia.org/wikipedia/commons/thumb/3/33/Dmitry_Grigorovich2.jpg/200px-Dmitry_Grigorovi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00240"/>
            <a:ext cx="233362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929322" y="4929198"/>
            <a:ext cx="2016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В. Григорович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lex.ru/portret/30-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znaimo.com.ua/images/rubase_2_358042535_14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42"/>
            <a:ext cx="2776557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4572008"/>
            <a:ext cx="164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К. Брюллов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4572008"/>
            <a:ext cx="207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В. </a:t>
            </a:r>
            <a:r>
              <a:rPr lang="ru-RU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Жуковський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Благородні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друзі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зацікавилися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обдарованим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юнаком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вирішили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докласти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зусиль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визолити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кріпацтва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Почалися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переговори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паном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Енгельгардтом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запросив за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кріпака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2500 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крб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роздобути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значну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суму, 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К. Брюллов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намалював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портрет 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В.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Жуковського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розіграли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лотерею, а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виручені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гроші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викупили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сталося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22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квітня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1838 року.</a:t>
            </a:r>
            <a:endParaRPr lang="ru-RU" sz="2400" i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7650" name="Picture 2" descr="http://www.day.kiev.ua/sites/default/files/main/articles/25042013/8kar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262302" cy="338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142852"/>
            <a:ext cx="8786842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Рання творчість Кобзаря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uk-UA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Характерні риси: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інтерес до незвичайного, яскравого, таємничого, фантастичного;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піднесений стиль мовлення;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розчуленість (сентиментальність);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захоплення історичним минулим.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Шевченко виступає переважно як романтик і реаліст одночасно.</a:t>
            </a:r>
          </a:p>
        </p:txBody>
      </p:sp>
      <p:pic>
        <p:nvPicPr>
          <p:cNvPr id="29698" name="Picture 2" descr="http://www.museumshevchenko.org.ua/flash-point/uploads/gallery/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81000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14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uk-UA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Основні мотиви творчості: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сирітство і соціальна нерівність 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“Тяжко-важко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в світі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жити”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);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трагічна доля жінки-покритки і розбещеність панів 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“Катерина”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“Мар'яна-черниця”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);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героїчне минуле України 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“Іван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Підкова”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“Тарасова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ніч”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“Гайдамаки”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“Гамалія”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“До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Основ'яненка”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);</a:t>
            </a:r>
          </a:p>
          <a:p>
            <a:pPr indent="173038">
              <a:buFont typeface="Times New Roman" pitchFamily="18" charset="0"/>
              <a:buChar char="–"/>
            </a:pPr>
            <a:r>
              <a:rPr lang="uk-UA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тема ролі поета в суспільному житті 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“Думи</a:t>
            </a:r>
            <a:r>
              <a:rPr lang="uk-UA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мої, думи мої…”).</a:t>
            </a:r>
          </a:p>
        </p:txBody>
      </p:sp>
      <p:pic>
        <p:nvPicPr>
          <p:cNvPr id="3" name="Picture 4" descr="http://ntsh.org/files/t.shevchenko-avtoportret-184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350349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8786842" cy="78581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accent5"/>
                </a:solidFill>
              </a:rPr>
              <a:t>Вікторина </a:t>
            </a:r>
            <a:r>
              <a:rPr lang="uk-UA" sz="3600" i="1" dirty="0" err="1" smtClean="0">
                <a:solidFill>
                  <a:srgbClr val="92D050"/>
                </a:solidFill>
              </a:rPr>
              <a:t>“Всім</a:t>
            </a:r>
            <a:r>
              <a:rPr lang="uk-UA" sz="3600" i="1" dirty="0" smtClean="0">
                <a:solidFill>
                  <a:srgbClr val="92D050"/>
                </a:solidFill>
              </a:rPr>
              <a:t> нам знайомий Т. </a:t>
            </a:r>
            <a:r>
              <a:rPr lang="uk-UA" sz="3600" i="1" dirty="0" err="1" smtClean="0">
                <a:solidFill>
                  <a:srgbClr val="92D050"/>
                </a:solidFill>
              </a:rPr>
              <a:t>Шевченко”</a:t>
            </a:r>
            <a:endParaRPr lang="ru-RU" sz="3600" i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upload.wikimedia.org/wikipedia/commons/4/4b/Taras_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643306" cy="4888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521497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1. Село, яке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письменник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вважав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своєю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батьківщиною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457200" indent="-457200" algn="ctr"/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Моринці</a:t>
            </a:r>
            <a:endParaRPr lang="ru-RU" sz="24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2.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Соціальний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стан Тараса у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дитячі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  </a:t>
            </a:r>
          </a:p>
          <a:p>
            <a:pPr marL="358775" indent="-358775"/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   роки.</a:t>
            </a:r>
          </a:p>
          <a:p>
            <a:pPr marL="358775" indent="-358775" algn="ctr"/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Кріпак</a:t>
            </a:r>
            <a:endParaRPr lang="ru-RU" sz="24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3. Професія батька майбутнього письменника.</a:t>
            </a:r>
          </a:p>
          <a:p>
            <a:pPr marL="358775" indent="-358775" algn="ctr"/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Стельмах</a:t>
            </a:r>
          </a:p>
          <a:p>
            <a:pPr marL="358775" indent="-358775"/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4.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Здібність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поета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дитинстві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358775" indent="-358775" algn="ctr"/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Малювання</a:t>
            </a:r>
            <a:endParaRPr lang="ru-RU" sz="24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5. 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Сума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викупу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Тараса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кріпацтва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358775" indent="-358775" algn="ctr"/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2500 руб.</a:t>
            </a: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>
              <a:solidFill>
                <a:srgbClr val="FFCC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142852"/>
            <a:ext cx="8786842" cy="7858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Вікторина </a:t>
            </a:r>
            <a:r>
              <a:rPr kumimoji="0" lang="uk-UA" sz="3600" b="1" i="1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“Всім нам знайомий Т. Шевченко”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5500694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6.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Рік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місто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видання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«Кобзаря».</a:t>
            </a:r>
          </a:p>
          <a:p>
            <a:pPr marL="457200" indent="-457200" algn="ctr"/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1840 р., Петербург</a:t>
            </a: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7. 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Заклад, у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якому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навчався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Тарас Григорович,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отримавши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«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вільну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».</a:t>
            </a:r>
            <a:endParaRPr lang="uk-UA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 algn="ctr"/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Академія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мистецтв</a:t>
            </a:r>
            <a:endParaRPr lang="ru-RU" sz="24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8. 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Де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побував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Т. Шевченко разом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науковою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експедицією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як художник?</a:t>
            </a:r>
            <a:endParaRPr lang="uk-UA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 algn="ctr"/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Аральському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морі</a:t>
            </a:r>
            <a:endParaRPr lang="ru-RU" sz="24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9.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Хто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родини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Шевченків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мав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ім’я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Катерина?</a:t>
            </a:r>
          </a:p>
          <a:p>
            <a:pPr marL="358775" indent="-358775" algn="ctr"/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Старша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сестра Тараса</a:t>
            </a:r>
          </a:p>
          <a:p>
            <a:pPr marL="358775" indent="-358775"/>
            <a:r>
              <a:rPr lang="uk-UA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10.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Відома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поезія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митця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про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безрадісне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сирітське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дитинство</a:t>
            </a:r>
            <a:r>
              <a:rPr lang="ru-RU" sz="2400" i="1" dirty="0" smtClean="0">
                <a:solidFill>
                  <a:srgbClr val="FFCC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358775" indent="-358775" algn="ctr"/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Мені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тринадцятий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минало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i="1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uk-UA" sz="2400" dirty="0" smtClean="0">
              <a:solidFill>
                <a:srgbClr val="FFCC00"/>
              </a:solidFill>
              <a:latin typeface="+mj-lt"/>
              <a:cs typeface="Times New Roman" pitchFamily="18" charset="0"/>
            </a:endParaRPr>
          </a:p>
          <a:p>
            <a:pPr marL="358775" indent="-358775"/>
            <a:endParaRPr lang="ru-RU" sz="2400" dirty="0">
              <a:solidFill>
                <a:srgbClr val="FFCC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362" name="Picture 2" descr="http://www.epochtimes.com.ua/upload/medialibrary/4b4/4b448195c495ff8f5d13897fa3821b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559691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142852"/>
            <a:ext cx="8786842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Життєвий</a:t>
            </a:r>
            <a:r>
              <a:rPr kumimoji="0" lang="uk-UA" sz="3600" b="1" i="1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і творчий шлях Кобзаря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375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Важка</a:t>
            </a: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наука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селі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Моринцях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Київщині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убогій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кріпосницькій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сім’ї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Григорія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Шевченка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9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березня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(25 лютого ст. ст.)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1814 року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народився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хлопчик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майбутній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великий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народний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поет. Коли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зовсім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батьки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переселились у село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Кирилівку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нині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Шевченкове).</a:t>
            </a:r>
          </a:p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 тяжких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злиднях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кріпацького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минало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дитинство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4" descr="http://cl.rushkolnik.ru/tw_files2/urls_81/1506/d-1505052/1505052_html_m2bfc83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273320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малих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років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хлопця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виявився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гострий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допитливий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розум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захоплювали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малого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Тараса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дідові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оповідання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про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героїчне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повстання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народних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проти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польської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шляхти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1768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році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Хлопець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підріс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батько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віддав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науку до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дячка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Важкою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наука,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але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успішно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подолав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переносячи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разом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тим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мужньо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всі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суворі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кари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знущання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деспота-дяка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2" descr="http://nbukids.files.wordpress.com/2011/03/d188d0b5d0b2d187d0b5d0bdd0bad0be.jpg"/>
          <p:cNvPicPr>
            <a:picLocks noChangeAspect="1" noChangeArrowheads="1"/>
          </p:cNvPicPr>
          <p:nvPr/>
        </p:nvPicPr>
        <p:blipFill>
          <a:blip r:embed="rId2" cstate="print"/>
          <a:srcRect t="2893"/>
          <a:stretch>
            <a:fillRect/>
          </a:stretch>
        </p:blipFill>
        <p:spPr bwMode="auto">
          <a:xfrm>
            <a:off x="5429256" y="714356"/>
            <a:ext cx="3566460" cy="47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Коли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Тарасові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9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років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померла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Залишившись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малими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дітьми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батько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одружився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удовою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яка мала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своїх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троє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дітей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сім’ї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стало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тяжчим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11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років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залишився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круглим сиротою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батькової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смерті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почалося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поневіряння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хлопця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 чужих людях.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4" descr="http://cl.rushkolnik.ru/tw_files2/urls_81/1506/d-1505052/1505052_html_2cf340ca.jpg"/>
          <p:cNvPicPr>
            <a:picLocks noChangeAspect="1" noChangeArrowheads="1"/>
          </p:cNvPicPr>
          <p:nvPr/>
        </p:nvPicPr>
        <p:blipFill>
          <a:blip r:embed="rId2" cstate="print"/>
          <a:srcRect l="1958" t="2846" r="2088" b="7495"/>
          <a:stretch>
            <a:fillRect/>
          </a:stretch>
        </p:blipFill>
        <p:spPr bwMode="auto">
          <a:xfrm>
            <a:off x="928662" y="2714620"/>
            <a:ext cx="5214974" cy="335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5286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Пристрасно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бажаючи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навчитися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малювати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Тарас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шукав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учителів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Коли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йому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14–15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років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знайшов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одного маляра 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селі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Хлипнівці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погоджувався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взяти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науку,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але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зажадав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дозволу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поміщика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А коли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звернувся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до управителя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панських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маєтків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той,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замість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дозволу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послав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панську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кухню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кухарчуком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http://orenda.pl.ua/file/171279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286128" cy="438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moloda.kiev.ua/img/content/i22/229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27033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785794"/>
            <a:ext cx="5286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Незабаром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кухарчука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зробили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козачком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тобто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слугою молодого пана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Енгельгардта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Нескладні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були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обов’язки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козачка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Сиди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біля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дверей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панської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кімнати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чекай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поки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пан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гукне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подати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вогню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закурити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люльку,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налити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води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тощо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Та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тут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хлопця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не покидала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пристрасть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до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малювання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крадькома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змалював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олівцем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картини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прикрашали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панські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покої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У пана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5286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Разом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паном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виїхав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до 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м. </a:t>
            </a:r>
            <a:r>
              <a:rPr lang="ru-RU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Вільно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Тут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ним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сталася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така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пригода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Пан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панею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поїхали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на бал.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Хлопець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засвітив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свічку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став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перемальовувати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портрет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козака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Платова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учасника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Вітчизняної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війни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1812 року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так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захопився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улюбленою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роботою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чув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як пани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повернулися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додому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indent="173038"/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«Пан, —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розповідає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Шевченко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автобіографії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, — с остервенением выдрал его за уши, надавал пощечин, за то, дескать, что он мог не только дом — город сжечь».</a:t>
            </a:r>
            <a:endParaRPr lang="ru-RU" sz="2400" i="1" dirty="0">
              <a:solidFill>
                <a:schemeClr val="bg1">
                  <a:lumMod val="8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1506" name="Picture 2" descr="http://svitlytsia.crimea.ua/viewimg.php?f=images/articles/2008_5655.jpg&amp;hsize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3608860" cy="3723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(13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EB1390-09BC-4CF8-A045-2224E1BF5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CSC(13)</Template>
  <TotalTime>123</TotalTime>
  <Words>926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CSC(13)</vt:lpstr>
      <vt:lpstr>Дитячі та юнацькі роки Тараса Шевченка</vt:lpstr>
      <vt:lpstr>Вікторина “Всім нам знайомий Т. Шевченко”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Дитячі та юнацькі роки Тараса Шевченка</dc:title>
  <dc:creator>Папіш Олександр</dc:creator>
  <dc:description>Шаблон оформления</dc:description>
  <cp:lastModifiedBy>Папиш</cp:lastModifiedBy>
  <cp:revision>15</cp:revision>
  <dcterms:created xsi:type="dcterms:W3CDTF">2013-11-30T10:34:00Z</dcterms:created>
  <dcterms:modified xsi:type="dcterms:W3CDTF">2014-04-28T18:17:56Z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TC300077479990</vt:lpwstr>
  </property>
</Properties>
</file>