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57" r:id="rId5"/>
    <p:sldId id="259" r:id="rId6"/>
    <p:sldId id="268" r:id="rId7"/>
    <p:sldId id="261" r:id="rId8"/>
    <p:sldId id="262" r:id="rId9"/>
    <p:sldId id="269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C370F-FBCF-42EB-8940-6979BA9BEF5E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78AF32-BF3E-4CE1-BB5D-F5712B1611E2}">
      <dgm:prSet phldrT="[Текст]"/>
      <dgm:spPr/>
      <dgm:t>
        <a:bodyPr/>
        <a:lstStyle/>
        <a:p>
          <a:r>
            <a:rPr lang="uk-UA" dirty="0" smtClean="0"/>
            <a:t>Поет</a:t>
          </a:r>
          <a:endParaRPr lang="ru-RU" dirty="0"/>
        </a:p>
      </dgm:t>
    </dgm:pt>
    <dgm:pt modelId="{D7C5DC9B-F67B-43AE-BE4B-D60E2A2587BB}" type="parTrans" cxnId="{748DB1C3-244A-4B7F-8A4C-3D872F7FFB40}">
      <dgm:prSet/>
      <dgm:spPr/>
      <dgm:t>
        <a:bodyPr/>
        <a:lstStyle/>
        <a:p>
          <a:endParaRPr lang="ru-RU"/>
        </a:p>
      </dgm:t>
    </dgm:pt>
    <dgm:pt modelId="{ABF6B7C1-1112-448B-9AD2-99172DF6365C}" type="sibTrans" cxnId="{748DB1C3-244A-4B7F-8A4C-3D872F7FFB40}">
      <dgm:prSet/>
      <dgm:spPr/>
      <dgm:t>
        <a:bodyPr/>
        <a:lstStyle/>
        <a:p>
          <a:endParaRPr lang="ru-RU"/>
        </a:p>
      </dgm:t>
    </dgm:pt>
    <dgm:pt modelId="{79C07922-936A-4FA7-B2D6-9B86BAFC7385}">
      <dgm:prSet phldrT="[Текст]"/>
      <dgm:spPr/>
      <dgm:t>
        <a:bodyPr/>
        <a:lstStyle/>
        <a:p>
          <a:r>
            <a:rPr lang="uk-UA" dirty="0" smtClean="0"/>
            <a:t>Перекладач</a:t>
          </a:r>
          <a:endParaRPr lang="ru-RU" dirty="0"/>
        </a:p>
      </dgm:t>
    </dgm:pt>
    <dgm:pt modelId="{31183905-0159-4BA3-9523-3F399071A84F}" type="parTrans" cxnId="{953F7D97-607A-4C13-B968-09BA14A0BBF8}">
      <dgm:prSet/>
      <dgm:spPr/>
      <dgm:t>
        <a:bodyPr/>
        <a:lstStyle/>
        <a:p>
          <a:endParaRPr lang="ru-RU"/>
        </a:p>
      </dgm:t>
    </dgm:pt>
    <dgm:pt modelId="{786503B0-EA71-48B5-85F7-BEBC9690CD86}" type="sibTrans" cxnId="{953F7D97-607A-4C13-B968-09BA14A0BBF8}">
      <dgm:prSet/>
      <dgm:spPr/>
      <dgm:t>
        <a:bodyPr/>
        <a:lstStyle/>
        <a:p>
          <a:endParaRPr lang="ru-RU"/>
        </a:p>
      </dgm:t>
    </dgm:pt>
    <dgm:pt modelId="{51A96AE7-7FC0-4E56-BC70-396E869A5318}">
      <dgm:prSet phldrT="[Текст]"/>
      <dgm:spPr/>
      <dgm:t>
        <a:bodyPr/>
        <a:lstStyle/>
        <a:p>
          <a:r>
            <a:rPr lang="uk-UA" dirty="0" smtClean="0"/>
            <a:t>Публіцист</a:t>
          </a:r>
          <a:endParaRPr lang="ru-RU" dirty="0"/>
        </a:p>
      </dgm:t>
    </dgm:pt>
    <dgm:pt modelId="{AC2DD85C-9BBC-46F5-8268-15908C413F72}" type="parTrans" cxnId="{4DC57231-DB39-4519-A452-1EA1902D2000}">
      <dgm:prSet/>
      <dgm:spPr/>
      <dgm:t>
        <a:bodyPr/>
        <a:lstStyle/>
        <a:p>
          <a:endParaRPr lang="ru-RU"/>
        </a:p>
      </dgm:t>
    </dgm:pt>
    <dgm:pt modelId="{B17F9375-47C0-43FB-9FC3-A0B0CE6EE0A3}" type="sibTrans" cxnId="{4DC57231-DB39-4519-A452-1EA1902D2000}">
      <dgm:prSet/>
      <dgm:spPr/>
      <dgm:t>
        <a:bodyPr/>
        <a:lstStyle/>
        <a:p>
          <a:endParaRPr lang="ru-RU"/>
        </a:p>
      </dgm:t>
    </dgm:pt>
    <dgm:pt modelId="{A0889441-F03C-46EE-9B9D-C2973859A497}">
      <dgm:prSet phldrT="[Текст]"/>
      <dgm:spPr/>
      <dgm:t>
        <a:bodyPr/>
        <a:lstStyle/>
        <a:p>
          <a:r>
            <a:rPr lang="uk-UA" dirty="0" smtClean="0"/>
            <a:t>Громадський діяч</a:t>
          </a:r>
          <a:endParaRPr lang="ru-RU" dirty="0"/>
        </a:p>
      </dgm:t>
    </dgm:pt>
    <dgm:pt modelId="{B77D128D-102D-4E69-B927-3FA264F4C251}" type="parTrans" cxnId="{5E40090D-D0C8-463A-9C38-F0AF02C42147}">
      <dgm:prSet/>
      <dgm:spPr/>
      <dgm:t>
        <a:bodyPr/>
        <a:lstStyle/>
        <a:p>
          <a:endParaRPr lang="ru-RU"/>
        </a:p>
      </dgm:t>
    </dgm:pt>
    <dgm:pt modelId="{78BEAC0F-7DFB-4695-B872-FCEB726FE939}" type="sibTrans" cxnId="{5E40090D-D0C8-463A-9C38-F0AF02C42147}">
      <dgm:prSet/>
      <dgm:spPr/>
      <dgm:t>
        <a:bodyPr/>
        <a:lstStyle/>
        <a:p>
          <a:endParaRPr lang="ru-RU"/>
        </a:p>
      </dgm:t>
    </dgm:pt>
    <dgm:pt modelId="{8AF5321C-67D4-46AA-B80A-8090014F1EDC}">
      <dgm:prSet phldrT="[Текст]"/>
      <dgm:spPr/>
      <dgm:t>
        <a:bodyPr/>
        <a:lstStyle/>
        <a:p>
          <a:r>
            <a:rPr lang="ru-RU" b="0" i="0" u="none" dirty="0" err="1" smtClean="0"/>
            <a:t>Академік</a:t>
          </a:r>
          <a:r>
            <a:rPr lang="ru-RU" b="0" i="0" u="none" dirty="0" smtClean="0"/>
            <a:t> АН </a:t>
          </a:r>
          <a:r>
            <a:rPr lang="ru-RU" b="0" i="0" u="none" dirty="0" err="1" smtClean="0"/>
            <a:t>України</a:t>
          </a:r>
          <a:endParaRPr lang="ru-RU" u="none" dirty="0"/>
        </a:p>
      </dgm:t>
    </dgm:pt>
    <dgm:pt modelId="{0CA50B05-D553-4BA2-8966-AA85A343F775}" type="parTrans" cxnId="{A16D581B-3FA4-41DF-A5E3-703E6F7F96B6}">
      <dgm:prSet/>
      <dgm:spPr/>
      <dgm:t>
        <a:bodyPr/>
        <a:lstStyle/>
        <a:p>
          <a:endParaRPr lang="ru-RU"/>
        </a:p>
      </dgm:t>
    </dgm:pt>
    <dgm:pt modelId="{97EC9557-3647-4B7E-853A-C1E27466489E}" type="sibTrans" cxnId="{A16D581B-3FA4-41DF-A5E3-703E6F7F96B6}">
      <dgm:prSet/>
      <dgm:spPr/>
      <dgm:t>
        <a:bodyPr/>
        <a:lstStyle/>
        <a:p>
          <a:endParaRPr lang="ru-RU"/>
        </a:p>
      </dgm:t>
    </dgm:pt>
    <dgm:pt modelId="{4C9D6622-6074-4835-91D7-AECEE2AF39B2}" type="pres">
      <dgm:prSet presAssocID="{E8FC370F-FBCF-42EB-8940-6979BA9BEF5E}" presName="Name0" presStyleCnt="0">
        <dgm:presLayoutVars>
          <dgm:chMax val="7"/>
          <dgm:chPref val="7"/>
          <dgm:dir/>
        </dgm:presLayoutVars>
      </dgm:prSet>
      <dgm:spPr/>
    </dgm:pt>
    <dgm:pt modelId="{2714BF64-856F-4F70-B3A2-D6602BF6A741}" type="pres">
      <dgm:prSet presAssocID="{E8FC370F-FBCF-42EB-8940-6979BA9BEF5E}" presName="Name1" presStyleCnt="0"/>
      <dgm:spPr/>
    </dgm:pt>
    <dgm:pt modelId="{395206C7-F7B4-4F9F-BBE1-A420EC9FB006}" type="pres">
      <dgm:prSet presAssocID="{E8FC370F-FBCF-42EB-8940-6979BA9BEF5E}" presName="cycle" presStyleCnt="0"/>
      <dgm:spPr/>
    </dgm:pt>
    <dgm:pt modelId="{8AB76DFD-2355-4147-9867-CE2960427B3C}" type="pres">
      <dgm:prSet presAssocID="{E8FC370F-FBCF-42EB-8940-6979BA9BEF5E}" presName="srcNode" presStyleLbl="node1" presStyleIdx="0" presStyleCnt="5"/>
      <dgm:spPr/>
    </dgm:pt>
    <dgm:pt modelId="{B4B0C01B-5CA3-460E-8490-E5D151FBA4FB}" type="pres">
      <dgm:prSet presAssocID="{E8FC370F-FBCF-42EB-8940-6979BA9BEF5E}" presName="conn" presStyleLbl="parChTrans1D2" presStyleIdx="0" presStyleCnt="1"/>
      <dgm:spPr/>
    </dgm:pt>
    <dgm:pt modelId="{3476BE25-B53B-4293-B7C0-DCF2AE5A2C8E}" type="pres">
      <dgm:prSet presAssocID="{E8FC370F-FBCF-42EB-8940-6979BA9BEF5E}" presName="extraNode" presStyleLbl="node1" presStyleIdx="0" presStyleCnt="5"/>
      <dgm:spPr/>
    </dgm:pt>
    <dgm:pt modelId="{36A01501-2C2A-4E41-97D1-658283581082}" type="pres">
      <dgm:prSet presAssocID="{E8FC370F-FBCF-42EB-8940-6979BA9BEF5E}" presName="dstNode" presStyleLbl="node1" presStyleIdx="0" presStyleCnt="5"/>
      <dgm:spPr/>
    </dgm:pt>
    <dgm:pt modelId="{7F8F3186-3BA8-427E-AA17-CA05A5F2724A}" type="pres">
      <dgm:prSet presAssocID="{8F78AF32-BF3E-4CE1-BB5D-F5712B1611E2}" presName="text_1" presStyleLbl="node1" presStyleIdx="0" presStyleCnt="5">
        <dgm:presLayoutVars>
          <dgm:bulletEnabled val="1"/>
        </dgm:presLayoutVars>
      </dgm:prSet>
      <dgm:spPr/>
    </dgm:pt>
    <dgm:pt modelId="{37F17365-B7CD-435C-A0CE-A93AAEFE1BED}" type="pres">
      <dgm:prSet presAssocID="{8F78AF32-BF3E-4CE1-BB5D-F5712B1611E2}" presName="accent_1" presStyleCnt="0"/>
      <dgm:spPr/>
    </dgm:pt>
    <dgm:pt modelId="{C9B657AD-5A0D-4EFE-9E20-885AF4B12EC2}" type="pres">
      <dgm:prSet presAssocID="{8F78AF32-BF3E-4CE1-BB5D-F5712B1611E2}" presName="accentRepeatNode" presStyleLbl="solidFgAcc1" presStyleIdx="0" presStyleCnt="5"/>
      <dgm:spPr/>
    </dgm:pt>
    <dgm:pt modelId="{36A5540D-EAFC-4058-BDD8-E4E2BC9CEE8A}" type="pres">
      <dgm:prSet presAssocID="{79C07922-936A-4FA7-B2D6-9B86BAFC7385}" presName="text_2" presStyleLbl="node1" presStyleIdx="1" presStyleCnt="5">
        <dgm:presLayoutVars>
          <dgm:bulletEnabled val="1"/>
        </dgm:presLayoutVars>
      </dgm:prSet>
      <dgm:spPr/>
    </dgm:pt>
    <dgm:pt modelId="{30CF9638-FE2E-4B0D-8083-62A6447CF986}" type="pres">
      <dgm:prSet presAssocID="{79C07922-936A-4FA7-B2D6-9B86BAFC7385}" presName="accent_2" presStyleCnt="0"/>
      <dgm:spPr/>
    </dgm:pt>
    <dgm:pt modelId="{83B0112C-E117-4F1D-91D0-63543AC9F927}" type="pres">
      <dgm:prSet presAssocID="{79C07922-936A-4FA7-B2D6-9B86BAFC7385}" presName="accentRepeatNode" presStyleLbl="solidFgAcc1" presStyleIdx="1" presStyleCnt="5"/>
      <dgm:spPr/>
    </dgm:pt>
    <dgm:pt modelId="{5C6BB844-01D8-4174-871F-835CC2DD1BBE}" type="pres">
      <dgm:prSet presAssocID="{51A96AE7-7FC0-4E56-BC70-396E869A5318}" presName="text_3" presStyleLbl="node1" presStyleIdx="2" presStyleCnt="5">
        <dgm:presLayoutVars>
          <dgm:bulletEnabled val="1"/>
        </dgm:presLayoutVars>
      </dgm:prSet>
      <dgm:spPr/>
    </dgm:pt>
    <dgm:pt modelId="{BE397596-C9B7-4BB8-B4A2-5130E4A540ED}" type="pres">
      <dgm:prSet presAssocID="{51A96AE7-7FC0-4E56-BC70-396E869A5318}" presName="accent_3" presStyleCnt="0"/>
      <dgm:spPr/>
    </dgm:pt>
    <dgm:pt modelId="{00F06CB1-2B99-4725-9839-92F28CA0BC5B}" type="pres">
      <dgm:prSet presAssocID="{51A96AE7-7FC0-4E56-BC70-396E869A5318}" presName="accentRepeatNode" presStyleLbl="solidFgAcc1" presStyleIdx="2" presStyleCnt="5"/>
      <dgm:spPr/>
    </dgm:pt>
    <dgm:pt modelId="{CF3B3238-1468-45B7-A6E8-77148C68A009}" type="pres">
      <dgm:prSet presAssocID="{A0889441-F03C-46EE-9B9D-C2973859A497}" presName="text_4" presStyleLbl="node1" presStyleIdx="3" presStyleCnt="5">
        <dgm:presLayoutVars>
          <dgm:bulletEnabled val="1"/>
        </dgm:presLayoutVars>
      </dgm:prSet>
      <dgm:spPr/>
    </dgm:pt>
    <dgm:pt modelId="{E54BDBCE-3B37-48CA-B2C1-9F9B6013C149}" type="pres">
      <dgm:prSet presAssocID="{A0889441-F03C-46EE-9B9D-C2973859A497}" presName="accent_4" presStyleCnt="0"/>
      <dgm:spPr/>
    </dgm:pt>
    <dgm:pt modelId="{AFC8EDAC-CF97-413C-A36C-D952AB9F56C0}" type="pres">
      <dgm:prSet presAssocID="{A0889441-F03C-46EE-9B9D-C2973859A497}" presName="accentRepeatNode" presStyleLbl="solidFgAcc1" presStyleIdx="3" presStyleCnt="5"/>
      <dgm:spPr/>
    </dgm:pt>
    <dgm:pt modelId="{A2C9668C-80D0-4856-BE2C-6AD974F3D5F2}" type="pres">
      <dgm:prSet presAssocID="{8AF5321C-67D4-46AA-B80A-8090014F1ED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B6ECF-A3B2-4CC6-BC4C-67E5C41B14FF}" type="pres">
      <dgm:prSet presAssocID="{8AF5321C-67D4-46AA-B80A-8090014F1EDC}" presName="accent_5" presStyleCnt="0"/>
      <dgm:spPr/>
    </dgm:pt>
    <dgm:pt modelId="{467A75C2-4A12-42D2-84E3-25F422ABB8E3}" type="pres">
      <dgm:prSet presAssocID="{8AF5321C-67D4-46AA-B80A-8090014F1EDC}" presName="accentRepeatNode" presStyleLbl="solidFgAcc1" presStyleIdx="4" presStyleCnt="5"/>
      <dgm:spPr/>
    </dgm:pt>
  </dgm:ptLst>
  <dgm:cxnLst>
    <dgm:cxn modelId="{944BC098-5E94-418A-8A3B-F8F8F807E828}" type="presOf" srcId="{E8FC370F-FBCF-42EB-8940-6979BA9BEF5E}" destId="{4C9D6622-6074-4835-91D7-AECEE2AF39B2}" srcOrd="0" destOrd="0" presId="urn:microsoft.com/office/officeart/2008/layout/VerticalCurvedList"/>
    <dgm:cxn modelId="{E29BAF22-C2EA-408C-9A26-4044E8890883}" type="presOf" srcId="{A0889441-F03C-46EE-9B9D-C2973859A497}" destId="{CF3B3238-1468-45B7-A6E8-77148C68A009}" srcOrd="0" destOrd="0" presId="urn:microsoft.com/office/officeart/2008/layout/VerticalCurvedList"/>
    <dgm:cxn modelId="{CA9C1676-4057-4520-AEDC-82A6CC738A21}" type="presOf" srcId="{8F78AF32-BF3E-4CE1-BB5D-F5712B1611E2}" destId="{7F8F3186-3BA8-427E-AA17-CA05A5F2724A}" srcOrd="0" destOrd="0" presId="urn:microsoft.com/office/officeart/2008/layout/VerticalCurvedList"/>
    <dgm:cxn modelId="{953F7D97-607A-4C13-B968-09BA14A0BBF8}" srcId="{E8FC370F-FBCF-42EB-8940-6979BA9BEF5E}" destId="{79C07922-936A-4FA7-B2D6-9B86BAFC7385}" srcOrd="1" destOrd="0" parTransId="{31183905-0159-4BA3-9523-3F399071A84F}" sibTransId="{786503B0-EA71-48B5-85F7-BEBC9690CD86}"/>
    <dgm:cxn modelId="{FA864EC2-29C4-4EF3-9F17-85A96418F3BD}" type="presOf" srcId="{51A96AE7-7FC0-4E56-BC70-396E869A5318}" destId="{5C6BB844-01D8-4174-871F-835CC2DD1BBE}" srcOrd="0" destOrd="0" presId="urn:microsoft.com/office/officeart/2008/layout/VerticalCurvedList"/>
    <dgm:cxn modelId="{4DC57231-DB39-4519-A452-1EA1902D2000}" srcId="{E8FC370F-FBCF-42EB-8940-6979BA9BEF5E}" destId="{51A96AE7-7FC0-4E56-BC70-396E869A5318}" srcOrd="2" destOrd="0" parTransId="{AC2DD85C-9BBC-46F5-8268-15908C413F72}" sibTransId="{B17F9375-47C0-43FB-9FC3-A0B0CE6EE0A3}"/>
    <dgm:cxn modelId="{748DB1C3-244A-4B7F-8A4C-3D872F7FFB40}" srcId="{E8FC370F-FBCF-42EB-8940-6979BA9BEF5E}" destId="{8F78AF32-BF3E-4CE1-BB5D-F5712B1611E2}" srcOrd="0" destOrd="0" parTransId="{D7C5DC9B-F67B-43AE-BE4B-D60E2A2587BB}" sibTransId="{ABF6B7C1-1112-448B-9AD2-99172DF6365C}"/>
    <dgm:cxn modelId="{5E40090D-D0C8-463A-9C38-F0AF02C42147}" srcId="{E8FC370F-FBCF-42EB-8940-6979BA9BEF5E}" destId="{A0889441-F03C-46EE-9B9D-C2973859A497}" srcOrd="3" destOrd="0" parTransId="{B77D128D-102D-4E69-B927-3FA264F4C251}" sibTransId="{78BEAC0F-7DFB-4695-B872-FCEB726FE939}"/>
    <dgm:cxn modelId="{A16D581B-3FA4-41DF-A5E3-703E6F7F96B6}" srcId="{E8FC370F-FBCF-42EB-8940-6979BA9BEF5E}" destId="{8AF5321C-67D4-46AA-B80A-8090014F1EDC}" srcOrd="4" destOrd="0" parTransId="{0CA50B05-D553-4BA2-8966-AA85A343F775}" sibTransId="{97EC9557-3647-4B7E-853A-C1E27466489E}"/>
    <dgm:cxn modelId="{AFA5931C-2D63-43A5-871B-98D40DEF9699}" type="presOf" srcId="{ABF6B7C1-1112-448B-9AD2-99172DF6365C}" destId="{B4B0C01B-5CA3-460E-8490-E5D151FBA4FB}" srcOrd="0" destOrd="0" presId="urn:microsoft.com/office/officeart/2008/layout/VerticalCurvedList"/>
    <dgm:cxn modelId="{DB101430-F49B-4259-A213-33EA09D24CB7}" type="presOf" srcId="{8AF5321C-67D4-46AA-B80A-8090014F1EDC}" destId="{A2C9668C-80D0-4856-BE2C-6AD974F3D5F2}" srcOrd="0" destOrd="0" presId="urn:microsoft.com/office/officeart/2008/layout/VerticalCurvedList"/>
    <dgm:cxn modelId="{7B9415DC-3CE7-4C94-A2E5-FBF01E9F9834}" type="presOf" srcId="{79C07922-936A-4FA7-B2D6-9B86BAFC7385}" destId="{36A5540D-EAFC-4058-BDD8-E4E2BC9CEE8A}" srcOrd="0" destOrd="0" presId="urn:microsoft.com/office/officeart/2008/layout/VerticalCurvedList"/>
    <dgm:cxn modelId="{28F4C965-D7FF-401B-9496-AD88FA9EAE7B}" type="presParOf" srcId="{4C9D6622-6074-4835-91D7-AECEE2AF39B2}" destId="{2714BF64-856F-4F70-B3A2-D6602BF6A741}" srcOrd="0" destOrd="0" presId="urn:microsoft.com/office/officeart/2008/layout/VerticalCurvedList"/>
    <dgm:cxn modelId="{B968B90F-2519-41F4-81A5-8AD36992A269}" type="presParOf" srcId="{2714BF64-856F-4F70-B3A2-D6602BF6A741}" destId="{395206C7-F7B4-4F9F-BBE1-A420EC9FB006}" srcOrd="0" destOrd="0" presId="urn:microsoft.com/office/officeart/2008/layout/VerticalCurvedList"/>
    <dgm:cxn modelId="{14275DCC-BEE5-4275-A142-BC6F283F8693}" type="presParOf" srcId="{395206C7-F7B4-4F9F-BBE1-A420EC9FB006}" destId="{8AB76DFD-2355-4147-9867-CE2960427B3C}" srcOrd="0" destOrd="0" presId="urn:microsoft.com/office/officeart/2008/layout/VerticalCurvedList"/>
    <dgm:cxn modelId="{D1298F16-E9E5-4EE0-9847-744FF11C2949}" type="presParOf" srcId="{395206C7-F7B4-4F9F-BBE1-A420EC9FB006}" destId="{B4B0C01B-5CA3-460E-8490-E5D151FBA4FB}" srcOrd="1" destOrd="0" presId="urn:microsoft.com/office/officeart/2008/layout/VerticalCurvedList"/>
    <dgm:cxn modelId="{BEDFB3A2-9255-4C9D-9895-371D69CCF042}" type="presParOf" srcId="{395206C7-F7B4-4F9F-BBE1-A420EC9FB006}" destId="{3476BE25-B53B-4293-B7C0-DCF2AE5A2C8E}" srcOrd="2" destOrd="0" presId="urn:microsoft.com/office/officeart/2008/layout/VerticalCurvedList"/>
    <dgm:cxn modelId="{5996C88A-0F16-47DE-BF18-0FDE2D0391C8}" type="presParOf" srcId="{395206C7-F7B4-4F9F-BBE1-A420EC9FB006}" destId="{36A01501-2C2A-4E41-97D1-658283581082}" srcOrd="3" destOrd="0" presId="urn:microsoft.com/office/officeart/2008/layout/VerticalCurvedList"/>
    <dgm:cxn modelId="{91690AC5-1CB8-4185-A061-0C83260E38AE}" type="presParOf" srcId="{2714BF64-856F-4F70-B3A2-D6602BF6A741}" destId="{7F8F3186-3BA8-427E-AA17-CA05A5F2724A}" srcOrd="1" destOrd="0" presId="urn:microsoft.com/office/officeart/2008/layout/VerticalCurvedList"/>
    <dgm:cxn modelId="{C5674153-C6EE-4A71-875B-48CDA906E870}" type="presParOf" srcId="{2714BF64-856F-4F70-B3A2-D6602BF6A741}" destId="{37F17365-B7CD-435C-A0CE-A93AAEFE1BED}" srcOrd="2" destOrd="0" presId="urn:microsoft.com/office/officeart/2008/layout/VerticalCurvedList"/>
    <dgm:cxn modelId="{DC50D76E-5C27-422D-9A68-4EAA21969829}" type="presParOf" srcId="{37F17365-B7CD-435C-A0CE-A93AAEFE1BED}" destId="{C9B657AD-5A0D-4EFE-9E20-885AF4B12EC2}" srcOrd="0" destOrd="0" presId="urn:microsoft.com/office/officeart/2008/layout/VerticalCurvedList"/>
    <dgm:cxn modelId="{C96D2C15-13BB-4FB3-BA06-76FDFD3191CD}" type="presParOf" srcId="{2714BF64-856F-4F70-B3A2-D6602BF6A741}" destId="{36A5540D-EAFC-4058-BDD8-E4E2BC9CEE8A}" srcOrd="3" destOrd="0" presId="urn:microsoft.com/office/officeart/2008/layout/VerticalCurvedList"/>
    <dgm:cxn modelId="{46C4F17F-0727-465A-BB38-B6A1523FA676}" type="presParOf" srcId="{2714BF64-856F-4F70-B3A2-D6602BF6A741}" destId="{30CF9638-FE2E-4B0D-8083-62A6447CF986}" srcOrd="4" destOrd="0" presId="urn:microsoft.com/office/officeart/2008/layout/VerticalCurvedList"/>
    <dgm:cxn modelId="{1E7E32A0-3B7C-4A80-AC58-3DA210DC1006}" type="presParOf" srcId="{30CF9638-FE2E-4B0D-8083-62A6447CF986}" destId="{83B0112C-E117-4F1D-91D0-63543AC9F927}" srcOrd="0" destOrd="0" presId="urn:microsoft.com/office/officeart/2008/layout/VerticalCurvedList"/>
    <dgm:cxn modelId="{75BB8C6F-D069-43D0-BB7B-1E4E862B3FD3}" type="presParOf" srcId="{2714BF64-856F-4F70-B3A2-D6602BF6A741}" destId="{5C6BB844-01D8-4174-871F-835CC2DD1BBE}" srcOrd="5" destOrd="0" presId="urn:microsoft.com/office/officeart/2008/layout/VerticalCurvedList"/>
    <dgm:cxn modelId="{046EB35E-243B-4313-9E70-1C1F3D0EF228}" type="presParOf" srcId="{2714BF64-856F-4F70-B3A2-D6602BF6A741}" destId="{BE397596-C9B7-4BB8-B4A2-5130E4A540ED}" srcOrd="6" destOrd="0" presId="urn:microsoft.com/office/officeart/2008/layout/VerticalCurvedList"/>
    <dgm:cxn modelId="{00B617D7-5BF0-427A-8E4C-926DA3D1178F}" type="presParOf" srcId="{BE397596-C9B7-4BB8-B4A2-5130E4A540ED}" destId="{00F06CB1-2B99-4725-9839-92F28CA0BC5B}" srcOrd="0" destOrd="0" presId="urn:microsoft.com/office/officeart/2008/layout/VerticalCurvedList"/>
    <dgm:cxn modelId="{84810310-A451-4506-B0AB-4A5BE354ACD7}" type="presParOf" srcId="{2714BF64-856F-4F70-B3A2-D6602BF6A741}" destId="{CF3B3238-1468-45B7-A6E8-77148C68A009}" srcOrd="7" destOrd="0" presId="urn:microsoft.com/office/officeart/2008/layout/VerticalCurvedList"/>
    <dgm:cxn modelId="{9689373E-B427-4B90-8447-934421CCDFEC}" type="presParOf" srcId="{2714BF64-856F-4F70-B3A2-D6602BF6A741}" destId="{E54BDBCE-3B37-48CA-B2C1-9F9B6013C149}" srcOrd="8" destOrd="0" presId="urn:microsoft.com/office/officeart/2008/layout/VerticalCurvedList"/>
    <dgm:cxn modelId="{666CC88C-4627-42D2-B1C2-C0E13C645A10}" type="presParOf" srcId="{E54BDBCE-3B37-48CA-B2C1-9F9B6013C149}" destId="{AFC8EDAC-CF97-413C-A36C-D952AB9F56C0}" srcOrd="0" destOrd="0" presId="urn:microsoft.com/office/officeart/2008/layout/VerticalCurvedList"/>
    <dgm:cxn modelId="{AEE796B1-359D-49AD-8D05-0495151776A2}" type="presParOf" srcId="{2714BF64-856F-4F70-B3A2-D6602BF6A741}" destId="{A2C9668C-80D0-4856-BE2C-6AD974F3D5F2}" srcOrd="9" destOrd="0" presId="urn:microsoft.com/office/officeart/2008/layout/VerticalCurvedList"/>
    <dgm:cxn modelId="{1482E51C-62CC-42E4-92FE-45F2BB702CFA}" type="presParOf" srcId="{2714BF64-856F-4F70-B3A2-D6602BF6A741}" destId="{2AAB6ECF-A3B2-4CC6-BC4C-67E5C41B14FF}" srcOrd="10" destOrd="0" presId="urn:microsoft.com/office/officeart/2008/layout/VerticalCurvedList"/>
    <dgm:cxn modelId="{890ABC38-0D32-4D22-9365-040AC15A9733}" type="presParOf" srcId="{2AAB6ECF-A3B2-4CC6-BC4C-67E5C41B14FF}" destId="{467A75C2-4A12-42D2-84E3-25F422ABB8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0C01B-5CA3-460E-8490-E5D151FBA4FB}">
      <dsp:nvSpPr>
        <dsp:cNvPr id="0" name=""/>
        <dsp:cNvSpPr/>
      </dsp:nvSpPr>
      <dsp:spPr>
        <a:xfrm>
          <a:off x="-5047449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F3186-3BA8-427E-AA17-CA05A5F2724A}">
      <dsp:nvSpPr>
        <dsp:cNvPr id="0" name=""/>
        <dsp:cNvSpPr/>
      </dsp:nvSpPr>
      <dsp:spPr>
        <a:xfrm>
          <a:off x="421546" y="278941"/>
          <a:ext cx="6789749" cy="5582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10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Поет</a:t>
          </a:r>
          <a:endParaRPr lang="ru-RU" sz="3000" kern="1200" dirty="0"/>
        </a:p>
      </dsp:txBody>
      <dsp:txXfrm>
        <a:off x="421546" y="278941"/>
        <a:ext cx="6789749" cy="558240"/>
      </dsp:txXfrm>
    </dsp:sp>
    <dsp:sp modelId="{C9B657AD-5A0D-4EFE-9E20-885AF4B12EC2}">
      <dsp:nvSpPr>
        <dsp:cNvPr id="0" name=""/>
        <dsp:cNvSpPr/>
      </dsp:nvSpPr>
      <dsp:spPr>
        <a:xfrm>
          <a:off x="72646" y="209161"/>
          <a:ext cx="697800" cy="69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A5540D-EAFC-4058-BDD8-E4E2BC9CEE8A}">
      <dsp:nvSpPr>
        <dsp:cNvPr id="0" name=""/>
        <dsp:cNvSpPr/>
      </dsp:nvSpPr>
      <dsp:spPr>
        <a:xfrm>
          <a:off x="821565" y="1116034"/>
          <a:ext cx="6389730" cy="558240"/>
        </a:xfrm>
        <a:prstGeom prst="rect">
          <a:avLst/>
        </a:prstGeom>
        <a:gradFill rotWithShape="0">
          <a:gsLst>
            <a:gs pos="0">
              <a:schemeClr val="accent5">
                <a:hueOff val="-69254"/>
                <a:satOff val="-6632"/>
                <a:lumOff val="-6667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-69254"/>
                <a:satOff val="-6632"/>
                <a:lumOff val="-6667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10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Перекладач</a:t>
          </a:r>
          <a:endParaRPr lang="ru-RU" sz="3000" kern="1200" dirty="0"/>
        </a:p>
      </dsp:txBody>
      <dsp:txXfrm>
        <a:off x="821565" y="1116034"/>
        <a:ext cx="6389730" cy="558240"/>
      </dsp:txXfrm>
    </dsp:sp>
    <dsp:sp modelId="{83B0112C-E117-4F1D-91D0-63543AC9F927}">
      <dsp:nvSpPr>
        <dsp:cNvPr id="0" name=""/>
        <dsp:cNvSpPr/>
      </dsp:nvSpPr>
      <dsp:spPr>
        <a:xfrm>
          <a:off x="472664" y="1046254"/>
          <a:ext cx="697800" cy="69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9254"/>
              <a:satOff val="-6632"/>
              <a:lumOff val="-666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6BB844-01D8-4174-871F-835CC2DD1BBE}">
      <dsp:nvSpPr>
        <dsp:cNvPr id="0" name=""/>
        <dsp:cNvSpPr/>
      </dsp:nvSpPr>
      <dsp:spPr>
        <a:xfrm>
          <a:off x="944338" y="1953127"/>
          <a:ext cx="6266957" cy="558240"/>
        </a:xfrm>
        <a:prstGeom prst="rect">
          <a:avLst/>
        </a:prstGeom>
        <a:gradFill rotWithShape="0">
          <a:gsLst>
            <a:gs pos="0">
              <a:schemeClr val="accent5">
                <a:hueOff val="-138508"/>
                <a:satOff val="-13264"/>
                <a:lumOff val="-13334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-138508"/>
                <a:satOff val="-13264"/>
                <a:lumOff val="-13334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10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Публіцист</a:t>
          </a:r>
          <a:endParaRPr lang="ru-RU" sz="3000" kern="1200" dirty="0"/>
        </a:p>
      </dsp:txBody>
      <dsp:txXfrm>
        <a:off x="944338" y="1953127"/>
        <a:ext cx="6266957" cy="558240"/>
      </dsp:txXfrm>
    </dsp:sp>
    <dsp:sp modelId="{00F06CB1-2B99-4725-9839-92F28CA0BC5B}">
      <dsp:nvSpPr>
        <dsp:cNvPr id="0" name=""/>
        <dsp:cNvSpPr/>
      </dsp:nvSpPr>
      <dsp:spPr>
        <a:xfrm>
          <a:off x="595438" y="1883347"/>
          <a:ext cx="697800" cy="69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8508"/>
              <a:satOff val="-13264"/>
              <a:lumOff val="-1333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3B3238-1468-45B7-A6E8-77148C68A009}">
      <dsp:nvSpPr>
        <dsp:cNvPr id="0" name=""/>
        <dsp:cNvSpPr/>
      </dsp:nvSpPr>
      <dsp:spPr>
        <a:xfrm>
          <a:off x="821565" y="2790220"/>
          <a:ext cx="6389730" cy="558240"/>
        </a:xfrm>
        <a:prstGeom prst="rect">
          <a:avLst/>
        </a:prstGeom>
        <a:gradFill rotWithShape="0">
          <a:gsLst>
            <a:gs pos="0">
              <a:schemeClr val="accent5">
                <a:hueOff val="-207762"/>
                <a:satOff val="-19896"/>
                <a:lumOff val="-2000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-207762"/>
                <a:satOff val="-19896"/>
                <a:lumOff val="-2000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10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Громадський діяч</a:t>
          </a:r>
          <a:endParaRPr lang="ru-RU" sz="3000" kern="1200" dirty="0"/>
        </a:p>
      </dsp:txBody>
      <dsp:txXfrm>
        <a:off x="821565" y="2790220"/>
        <a:ext cx="6389730" cy="558240"/>
      </dsp:txXfrm>
    </dsp:sp>
    <dsp:sp modelId="{AFC8EDAC-CF97-413C-A36C-D952AB9F56C0}">
      <dsp:nvSpPr>
        <dsp:cNvPr id="0" name=""/>
        <dsp:cNvSpPr/>
      </dsp:nvSpPr>
      <dsp:spPr>
        <a:xfrm>
          <a:off x="472664" y="2720440"/>
          <a:ext cx="697800" cy="69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07762"/>
              <a:satOff val="-19896"/>
              <a:lumOff val="-2000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C9668C-80D0-4856-BE2C-6AD974F3D5F2}">
      <dsp:nvSpPr>
        <dsp:cNvPr id="0" name=""/>
        <dsp:cNvSpPr/>
      </dsp:nvSpPr>
      <dsp:spPr>
        <a:xfrm>
          <a:off x="421546" y="3627313"/>
          <a:ext cx="6789749" cy="558240"/>
        </a:xfrm>
        <a:prstGeom prst="rect">
          <a:avLst/>
        </a:prstGeom>
        <a:gradFill rotWithShape="0">
          <a:gsLst>
            <a:gs pos="0">
              <a:schemeClr val="accent5">
                <a:hueOff val="-277017"/>
                <a:satOff val="-26528"/>
                <a:lumOff val="-26667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-277017"/>
                <a:satOff val="-26528"/>
                <a:lumOff val="-26667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10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u="none" kern="1200" dirty="0" err="1" smtClean="0"/>
            <a:t>Академік</a:t>
          </a:r>
          <a:r>
            <a:rPr lang="ru-RU" sz="3000" b="0" i="0" u="none" kern="1200" dirty="0" smtClean="0"/>
            <a:t> АН </a:t>
          </a:r>
          <a:r>
            <a:rPr lang="ru-RU" sz="3000" b="0" i="0" u="none" kern="1200" dirty="0" err="1" smtClean="0"/>
            <a:t>України</a:t>
          </a:r>
          <a:endParaRPr lang="ru-RU" sz="3000" u="none" kern="1200" dirty="0"/>
        </a:p>
      </dsp:txBody>
      <dsp:txXfrm>
        <a:off x="421546" y="3627313"/>
        <a:ext cx="6789749" cy="558240"/>
      </dsp:txXfrm>
    </dsp:sp>
    <dsp:sp modelId="{467A75C2-4A12-42D2-84E3-25F422ABB8E3}">
      <dsp:nvSpPr>
        <dsp:cNvPr id="0" name=""/>
        <dsp:cNvSpPr/>
      </dsp:nvSpPr>
      <dsp:spPr>
        <a:xfrm>
          <a:off x="72646" y="3557533"/>
          <a:ext cx="697800" cy="69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7017"/>
              <a:satOff val="-26528"/>
              <a:lumOff val="-2666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Абстрактный\SinAb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968741"/>
            <a:ext cx="6696744" cy="131624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284984"/>
            <a:ext cx="6696744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21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0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Абстрактный\SinAbstr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620713"/>
            <a:ext cx="53387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1628775"/>
            <a:ext cx="87137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7523163" y="6572250"/>
            <a:ext cx="1616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DBEEF4"/>
                </a:solidFill>
                <a:latin typeface="Ariston" pitchFamily="66" charset="0"/>
              </a:rPr>
              <a:t>ProPowerPoint.Ru</a:t>
            </a:r>
            <a:endParaRPr lang="ru-RU" sz="1400">
              <a:solidFill>
                <a:srgbClr val="DBEEF4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568952" cy="1656184"/>
          </a:xfrm>
        </p:spPr>
        <p:txBody>
          <a:bodyPr/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Максим </a:t>
            </a:r>
            <a:r>
              <a:rPr lang="ru-RU" sz="9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Рильський</a:t>
            </a:r>
            <a:endParaRPr lang="ru-RU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861048"/>
            <a:ext cx="5040560" cy="15841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у</a:t>
            </a:r>
            <a:r>
              <a:rPr lang="ru-RU" dirty="0" smtClean="0">
                <a:solidFill>
                  <a:schemeClr val="tx2"/>
                </a:solidFill>
              </a:rPr>
              <a:t>чениц</a:t>
            </a:r>
            <a:r>
              <a:rPr lang="uk-UA" dirty="0" smtClean="0">
                <a:solidFill>
                  <a:schemeClr val="tx2"/>
                </a:solidFill>
              </a:rPr>
              <a:t>і 11-А класу </a:t>
            </a:r>
          </a:p>
          <a:p>
            <a:r>
              <a:rPr lang="uk-UA" dirty="0" err="1" smtClean="0">
                <a:solidFill>
                  <a:schemeClr val="tx2"/>
                </a:solidFill>
              </a:rPr>
              <a:t>Маковійчук</a:t>
            </a:r>
            <a:r>
              <a:rPr lang="uk-UA" dirty="0" smtClean="0">
                <a:solidFill>
                  <a:schemeClr val="tx2"/>
                </a:solidFill>
              </a:rPr>
              <a:t> Анни</a:t>
            </a:r>
            <a:endParaRPr lang="ru-R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132856"/>
            <a:ext cx="4918982" cy="4049215"/>
          </a:xfrm>
        </p:spPr>
        <p:txBody>
          <a:bodyPr>
            <a:noAutofit/>
          </a:bodyPr>
          <a:lstStyle/>
          <a:p>
            <a:r>
              <a:rPr lang="ru-RU" dirty="0"/>
              <a:t>У 1965 </a:t>
            </a:r>
            <a:r>
              <a:rPr lang="ru-RU" dirty="0" err="1"/>
              <a:t>році</a:t>
            </a:r>
            <a:r>
              <a:rPr lang="ru-RU" dirty="0"/>
              <a:t> на честь Максима </a:t>
            </a:r>
            <a:r>
              <a:rPr lang="ru-RU" dirty="0" err="1"/>
              <a:t>Рильського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названо </a:t>
            </a:r>
            <a:r>
              <a:rPr lang="ru-RU" dirty="0" err="1"/>
              <a:t>вулицю</a:t>
            </a:r>
            <a:r>
              <a:rPr lang="ru-RU" dirty="0"/>
              <a:t> в </a:t>
            </a:r>
            <a:r>
              <a:rPr lang="ru-RU" dirty="0" err="1"/>
              <a:t>Києві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жив і </a:t>
            </a:r>
            <a:r>
              <a:rPr lang="ru-RU" dirty="0" err="1" smtClean="0"/>
              <a:t>працював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вулицею</a:t>
            </a:r>
            <a:r>
              <a:rPr lang="ru-RU" dirty="0"/>
              <a:t> </a:t>
            </a:r>
            <a:r>
              <a:rPr lang="ru-RU" dirty="0" err="1"/>
              <a:t>розташовано</a:t>
            </a:r>
            <a:r>
              <a:rPr lang="ru-RU" dirty="0"/>
              <a:t> </a:t>
            </a:r>
            <a:r>
              <a:rPr lang="ru-RU" dirty="0" err="1"/>
              <a:t>Голосіївський</a:t>
            </a:r>
            <a:r>
              <a:rPr lang="ru-RU" dirty="0"/>
              <a:t> парк, у 1964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названий на честь Максима </a:t>
            </a:r>
            <a:r>
              <a:rPr lang="ru-RU" dirty="0" err="1" smtClean="0"/>
              <a:t>Рильського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03039" y="476672"/>
            <a:ext cx="7756263" cy="10542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dirty="0" smtClean="0"/>
              <a:t>Вшанування пам'яті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04864"/>
            <a:ext cx="2874620" cy="40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4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Діяльність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7593610"/>
              </p:ext>
            </p:extLst>
          </p:nvPr>
        </p:nvGraphicFramePr>
        <p:xfrm>
          <a:off x="971600" y="2060848"/>
          <a:ext cx="727280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2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3563888" y="2420888"/>
            <a:ext cx="5256584" cy="4104456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Б</a:t>
            </a:r>
            <a:r>
              <a:rPr lang="ru-RU" sz="2000" dirty="0" err="1" smtClean="0"/>
              <a:t>атько</a:t>
            </a:r>
            <a:r>
              <a:rPr lang="ru-RU" sz="2000" dirty="0" smtClean="0"/>
              <a:t> Максима </a:t>
            </a:r>
            <a:r>
              <a:rPr lang="ru-RU" sz="2000" dirty="0" err="1" smtClean="0"/>
              <a:t>Рильського</a:t>
            </a:r>
            <a:r>
              <a:rPr lang="ru-RU" sz="2000" dirty="0" smtClean="0"/>
              <a:t>, </a:t>
            </a:r>
            <a:r>
              <a:rPr lang="ru-RU" sz="2000" dirty="0" err="1"/>
              <a:t>етнограф</a:t>
            </a:r>
            <a:r>
              <a:rPr lang="ru-RU" sz="2000" dirty="0"/>
              <a:t>, </a:t>
            </a:r>
            <a:r>
              <a:rPr lang="ru-RU" sz="2000" dirty="0" err="1"/>
              <a:t>громадський</a:t>
            </a:r>
            <a:r>
              <a:rPr lang="ru-RU" sz="2000" dirty="0"/>
              <a:t> </a:t>
            </a:r>
            <a:r>
              <a:rPr lang="ru-RU" sz="2000" dirty="0" err="1"/>
              <a:t>діяч</a:t>
            </a:r>
            <a:r>
              <a:rPr lang="ru-RU" sz="2000" dirty="0"/>
              <a:t> і </a:t>
            </a:r>
            <a:r>
              <a:rPr lang="ru-RU" sz="2000" dirty="0" err="1"/>
              <a:t>публіцист</a:t>
            </a:r>
            <a:r>
              <a:rPr lang="ru-RU" sz="2000" dirty="0"/>
              <a:t> </a:t>
            </a:r>
            <a:r>
              <a:rPr lang="ru-RU" sz="2000" dirty="0" err="1"/>
              <a:t>Тадей</a:t>
            </a:r>
            <a:r>
              <a:rPr lang="ru-RU" sz="2000" dirty="0"/>
              <a:t> </a:t>
            </a:r>
            <a:r>
              <a:rPr lang="ru-RU" sz="2000" dirty="0" err="1" smtClean="0"/>
              <a:t>Рильський</a:t>
            </a:r>
            <a:r>
              <a:rPr lang="ru-RU" sz="2000" dirty="0" smtClean="0"/>
              <a:t>. </a:t>
            </a:r>
            <a:r>
              <a:rPr lang="ru-RU" sz="2000" dirty="0" err="1" smtClean="0"/>
              <a:t>Синові</a:t>
            </a:r>
            <a:r>
              <a:rPr lang="ru-RU" sz="2000" dirty="0" smtClean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передав у </a:t>
            </a:r>
            <a:r>
              <a:rPr lang="ru-RU" sz="2000" dirty="0" err="1"/>
              <a:t>спадок</a:t>
            </a:r>
            <a:r>
              <a:rPr lang="ru-RU" sz="2000" dirty="0"/>
              <a:t> </a:t>
            </a:r>
            <a:r>
              <a:rPr lang="ru-RU" sz="2000" dirty="0" err="1"/>
              <a:t>аристократичну</a:t>
            </a:r>
            <a:r>
              <a:rPr lang="ru-RU" sz="2000" dirty="0"/>
              <a:t> культуру, </a:t>
            </a:r>
            <a:r>
              <a:rPr lang="ru-RU" sz="2000" dirty="0" err="1"/>
              <a:t>почуття</a:t>
            </a:r>
            <a:r>
              <a:rPr lang="ru-RU" sz="2000" dirty="0"/>
              <a:t> </a:t>
            </a:r>
            <a:r>
              <a:rPr lang="ru-RU" sz="2000" dirty="0" err="1"/>
              <a:t>власної</a:t>
            </a:r>
            <a:r>
              <a:rPr lang="ru-RU" sz="2000" dirty="0"/>
              <a:t> </a:t>
            </a:r>
            <a:r>
              <a:rPr lang="ru-RU" sz="2000" dirty="0" err="1"/>
              <a:t>незалежності</a:t>
            </a:r>
            <a:r>
              <a:rPr lang="ru-RU" sz="2000" dirty="0"/>
              <a:t> та </a:t>
            </a:r>
            <a:r>
              <a:rPr lang="ru-RU" sz="2000" dirty="0" err="1"/>
              <a:t>віри</a:t>
            </a:r>
            <a:r>
              <a:rPr lang="ru-RU" sz="2000" dirty="0"/>
              <a:t> в себе. </a:t>
            </a:r>
            <a:endParaRPr lang="ru-RU" sz="2000" dirty="0" smtClean="0"/>
          </a:p>
          <a:p>
            <a:r>
              <a:rPr lang="ru-RU" sz="2000" dirty="0" err="1" smtClean="0"/>
              <a:t>Мати</a:t>
            </a:r>
            <a:r>
              <a:rPr lang="ru-RU" sz="2000" dirty="0" smtClean="0"/>
              <a:t> </a:t>
            </a:r>
            <a:r>
              <a:rPr lang="ru-RU" sz="2000" dirty="0"/>
              <a:t>Максима </a:t>
            </a:r>
            <a:r>
              <a:rPr lang="ru-RU" sz="2000" dirty="0" err="1"/>
              <a:t>Рильського</a:t>
            </a:r>
            <a:r>
              <a:rPr lang="ru-RU" sz="2000" dirty="0"/>
              <a:t>, </a:t>
            </a:r>
            <a:r>
              <a:rPr lang="ru-RU" sz="2000" dirty="0" err="1"/>
              <a:t>Меланія</a:t>
            </a:r>
            <a:r>
              <a:rPr lang="ru-RU" sz="2000" dirty="0"/>
              <a:t> </a:t>
            </a:r>
            <a:r>
              <a:rPr lang="ru-RU" sz="2000" dirty="0" err="1"/>
              <a:t>Федорівна</a:t>
            </a:r>
            <a:r>
              <a:rPr lang="ru-RU" sz="2000" dirty="0"/>
              <a:t>, </a:t>
            </a:r>
            <a:r>
              <a:rPr lang="ru-RU" sz="2000" dirty="0" err="1"/>
              <a:t>була</a:t>
            </a:r>
            <a:r>
              <a:rPr lang="ru-RU" sz="2000" dirty="0"/>
              <a:t> простою </a:t>
            </a:r>
            <a:r>
              <a:rPr lang="ru-RU" sz="2000" dirty="0" err="1"/>
              <a:t>селянкою</a:t>
            </a:r>
            <a:r>
              <a:rPr lang="ru-RU" sz="2000" dirty="0"/>
              <a:t> з села </a:t>
            </a:r>
            <a:r>
              <a:rPr lang="ru-RU" sz="2000" dirty="0" err="1"/>
              <a:t>Романівки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Житомирської</a:t>
            </a:r>
            <a:r>
              <a:rPr lang="ru-RU" sz="2000" dirty="0" smtClean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). Вона передала </a:t>
            </a:r>
            <a:r>
              <a:rPr lang="ru-RU" sz="2000" dirty="0" err="1"/>
              <a:t>синові</a:t>
            </a:r>
            <a:r>
              <a:rPr lang="ru-RU" sz="2000" dirty="0"/>
              <a:t> </a:t>
            </a:r>
            <a:r>
              <a:rPr lang="ru-RU" sz="2000" dirty="0" err="1"/>
              <a:t>рідну</a:t>
            </a:r>
            <a:r>
              <a:rPr lang="ru-RU" sz="2000" dirty="0"/>
              <a:t> </a:t>
            </a:r>
            <a:r>
              <a:rPr lang="ru-RU" sz="2000" dirty="0" err="1"/>
              <a:t>мову</a:t>
            </a:r>
            <a:r>
              <a:rPr lang="ru-RU" sz="2000" dirty="0"/>
              <a:t>, </a:t>
            </a:r>
            <a:r>
              <a:rPr lang="ru-RU" sz="2000" dirty="0" err="1"/>
              <a:t>пісню</a:t>
            </a:r>
            <a:r>
              <a:rPr lang="ru-RU" sz="2000" dirty="0"/>
              <a:t>, той </a:t>
            </a:r>
            <a:r>
              <a:rPr lang="ru-RU" sz="2000" dirty="0" err="1"/>
              <a:t>особливий</a:t>
            </a:r>
            <a:r>
              <a:rPr lang="ru-RU" sz="2000" dirty="0"/>
              <a:t> </a:t>
            </a:r>
            <a:r>
              <a:rPr lang="ru-RU" sz="2000" dirty="0" err="1"/>
              <a:t>ліризм</a:t>
            </a:r>
            <a:r>
              <a:rPr lang="ru-RU" sz="2000" dirty="0"/>
              <a:t>,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пройнята</a:t>
            </a:r>
            <a:r>
              <a:rPr lang="ru-RU" sz="2000" dirty="0"/>
              <a:t> вся </a:t>
            </a:r>
            <a:r>
              <a:rPr lang="ru-RU" sz="2000" dirty="0" err="1"/>
              <a:t>творчість</a:t>
            </a:r>
            <a:r>
              <a:rPr lang="ru-RU" sz="2000" dirty="0"/>
              <a:t> </a:t>
            </a:r>
            <a:r>
              <a:rPr lang="ru-RU" sz="2000" dirty="0" err="1"/>
              <a:t>поета</a:t>
            </a:r>
            <a:r>
              <a:rPr lang="ru-RU" sz="2000" dirty="0"/>
              <a:t>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59228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025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395536" y="2132856"/>
            <a:ext cx="5112568" cy="4392488"/>
          </a:xfrm>
        </p:spPr>
        <p:txBody>
          <a:bodyPr>
            <a:no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 </a:t>
            </a:r>
            <a:r>
              <a:rPr lang="ru-RU" dirty="0" err="1"/>
              <a:t>Рильський</a:t>
            </a:r>
            <a:r>
              <a:rPr lang="ru-RU" dirty="0"/>
              <a:t> у 1915-1918 роках </a:t>
            </a:r>
            <a:r>
              <a:rPr lang="ru-RU" dirty="0" err="1"/>
              <a:t>навчався</a:t>
            </a:r>
            <a:r>
              <a:rPr lang="ru-RU" dirty="0"/>
              <a:t> на </a:t>
            </a:r>
            <a:r>
              <a:rPr lang="ru-RU" dirty="0" err="1"/>
              <a:t>медичному</a:t>
            </a:r>
            <a:r>
              <a:rPr lang="ru-RU" dirty="0"/>
              <a:t> </a:t>
            </a:r>
            <a:r>
              <a:rPr lang="ru-RU" dirty="0" err="1"/>
              <a:t>факультеті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Св. </a:t>
            </a:r>
            <a:r>
              <a:rPr lang="ru-RU" dirty="0" err="1"/>
              <a:t>Володимира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— на </a:t>
            </a:r>
            <a:r>
              <a:rPr lang="ru-RU" dirty="0" err="1"/>
              <a:t>історико-філологічному</a:t>
            </a:r>
            <a:r>
              <a:rPr lang="ru-RU" dirty="0"/>
              <a:t> </a:t>
            </a:r>
            <a:r>
              <a:rPr lang="ru-RU" dirty="0" err="1"/>
              <a:t>факультеті</a:t>
            </a:r>
            <a:r>
              <a:rPr lang="ru-RU" dirty="0"/>
              <a:t> Народного </a:t>
            </a:r>
            <a:r>
              <a:rPr lang="ru-RU" dirty="0" err="1"/>
              <a:t>університету</a:t>
            </a:r>
            <a:r>
              <a:rPr lang="ru-RU" dirty="0"/>
              <a:t> в 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/>
              <a:t>але </a:t>
            </a:r>
            <a:r>
              <a:rPr lang="ru-RU" dirty="0" err="1"/>
              <a:t>жодного</a:t>
            </a:r>
            <a:r>
              <a:rPr lang="ru-RU" dirty="0"/>
              <a:t> з них не </a:t>
            </a:r>
            <a:r>
              <a:rPr lang="ru-RU" dirty="0" err="1"/>
              <a:t>закінчив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Займався</a:t>
            </a:r>
            <a:r>
              <a:rPr lang="ru-RU" dirty="0" smtClean="0"/>
              <a:t> </a:t>
            </a:r>
            <a:r>
              <a:rPr lang="ru-RU" dirty="0" err="1"/>
              <a:t>самоосвітою</a:t>
            </a:r>
            <a:r>
              <a:rPr lang="ru-RU" dirty="0"/>
              <a:t>, </a:t>
            </a:r>
            <a:r>
              <a:rPr lang="ru-RU" dirty="0" err="1"/>
              <a:t>вивченням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, </a:t>
            </a:r>
            <a:r>
              <a:rPr lang="ru-RU" dirty="0" err="1"/>
              <a:t>музикою</a:t>
            </a:r>
            <a:r>
              <a:rPr lang="ru-RU" dirty="0"/>
              <a:t>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9467" y="531235"/>
            <a:ext cx="7756263" cy="10542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dirty="0" smtClean="0"/>
              <a:t>Навчання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13" y="2276872"/>
            <a:ext cx="2730293" cy="371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114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3851920" y="2204864"/>
            <a:ext cx="4824536" cy="4320480"/>
          </a:xfrm>
        </p:spPr>
        <p:txBody>
          <a:bodyPr>
            <a:normAutofit/>
          </a:bodyPr>
          <a:lstStyle/>
          <a:p>
            <a:r>
              <a:rPr lang="ru-RU" dirty="0"/>
              <a:t>До перших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спроб</a:t>
            </a:r>
            <a:r>
              <a:rPr lang="ru-RU" dirty="0"/>
              <a:t>  </a:t>
            </a:r>
            <a:r>
              <a:rPr lang="ru-RU" dirty="0" err="1"/>
              <a:t>вдався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дитинстві</a:t>
            </a:r>
            <a:r>
              <a:rPr lang="ru-RU" dirty="0"/>
              <a:t>, а </a:t>
            </a:r>
            <a:r>
              <a:rPr lang="ru-RU" dirty="0" err="1"/>
              <a:t>вже</a:t>
            </a:r>
            <a:r>
              <a:rPr lang="ru-RU" dirty="0"/>
              <a:t> у </a:t>
            </a:r>
            <a:r>
              <a:rPr lang="ru-RU" dirty="0" err="1"/>
              <a:t>п'ятнадцять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видав</a:t>
            </a:r>
            <a:r>
              <a:rPr lang="ru-RU" dirty="0"/>
              <a:t> свою першу </a:t>
            </a:r>
            <a:r>
              <a:rPr lang="ru-RU" dirty="0" err="1"/>
              <a:t>поетичну</a:t>
            </a:r>
            <a:r>
              <a:rPr lang="ru-RU" dirty="0"/>
              <a:t> </a:t>
            </a:r>
            <a:r>
              <a:rPr lang="ru-RU" dirty="0" err="1"/>
              <a:t>збірку</a:t>
            </a:r>
            <a:r>
              <a:rPr lang="ru-RU" dirty="0"/>
              <a:t> «На </a:t>
            </a:r>
            <a:r>
              <a:rPr lang="ru-RU" dirty="0" err="1"/>
              <a:t>білих</a:t>
            </a:r>
            <a:r>
              <a:rPr lang="ru-RU" dirty="0"/>
              <a:t> островах», яка, попри </a:t>
            </a:r>
            <a:r>
              <a:rPr lang="ru-RU" dirty="0" err="1"/>
              <a:t>учнівський</a:t>
            </a:r>
            <a:r>
              <a:rPr lang="ru-RU" dirty="0"/>
              <a:t> характер </a:t>
            </a:r>
            <a:r>
              <a:rPr lang="ru-RU" dirty="0" err="1"/>
              <a:t>віршів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прихильно</a:t>
            </a:r>
            <a:r>
              <a:rPr lang="ru-RU" dirty="0"/>
              <a:t> </a:t>
            </a:r>
            <a:r>
              <a:rPr lang="ru-RU" dirty="0" err="1"/>
              <a:t>зустрінута</a:t>
            </a:r>
            <a:r>
              <a:rPr lang="ru-RU" dirty="0"/>
              <a:t> </a:t>
            </a:r>
            <a:r>
              <a:rPr lang="ru-RU" dirty="0" err="1"/>
              <a:t>критикою</a:t>
            </a:r>
            <a:r>
              <a:rPr lang="ru-RU" dirty="0"/>
              <a:t>. </a:t>
            </a:r>
          </a:p>
          <a:p>
            <a:r>
              <a:rPr lang="ru-RU" dirty="0"/>
              <a:t>1918 р.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наступна</a:t>
            </a:r>
            <a:r>
              <a:rPr lang="ru-RU" dirty="0"/>
              <a:t> </a:t>
            </a:r>
            <a:r>
              <a:rPr lang="ru-RU" dirty="0" err="1"/>
              <a:t>збірка</a:t>
            </a:r>
            <a:r>
              <a:rPr lang="ru-RU" dirty="0"/>
              <a:t> - «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осінніми</a:t>
            </a:r>
            <a:r>
              <a:rPr lang="ru-RU" dirty="0"/>
              <a:t> зорями».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1" y="2204864"/>
            <a:ext cx="3014700" cy="40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6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18593"/>
            <a:ext cx="5040560" cy="4190727"/>
          </a:xfrm>
        </p:spPr>
        <p:txBody>
          <a:bodyPr>
            <a:noAutofit/>
          </a:bodyPr>
          <a:lstStyle/>
          <a:p>
            <a:r>
              <a:rPr lang="ru-RU" sz="2800" dirty="0"/>
              <a:t>1931 року </a:t>
            </a:r>
            <a:r>
              <a:rPr lang="ru-RU" sz="2800" dirty="0" err="1"/>
              <a:t>Рильського</a:t>
            </a:r>
            <a:r>
              <a:rPr lang="ru-RU" sz="2800" dirty="0"/>
              <a:t> </a:t>
            </a:r>
            <a:r>
              <a:rPr lang="ru-RU" sz="2800" dirty="0" err="1"/>
              <a:t>заарештовує</a:t>
            </a:r>
            <a:r>
              <a:rPr lang="ru-RU" sz="2800" dirty="0"/>
              <a:t> НКВС, </a:t>
            </a:r>
            <a:r>
              <a:rPr lang="ru-RU" sz="2800" dirty="0"/>
              <a:t>і</a:t>
            </a:r>
            <a:r>
              <a:rPr lang="ru-RU" sz="2800" dirty="0" smtClean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майже</a:t>
            </a:r>
            <a:r>
              <a:rPr lang="ru-RU" sz="2800" dirty="0"/>
              <a:t> </a:t>
            </a:r>
            <a:r>
              <a:rPr lang="ru-RU" sz="2800" dirty="0" err="1"/>
              <a:t>рік</a:t>
            </a:r>
            <a:r>
              <a:rPr lang="ru-RU" sz="2800" dirty="0"/>
              <a:t> </a:t>
            </a:r>
            <a:r>
              <a:rPr lang="ru-RU" sz="2800" dirty="0" err="1"/>
              <a:t>просидів</a:t>
            </a:r>
            <a:r>
              <a:rPr lang="ru-RU" sz="2800" dirty="0"/>
              <a:t> у </a:t>
            </a:r>
            <a:r>
              <a:rPr lang="ru-RU" sz="2800" dirty="0" err="1"/>
              <a:t>Лук'янівській</a:t>
            </a:r>
            <a:r>
              <a:rPr lang="ru-RU" sz="2800" dirty="0"/>
              <a:t> </a:t>
            </a:r>
            <a:r>
              <a:rPr lang="ru-RU" sz="2800" dirty="0" err="1"/>
              <a:t>тюрмі</a:t>
            </a:r>
            <a:r>
              <a:rPr lang="ru-RU" sz="2800" dirty="0"/>
              <a:t> в </a:t>
            </a:r>
            <a:r>
              <a:rPr lang="ru-RU" sz="2800" dirty="0" err="1"/>
              <a:t>Києві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товариші-неокласики</a:t>
            </a:r>
            <a:r>
              <a:rPr lang="ru-RU" sz="2800" dirty="0" smtClean="0"/>
              <a:t> Д. Загул, </a:t>
            </a:r>
            <a:r>
              <a:rPr lang="ru-RU" sz="2800" dirty="0"/>
              <a:t>М. Драй-</a:t>
            </a:r>
            <a:r>
              <a:rPr lang="ru-RU" sz="2800" dirty="0" err="1"/>
              <a:t>Хмара</a:t>
            </a:r>
            <a:r>
              <a:rPr lang="ru-RU" sz="2800" dirty="0"/>
              <a:t>, П. </a:t>
            </a:r>
            <a:r>
              <a:rPr lang="ru-RU" sz="2800" dirty="0" err="1"/>
              <a:t>Филипович</a:t>
            </a:r>
            <a:r>
              <a:rPr lang="ru-RU" sz="2800" dirty="0"/>
              <a:t>, М. Зеров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репресовані</a:t>
            </a:r>
            <a:r>
              <a:rPr lang="ru-RU" sz="2800" dirty="0"/>
              <a:t> й </a:t>
            </a:r>
            <a:r>
              <a:rPr lang="ru-RU" sz="2800" dirty="0" err="1"/>
              <a:t>загинули</a:t>
            </a:r>
            <a:r>
              <a:rPr lang="ru-RU" sz="2800" dirty="0"/>
              <a:t> в </a:t>
            </a:r>
            <a:r>
              <a:rPr lang="ru-RU" sz="2800" dirty="0" err="1"/>
              <a:t>концтаборах</a:t>
            </a:r>
            <a:r>
              <a:rPr lang="ru-RU" sz="2800" dirty="0"/>
              <a:t>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4805" y="548680"/>
            <a:ext cx="7756263" cy="10542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sz="6000" dirty="0" smtClean="0"/>
              <a:t>Репресії</a:t>
            </a:r>
            <a:endParaRPr lang="ru-RU" sz="6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16424"/>
            <a:ext cx="2697261" cy="377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58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3563888" y="2248347"/>
            <a:ext cx="5328592" cy="4349005"/>
          </a:xfrm>
        </p:spPr>
        <p:txBody>
          <a:bodyPr>
            <a:normAutofit/>
          </a:bodyPr>
          <a:lstStyle/>
          <a:p>
            <a:r>
              <a:rPr lang="ru-RU" dirty="0"/>
              <a:t>З 1931 року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Рильського</a:t>
            </a:r>
            <a:r>
              <a:rPr lang="ru-RU" dirty="0"/>
              <a:t>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, не 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err="1"/>
              <a:t>виступити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режиму,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поставити</a:t>
            </a:r>
            <a:r>
              <a:rPr lang="ru-RU" dirty="0"/>
              <a:t> свою </a:t>
            </a:r>
            <a:r>
              <a:rPr lang="ru-RU" dirty="0" err="1"/>
              <a:t>поезію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на службу. </a:t>
            </a:r>
            <a:endParaRPr lang="ru-RU" dirty="0" smtClean="0"/>
          </a:p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ділиться</a:t>
            </a:r>
            <a:r>
              <a:rPr lang="ru-RU" dirty="0"/>
              <a:t> на два </a:t>
            </a:r>
            <a:r>
              <a:rPr lang="ru-RU" dirty="0" err="1"/>
              <a:t>річища</a:t>
            </a:r>
            <a:r>
              <a:rPr lang="ru-RU" dirty="0"/>
              <a:t> — </a:t>
            </a:r>
            <a:r>
              <a:rPr lang="ru-RU" dirty="0" err="1"/>
              <a:t>офіційне</a:t>
            </a:r>
            <a:r>
              <a:rPr lang="ru-RU" dirty="0"/>
              <a:t> та </a:t>
            </a:r>
            <a:r>
              <a:rPr lang="ru-RU" dirty="0" err="1" smtClean="0"/>
              <a:t>ліричне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 err="1"/>
              <a:t>останньому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вдавалося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незалежні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мистецькі</a:t>
            </a:r>
            <a:r>
              <a:rPr lang="ru-RU" dirty="0"/>
              <a:t> твори, </a:t>
            </a:r>
            <a:r>
              <a:rPr lang="ru-RU" dirty="0" err="1"/>
              <a:t>які</a:t>
            </a:r>
            <a:r>
              <a:rPr lang="ru-RU" dirty="0"/>
              <a:t> пережили </a:t>
            </a:r>
            <a:r>
              <a:rPr lang="ru-RU" dirty="0" err="1"/>
              <a:t>його</a:t>
            </a:r>
            <a:r>
              <a:rPr lang="ru-RU" dirty="0"/>
              <a:t>.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548680"/>
            <a:ext cx="7756263" cy="10542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dirty="0" smtClean="0"/>
              <a:t>Зміни творчості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2775942" cy="37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0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504056"/>
          </a:xfrm>
        </p:spPr>
        <p:txBody>
          <a:bodyPr/>
          <a:lstStyle/>
          <a:p>
            <a:r>
              <a:rPr lang="uk-UA" dirty="0" smtClean="0"/>
              <a:t>Сім'я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768752" cy="590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4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48347"/>
            <a:ext cx="5112567" cy="4276997"/>
          </a:xfrm>
        </p:spPr>
        <p:txBody>
          <a:bodyPr>
            <a:noAutofit/>
          </a:bodyPr>
          <a:lstStyle/>
          <a:p>
            <a:r>
              <a:rPr lang="ru-RU" dirty="0"/>
              <a:t>1943 року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</a:t>
            </a:r>
            <a:r>
              <a:rPr lang="ru-RU" dirty="0" err="1"/>
              <a:t>академіком</a:t>
            </a:r>
            <a:r>
              <a:rPr lang="ru-RU" dirty="0"/>
              <a:t>. У 1944-1964 роках Максим </a:t>
            </a:r>
            <a:r>
              <a:rPr lang="ru-RU" dirty="0" err="1"/>
              <a:t>Рильський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директором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мистецтвознавства</a:t>
            </a:r>
            <a:r>
              <a:rPr lang="ru-RU" dirty="0"/>
              <a:t>, фольклору та </a:t>
            </a:r>
            <a:r>
              <a:rPr lang="ru-RU" dirty="0" err="1"/>
              <a:t>етнографії</a:t>
            </a:r>
            <a:r>
              <a:rPr lang="ru-RU" dirty="0"/>
              <a:t> АН </a:t>
            </a:r>
            <a:r>
              <a:rPr lang="ru-RU" dirty="0" err="1"/>
              <a:t>України</a:t>
            </a:r>
            <a:r>
              <a:rPr lang="ru-RU" dirty="0"/>
              <a:t>. 1960 року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присуджено</a:t>
            </a:r>
            <a:r>
              <a:rPr lang="ru-RU" dirty="0"/>
              <a:t> </a:t>
            </a:r>
            <a:r>
              <a:rPr lang="ru-RU" dirty="0" err="1"/>
              <a:t>Ленінську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, у 1943, 1950 — </a:t>
            </a:r>
            <a:r>
              <a:rPr lang="ru-RU" dirty="0" err="1" smtClean="0"/>
              <a:t>Державну</a:t>
            </a:r>
            <a:r>
              <a:rPr lang="ru-RU" dirty="0" smtClean="0"/>
              <a:t> </a:t>
            </a:r>
            <a:r>
              <a:rPr lang="ru-RU" dirty="0" err="1"/>
              <a:t>премію</a:t>
            </a:r>
            <a:r>
              <a:rPr lang="ru-RU" dirty="0"/>
              <a:t> СРСР.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548680"/>
            <a:ext cx="7756263" cy="10542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dirty="0" smtClean="0"/>
              <a:t>Почесні звання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23" y="2156994"/>
            <a:ext cx="2968724" cy="406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454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inAbst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Другая 1">
      <a:majorFont>
        <a:latin typeface="Gabriola"/>
        <a:ea typeface=""/>
        <a:cs typeface=""/>
      </a:majorFont>
      <a:minorFont>
        <a:latin typeface="Times New Roman"/>
        <a:ea typeface=""/>
        <a:cs typeface="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SinAbstr</Template>
  <TotalTime>85</TotalTime>
  <Words>316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SinAbstr</vt:lpstr>
      <vt:lpstr>Твердый переплет</vt:lpstr>
      <vt:lpstr>Максим Рильський</vt:lpstr>
      <vt:lpstr>Діяльність </vt:lpstr>
      <vt:lpstr>Біографія</vt:lpstr>
      <vt:lpstr>Презентация PowerPoint</vt:lpstr>
      <vt:lpstr>Біографія</vt:lpstr>
      <vt:lpstr>Презентация PowerPoint</vt:lpstr>
      <vt:lpstr>Презентация PowerPoint</vt:lpstr>
      <vt:lpstr>Сім'я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Максим Рильський</dc:title>
  <dc:creator>Admin</dc:creator>
  <dc:description>http://propowerpoint.ru - Бесплатные шаблоны для презентаций. Полезные советы и уроки  PowerPoint .</dc:description>
  <cp:lastModifiedBy>admin</cp:lastModifiedBy>
  <cp:revision>10</cp:revision>
  <dcterms:created xsi:type="dcterms:W3CDTF">2013-10-01T19:46:22Z</dcterms:created>
  <dcterms:modified xsi:type="dcterms:W3CDTF">2014-09-16T17:04:21Z</dcterms:modified>
</cp:coreProperties>
</file>