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5" r:id="rId10"/>
    <p:sldId id="273" r:id="rId11"/>
    <p:sldId id="274" r:id="rId12"/>
    <p:sldId id="275" r:id="rId13"/>
    <p:sldId id="267" r:id="rId14"/>
    <p:sldId id="271" r:id="rId15"/>
    <p:sldId id="268" r:id="rId16"/>
    <p:sldId id="269" r:id="rId17"/>
    <p:sldId id="266" r:id="rId18"/>
    <p:sldId id="270" r:id="rId19"/>
    <p:sldId id="277" r:id="rId20"/>
    <p:sldId id="276" r:id="rId21"/>
    <p:sldId id="278" r:id="rId22"/>
    <p:sldId id="27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319E02-BE83-4880-BB6B-430443195CCC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719AD-0008-4C61-BF32-49A8EC592F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2422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319E02-BE83-4880-BB6B-430443195CCC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719AD-0008-4C61-BF32-49A8EC592F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6523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319E02-BE83-4880-BB6B-430443195CCC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719AD-0008-4C61-BF32-49A8EC592F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98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319E02-BE83-4880-BB6B-430443195CCC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719AD-0008-4C61-BF32-49A8EC592F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696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319E02-BE83-4880-BB6B-430443195CCC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719AD-0008-4C61-BF32-49A8EC592F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878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319E02-BE83-4880-BB6B-430443195CCC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719AD-0008-4C61-BF32-49A8EC592F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525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319E02-BE83-4880-BB6B-430443195CCC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719AD-0008-4C61-BF32-49A8EC592F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3914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319E02-BE83-4880-BB6B-430443195CCC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719AD-0008-4C61-BF32-49A8EC592F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617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319E02-BE83-4880-BB6B-430443195CCC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719AD-0008-4C61-BF32-49A8EC592F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096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319E02-BE83-4880-BB6B-430443195CCC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719AD-0008-4C61-BF32-49A8EC592F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693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319E02-BE83-4880-BB6B-430443195CCC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719AD-0008-4C61-BF32-49A8EC592FC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377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CA319E02-BE83-4880-BB6B-430443195CCC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uk-U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01719AD-0008-4C61-BF32-49A8EC592FC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Марко Вовчок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902567"/>
            <a:ext cx="5328592" cy="1752600"/>
          </a:xfrm>
        </p:spPr>
        <p:txBody>
          <a:bodyPr/>
          <a:lstStyle/>
          <a:p>
            <a:r>
              <a:rPr lang="uk-UA" dirty="0" smtClean="0"/>
              <a:t>Марія Олександрівна Вілінська.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8" t="3696" r="5917" b="9666"/>
          <a:stretch/>
        </p:blipFill>
        <p:spPr>
          <a:xfrm>
            <a:off x="5724128" y="1772816"/>
            <a:ext cx="2845918" cy="40121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539552" y="42930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«</a:t>
            </a:r>
            <a:r>
              <a:rPr lang="ru-RU" i="1" dirty="0" smtClean="0"/>
              <a:t>кроткий пророк и обличитель жестовых людей несытых», 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3145075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Марко Вовчок на </a:t>
            </a:r>
            <a:r>
              <a:rPr lang="uk-UA" dirty="0" err="1"/>
              <a:t>Богуславщині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844824"/>
            <a:ext cx="4229100" cy="3175000"/>
          </a:xfrm>
        </p:spPr>
      </p:pic>
      <p:sp>
        <p:nvSpPr>
          <p:cNvPr id="5" name="Прямоугольник 4"/>
          <p:cNvSpPr/>
          <p:nvPr/>
        </p:nvSpPr>
        <p:spPr>
          <a:xfrm>
            <a:off x="1485098" y="5301208"/>
            <a:ext cx="3056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Старий будинок Богуслава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80112" y="2295456"/>
            <a:ext cx="3491880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Богуслав та </a:t>
            </a:r>
            <a:r>
              <a:rPr lang="ru-RU" dirty="0" err="1" smtClean="0"/>
              <a:t>Хохітва</a:t>
            </a:r>
            <a:r>
              <a:rPr lang="ru-RU" dirty="0" smtClean="0"/>
              <a:t> – </a:t>
            </a:r>
            <a:r>
              <a:rPr lang="ru-RU" dirty="0" err="1" smtClean="0"/>
              <a:t>місця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назавжди</a:t>
            </a:r>
            <a:r>
              <a:rPr lang="ru-RU" dirty="0" smtClean="0"/>
              <a:t> </a:t>
            </a:r>
            <a:r>
              <a:rPr lang="ru-RU" dirty="0" err="1" smtClean="0"/>
              <a:t>залишилися</a:t>
            </a:r>
            <a:r>
              <a:rPr lang="ru-RU" dirty="0" smtClean="0"/>
              <a:t> у </a:t>
            </a:r>
            <a:r>
              <a:rPr lang="ru-RU" dirty="0" err="1" smtClean="0"/>
              <a:t>памяті</a:t>
            </a:r>
            <a:r>
              <a:rPr lang="ru-RU" dirty="0" smtClean="0"/>
              <a:t> </a:t>
            </a:r>
            <a:r>
              <a:rPr lang="ru-RU" dirty="0" err="1" smtClean="0"/>
              <a:t>Марії</a:t>
            </a:r>
            <a:r>
              <a:rPr lang="ru-RU" dirty="0" smtClean="0"/>
              <a:t> </a:t>
            </a:r>
            <a:r>
              <a:rPr lang="ru-RU" dirty="0" err="1" smtClean="0"/>
              <a:t>Вілінської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 там вона пережила не </a:t>
            </a:r>
            <a:r>
              <a:rPr lang="ru-RU" dirty="0" err="1" smtClean="0"/>
              <a:t>найлегший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16683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20688"/>
            <a:ext cx="4229100" cy="3175000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4005064"/>
            <a:ext cx="4253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Хата-музей Марка </a:t>
            </a:r>
            <a:r>
              <a:rPr lang="ru-RU" dirty="0" err="1" smtClean="0"/>
              <a:t>Вовчка</a:t>
            </a:r>
            <a:r>
              <a:rPr lang="ru-RU" dirty="0" smtClean="0"/>
              <a:t> в </a:t>
            </a:r>
            <a:r>
              <a:rPr lang="ru-RU" dirty="0" err="1" smtClean="0"/>
              <a:t>Богуславі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88024" y="5445224"/>
            <a:ext cx="35995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Будинок</a:t>
            </a:r>
            <a:r>
              <a:rPr lang="ru-RU" dirty="0" smtClean="0"/>
              <a:t> Марка </a:t>
            </a:r>
            <a:r>
              <a:rPr lang="ru-RU" dirty="0" err="1" smtClean="0"/>
              <a:t>Вовчка</a:t>
            </a:r>
            <a:r>
              <a:rPr lang="ru-RU" dirty="0" smtClean="0"/>
              <a:t> в </a:t>
            </a:r>
            <a:r>
              <a:rPr lang="ru-RU" dirty="0" err="1" smtClean="0"/>
              <a:t>Хохітві</a:t>
            </a:r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32856"/>
            <a:ext cx="4229100" cy="3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559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188640"/>
            <a:ext cx="3175000" cy="4229100"/>
          </a:xfrm>
        </p:spPr>
      </p:pic>
      <p:sp>
        <p:nvSpPr>
          <p:cNvPr id="5" name="Прямоугольник 4"/>
          <p:cNvSpPr/>
          <p:nvPr/>
        </p:nvSpPr>
        <p:spPr>
          <a:xfrm>
            <a:off x="251520" y="4509120"/>
            <a:ext cx="4572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err="1" smtClean="0"/>
              <a:t>Кімната</a:t>
            </a:r>
            <a:r>
              <a:rPr lang="ru-RU" dirty="0" smtClean="0"/>
              <a:t>, </a:t>
            </a:r>
            <a:r>
              <a:rPr lang="ru-RU" dirty="0" err="1" smtClean="0"/>
              <a:t>присвячена</a:t>
            </a:r>
            <a:r>
              <a:rPr lang="ru-RU" dirty="0" smtClean="0"/>
              <a:t> </a:t>
            </a:r>
            <a:r>
              <a:rPr lang="ru-RU" dirty="0" err="1" smtClean="0"/>
              <a:t>хохітвянському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Марка </a:t>
            </a:r>
            <a:r>
              <a:rPr lang="ru-RU" dirty="0" err="1" smtClean="0"/>
              <a:t>Вовчка</a:t>
            </a: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196752"/>
            <a:ext cx="3175000" cy="42291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549144" y="5459303"/>
            <a:ext cx="4572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err="1" smtClean="0"/>
              <a:t>Кімната</a:t>
            </a:r>
            <a:r>
              <a:rPr lang="ru-RU" dirty="0" smtClean="0"/>
              <a:t>, </a:t>
            </a:r>
            <a:r>
              <a:rPr lang="ru-RU" dirty="0" err="1" smtClean="0"/>
              <a:t>присвячена</a:t>
            </a:r>
            <a:r>
              <a:rPr lang="ru-RU" dirty="0" smtClean="0"/>
              <a:t> </a:t>
            </a:r>
            <a:r>
              <a:rPr lang="ru-RU" dirty="0" err="1" smtClean="0"/>
              <a:t>богуславському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Марка </a:t>
            </a:r>
            <a:r>
              <a:rPr lang="ru-RU" dirty="0" err="1" smtClean="0"/>
              <a:t>Вовчка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72337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Творчість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uk-UA" dirty="0" smtClean="0"/>
              <a:t> </a:t>
            </a:r>
            <a:r>
              <a:rPr lang="uk-UA" sz="2000" dirty="0" smtClean="0"/>
              <a:t>Дві </a:t>
            </a:r>
            <a:r>
              <a:rPr lang="uk-UA" sz="2000" dirty="0"/>
              <a:t>книги </a:t>
            </a:r>
            <a:r>
              <a:rPr lang="uk-UA" sz="2000" dirty="0" err="1"/>
              <a:t>„Народних</a:t>
            </a:r>
            <a:r>
              <a:rPr lang="uk-UA" sz="2000" dirty="0"/>
              <a:t> оповідань“ (1857 — перший том, 1862 — другий том)</a:t>
            </a:r>
          </a:p>
          <a:p>
            <a:pPr>
              <a:buFont typeface="Wingdings" pitchFamily="2" charset="2"/>
              <a:buChar char="ü"/>
            </a:pPr>
            <a:r>
              <a:rPr lang="uk-UA" sz="2000" dirty="0"/>
              <a:t>    соціальна повість </a:t>
            </a:r>
            <a:r>
              <a:rPr lang="uk-UA" sz="2000" dirty="0" err="1"/>
              <a:t>„Інститутка</a:t>
            </a:r>
            <a:r>
              <a:rPr lang="uk-UA" sz="2000" dirty="0"/>
              <a:t>“ (1859–1861) (початкова назва </a:t>
            </a:r>
            <a:r>
              <a:rPr lang="uk-UA" sz="2000" dirty="0" err="1"/>
              <a:t>„Панночка</a:t>
            </a:r>
            <a:r>
              <a:rPr lang="uk-UA" sz="2000" dirty="0"/>
              <a:t>“)</a:t>
            </a:r>
          </a:p>
          <a:p>
            <a:pPr>
              <a:buFont typeface="Wingdings" pitchFamily="2" charset="2"/>
              <a:buChar char="ü"/>
            </a:pPr>
            <a:r>
              <a:rPr lang="uk-UA" sz="2000" dirty="0"/>
              <a:t>    історичні казки-повісті </a:t>
            </a:r>
            <a:r>
              <a:rPr lang="uk-UA" sz="2000" dirty="0" err="1"/>
              <a:t>„Кармелюк</a:t>
            </a:r>
            <a:r>
              <a:rPr lang="uk-UA" sz="2000" dirty="0"/>
              <a:t>“, </a:t>
            </a:r>
            <a:r>
              <a:rPr lang="uk-UA" sz="2000" dirty="0" err="1"/>
              <a:t>„Дев'ять</a:t>
            </a:r>
            <a:r>
              <a:rPr lang="uk-UA" sz="2000" dirty="0"/>
              <a:t> братів і десята сестриця Галя“, </a:t>
            </a:r>
            <a:r>
              <a:rPr lang="uk-UA" sz="2000" dirty="0" err="1"/>
              <a:t>„Невільничка</a:t>
            </a:r>
            <a:r>
              <a:rPr lang="uk-UA" sz="2000" dirty="0"/>
              <a:t>“, незавершені — </a:t>
            </a:r>
            <a:r>
              <a:rPr lang="uk-UA" sz="2000" dirty="0" err="1"/>
              <a:t>„Гайдамаки</a:t>
            </a:r>
            <a:r>
              <a:rPr lang="uk-UA" sz="2000" dirty="0"/>
              <a:t>“, </a:t>
            </a:r>
            <a:r>
              <a:rPr lang="uk-UA" sz="2000" dirty="0" err="1"/>
              <a:t>„Сава</a:t>
            </a:r>
            <a:r>
              <a:rPr lang="uk-UA" sz="2000" dirty="0"/>
              <a:t> Чалий“</a:t>
            </a:r>
          </a:p>
          <a:p>
            <a:pPr>
              <a:buFont typeface="Wingdings" pitchFamily="2" charset="2"/>
              <a:buChar char="ü"/>
            </a:pPr>
            <a:r>
              <a:rPr lang="uk-UA" sz="2000" dirty="0"/>
              <a:t>    повісті </a:t>
            </a:r>
            <a:r>
              <a:rPr lang="uk-UA" sz="2000" dirty="0" err="1"/>
              <a:t>„Три</a:t>
            </a:r>
            <a:r>
              <a:rPr lang="uk-UA" sz="2000" dirty="0"/>
              <a:t> долі“, </a:t>
            </a:r>
            <a:r>
              <a:rPr lang="uk-UA" sz="2000" dirty="0" err="1"/>
              <a:t>„Павло</a:t>
            </a:r>
            <a:r>
              <a:rPr lang="uk-UA" sz="2000" dirty="0"/>
              <a:t> </a:t>
            </a:r>
            <a:r>
              <a:rPr lang="uk-UA" sz="2000" dirty="0" err="1"/>
              <a:t>Чорнокрил</a:t>
            </a:r>
            <a:r>
              <a:rPr lang="uk-UA" sz="2000" dirty="0"/>
              <a:t>“, </a:t>
            </a:r>
            <a:r>
              <a:rPr lang="uk-UA" sz="2000" dirty="0" err="1"/>
              <a:t>„Сестра</a:t>
            </a:r>
            <a:r>
              <a:rPr lang="uk-UA" sz="2000" dirty="0"/>
              <a:t>“, </a:t>
            </a:r>
            <a:r>
              <a:rPr lang="uk-UA" sz="2000" dirty="0" err="1"/>
              <a:t>„Дяк</a:t>
            </a:r>
            <a:r>
              <a:rPr lang="uk-UA" sz="2000" dirty="0"/>
              <a:t>“ та інші</a:t>
            </a:r>
          </a:p>
          <a:p>
            <a:pPr>
              <a:buFont typeface="Wingdings" pitchFamily="2" charset="2"/>
              <a:buChar char="ü"/>
            </a:pPr>
            <a:r>
              <a:rPr lang="uk-UA" sz="2000" dirty="0"/>
              <a:t>    збірка російською мовою </a:t>
            </a:r>
            <a:r>
              <a:rPr lang="uk-UA" sz="2000" dirty="0" err="1"/>
              <a:t>„Рассказы</a:t>
            </a:r>
            <a:r>
              <a:rPr lang="uk-UA" sz="2000" dirty="0"/>
              <a:t> </a:t>
            </a:r>
            <a:r>
              <a:rPr lang="uk-UA" sz="2000" dirty="0" err="1"/>
              <a:t>из</a:t>
            </a:r>
            <a:r>
              <a:rPr lang="uk-UA" sz="2000" dirty="0"/>
              <a:t> </a:t>
            </a:r>
            <a:r>
              <a:rPr lang="uk-UA" sz="2000" dirty="0" err="1"/>
              <a:t>русского</a:t>
            </a:r>
            <a:r>
              <a:rPr lang="uk-UA" sz="2000" dirty="0"/>
              <a:t> народного </a:t>
            </a:r>
            <a:r>
              <a:rPr lang="uk-UA" sz="2000" dirty="0" err="1"/>
              <a:t>быта</a:t>
            </a:r>
            <a:r>
              <a:rPr lang="uk-UA" sz="2000" dirty="0"/>
              <a:t>“, повісті </a:t>
            </a:r>
            <a:r>
              <a:rPr lang="uk-UA" sz="2000" dirty="0" err="1"/>
              <a:t>„Тюлевая</a:t>
            </a:r>
            <a:r>
              <a:rPr lang="uk-UA" sz="2000" dirty="0"/>
              <a:t> баба“, </a:t>
            </a:r>
            <a:r>
              <a:rPr lang="uk-UA" sz="2000" dirty="0" err="1"/>
              <a:t>„Записки</a:t>
            </a:r>
            <a:r>
              <a:rPr lang="uk-UA" sz="2000" dirty="0"/>
              <a:t> причетника“ та інші.</a:t>
            </a:r>
          </a:p>
          <a:p>
            <a:pPr>
              <a:buFont typeface="Wingdings" pitchFamily="2" charset="2"/>
              <a:buChar char="ü"/>
            </a:pPr>
            <a:r>
              <a:rPr lang="uk-UA" sz="2000" dirty="0"/>
              <a:t>    близько ста перекладів і двохсот книг</a:t>
            </a: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269263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uk-UA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Звинувачення у плагіаті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-27384" y="1412776"/>
            <a:ext cx="4023320" cy="52565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1200" dirty="0"/>
              <a:t>24 </a:t>
            </a:r>
            <a:r>
              <a:rPr lang="ru-RU" sz="1200" dirty="0" err="1"/>
              <a:t>травня</a:t>
            </a:r>
            <a:r>
              <a:rPr lang="ru-RU" sz="1200" dirty="0"/>
              <a:t> 1870-го року Марко </a:t>
            </a:r>
            <a:r>
              <a:rPr lang="ru-RU" sz="1200" dirty="0" err="1"/>
              <a:t>Вовчок</a:t>
            </a:r>
            <a:r>
              <a:rPr lang="ru-RU" sz="1200" dirty="0"/>
              <a:t> </a:t>
            </a:r>
            <a:r>
              <a:rPr lang="ru-RU" sz="1200" dirty="0" err="1"/>
              <a:t>підписала</a:t>
            </a:r>
            <a:r>
              <a:rPr lang="ru-RU" sz="1200" dirty="0"/>
              <a:t> контракт з </a:t>
            </a:r>
            <a:r>
              <a:rPr lang="ru-RU" sz="1200" dirty="0" err="1"/>
              <a:t>петербурзьким</a:t>
            </a:r>
            <a:r>
              <a:rPr lang="ru-RU" sz="1200" dirty="0"/>
              <a:t> </a:t>
            </a:r>
            <a:r>
              <a:rPr lang="ru-RU" sz="1200" dirty="0" err="1"/>
              <a:t>видавцем</a:t>
            </a:r>
            <a:r>
              <a:rPr lang="ru-RU" sz="1200" dirty="0"/>
              <a:t> Семеном </a:t>
            </a:r>
            <a:r>
              <a:rPr lang="ru-RU" sz="1200" dirty="0" err="1"/>
              <a:t>Звонарьовим</a:t>
            </a:r>
            <a:r>
              <a:rPr lang="ru-RU" sz="1200" dirty="0"/>
              <a:t> про </a:t>
            </a:r>
            <a:r>
              <a:rPr lang="ru-RU" sz="1200" dirty="0" err="1"/>
              <a:t>укладання</a:t>
            </a:r>
            <a:r>
              <a:rPr lang="ru-RU" sz="1200" dirty="0"/>
              <a:t> нею та </a:t>
            </a:r>
            <a:r>
              <a:rPr lang="ru-RU" sz="1200" dirty="0" err="1"/>
              <a:t>редагування</a:t>
            </a:r>
            <a:r>
              <a:rPr lang="ru-RU" sz="1200" dirty="0"/>
              <a:t> </a:t>
            </a:r>
            <a:r>
              <a:rPr lang="ru-RU" sz="1200" dirty="0" err="1"/>
              <a:t>ілюстрованого</a:t>
            </a:r>
            <a:r>
              <a:rPr lang="ru-RU" sz="1200" dirty="0"/>
              <a:t> </a:t>
            </a:r>
            <a:r>
              <a:rPr lang="ru-RU" sz="1200" dirty="0" err="1"/>
              <a:t>місячника</a:t>
            </a:r>
            <a:r>
              <a:rPr lang="ru-RU" sz="1200" dirty="0"/>
              <a:t> „Переводы лучших иностранных писателей“. За </a:t>
            </a:r>
            <a:r>
              <a:rPr lang="ru-RU" sz="1200" dirty="0" err="1"/>
              <a:t>цю</a:t>
            </a:r>
            <a:r>
              <a:rPr lang="ru-RU" sz="1200" dirty="0"/>
              <a:t> роботу </a:t>
            </a:r>
            <a:r>
              <a:rPr lang="ru-RU" sz="1200" dirty="0" err="1"/>
              <a:t>щороку</a:t>
            </a:r>
            <a:r>
              <a:rPr lang="ru-RU" sz="1200" dirty="0"/>
              <a:t> </a:t>
            </a:r>
            <a:r>
              <a:rPr lang="ru-RU" sz="1200" dirty="0" err="1"/>
              <a:t>їй</a:t>
            </a:r>
            <a:r>
              <a:rPr lang="ru-RU" sz="1200" dirty="0"/>
              <a:t> </a:t>
            </a:r>
            <a:r>
              <a:rPr lang="ru-RU" sz="1200" dirty="0" err="1"/>
              <a:t>мали</a:t>
            </a:r>
            <a:r>
              <a:rPr lang="ru-RU" sz="1200" dirty="0"/>
              <a:t> </a:t>
            </a:r>
            <a:r>
              <a:rPr lang="ru-RU" sz="1200" dirty="0" err="1"/>
              <a:t>платити</a:t>
            </a:r>
            <a:r>
              <a:rPr lang="ru-RU" sz="1200" dirty="0"/>
              <a:t> 2 тис. </a:t>
            </a:r>
            <a:r>
              <a:rPr lang="ru-RU" sz="1200" dirty="0" err="1"/>
              <a:t>рублів</a:t>
            </a:r>
            <a:r>
              <a:rPr lang="ru-RU" sz="1200" dirty="0"/>
              <a:t> </a:t>
            </a:r>
            <a:r>
              <a:rPr lang="ru-RU" sz="1200" dirty="0" err="1"/>
              <a:t>сріблом</a:t>
            </a:r>
            <a:r>
              <a:rPr lang="ru-RU" sz="1200" dirty="0"/>
              <a:t>. </a:t>
            </a:r>
            <a:r>
              <a:rPr lang="ru-RU" sz="1200" dirty="0" err="1"/>
              <a:t>Крім</a:t>
            </a:r>
            <a:r>
              <a:rPr lang="ru-RU" sz="1200" dirty="0"/>
              <a:t> того, </a:t>
            </a:r>
            <a:r>
              <a:rPr lang="ru-RU" sz="1200" dirty="0" err="1"/>
              <a:t>якщо</a:t>
            </a:r>
            <a:r>
              <a:rPr lang="ru-RU" sz="1200" dirty="0"/>
              <a:t> б </a:t>
            </a:r>
            <a:r>
              <a:rPr lang="ru-RU" sz="1200" dirty="0" err="1"/>
              <a:t>Вовчок</a:t>
            </a:r>
            <a:r>
              <a:rPr lang="ru-RU" sz="1200" dirty="0"/>
              <a:t> </a:t>
            </a:r>
            <a:r>
              <a:rPr lang="ru-RU" sz="1200" dirty="0" err="1"/>
              <a:t>погодилася</a:t>
            </a:r>
            <a:r>
              <a:rPr lang="ru-RU" sz="1200" dirty="0"/>
              <a:t> </a:t>
            </a:r>
            <a:r>
              <a:rPr lang="ru-RU" sz="1200" dirty="0" err="1"/>
              <a:t>ще</a:t>
            </a:r>
            <a:r>
              <a:rPr lang="ru-RU" sz="1200" dirty="0"/>
              <a:t> й </a:t>
            </a:r>
            <a:r>
              <a:rPr lang="ru-RU" sz="1200" dirty="0" err="1"/>
              <a:t>перекладати</a:t>
            </a:r>
            <a:r>
              <a:rPr lang="ru-RU" sz="1200" dirty="0"/>
              <a:t> твори для </a:t>
            </a:r>
            <a:r>
              <a:rPr lang="ru-RU" sz="1200" dirty="0" err="1"/>
              <a:t>цього</a:t>
            </a:r>
            <a:r>
              <a:rPr lang="ru-RU" sz="1200" dirty="0"/>
              <a:t> </a:t>
            </a:r>
            <a:r>
              <a:rPr lang="ru-RU" sz="1200" dirty="0" err="1"/>
              <a:t>видання</a:t>
            </a:r>
            <a:r>
              <a:rPr lang="ru-RU" sz="1200" dirty="0"/>
              <a:t>, то </a:t>
            </a:r>
            <a:r>
              <a:rPr lang="ru-RU" sz="1200" dirty="0" err="1"/>
              <a:t>отримувала</a:t>
            </a:r>
            <a:r>
              <a:rPr lang="ru-RU" sz="1200" dirty="0"/>
              <a:t> б по 25 </a:t>
            </a:r>
            <a:r>
              <a:rPr lang="ru-RU" sz="1200" dirty="0" err="1"/>
              <a:t>рублів</a:t>
            </a:r>
            <a:r>
              <a:rPr lang="ru-RU" sz="1200" dirty="0"/>
              <a:t> за </a:t>
            </a:r>
            <a:r>
              <a:rPr lang="ru-RU" sz="1200" dirty="0" err="1"/>
              <a:t>кожен</a:t>
            </a:r>
            <a:r>
              <a:rPr lang="ru-RU" sz="1200" dirty="0"/>
              <a:t> </a:t>
            </a:r>
            <a:r>
              <a:rPr lang="ru-RU" sz="1200" dirty="0" err="1"/>
              <a:t>друкований</a:t>
            </a:r>
            <a:r>
              <a:rPr lang="ru-RU" sz="1200" dirty="0"/>
              <a:t> </a:t>
            </a:r>
            <a:r>
              <a:rPr lang="ru-RU" sz="1200" dirty="0" err="1"/>
              <a:t>аркуш</a:t>
            </a:r>
            <a:r>
              <a:rPr lang="ru-RU" sz="1200" dirty="0"/>
              <a:t> перекладу. </a:t>
            </a:r>
            <a:r>
              <a:rPr lang="ru-RU" sz="1200" dirty="0" err="1"/>
              <a:t>Письменниця</a:t>
            </a:r>
            <a:r>
              <a:rPr lang="ru-RU" sz="1200" dirty="0"/>
              <a:t> </a:t>
            </a:r>
            <a:r>
              <a:rPr lang="ru-RU" sz="1200" dirty="0" err="1"/>
              <a:t>погодилася</a:t>
            </a:r>
            <a:r>
              <a:rPr lang="ru-RU" sz="1200" dirty="0"/>
              <a:t>, </a:t>
            </a:r>
            <a:r>
              <a:rPr lang="ru-RU" sz="1200" dirty="0" err="1"/>
              <a:t>бо</a:t>
            </a:r>
            <a:r>
              <a:rPr lang="ru-RU" sz="1200" dirty="0"/>
              <a:t> мала </a:t>
            </a:r>
            <a:r>
              <a:rPr lang="ru-RU" sz="1200" dirty="0" err="1"/>
              <a:t>чимало</a:t>
            </a:r>
            <a:r>
              <a:rPr lang="ru-RU" sz="1200" dirty="0"/>
              <a:t> </a:t>
            </a:r>
            <a:r>
              <a:rPr lang="ru-RU" sz="1200" dirty="0" err="1" smtClean="0"/>
              <a:t>боргів</a:t>
            </a:r>
            <a:r>
              <a:rPr lang="ru-RU" sz="1200" dirty="0" smtClean="0"/>
              <a:t>. </a:t>
            </a:r>
            <a:r>
              <a:rPr lang="ru-RU" sz="1200" dirty="0" err="1" smtClean="0"/>
              <a:t>Роботи</a:t>
            </a:r>
            <a:r>
              <a:rPr lang="ru-RU" sz="1200" dirty="0" smtClean="0"/>
              <a:t> </a:t>
            </a:r>
            <a:r>
              <a:rPr lang="ru-RU" sz="1200" dirty="0"/>
              <a:t>й без </a:t>
            </a:r>
            <a:r>
              <a:rPr lang="ru-RU" sz="1200" dirty="0" err="1"/>
              <a:t>перекладів</a:t>
            </a:r>
            <a:r>
              <a:rPr lang="ru-RU" sz="1200" dirty="0"/>
              <a:t> </a:t>
            </a:r>
            <a:r>
              <a:rPr lang="ru-RU" sz="1200" dirty="0" err="1"/>
              <a:t>було</a:t>
            </a:r>
            <a:r>
              <a:rPr lang="ru-RU" sz="1200" dirty="0"/>
              <a:t> </a:t>
            </a:r>
            <a:r>
              <a:rPr lang="ru-RU" sz="1200" dirty="0" err="1"/>
              <a:t>чимало</a:t>
            </a:r>
            <a:r>
              <a:rPr lang="ru-RU" sz="1200" dirty="0"/>
              <a:t>. </a:t>
            </a:r>
            <a:r>
              <a:rPr lang="ru-RU" sz="1200" dirty="0" err="1"/>
              <a:t>Письменниця</a:t>
            </a:r>
            <a:r>
              <a:rPr lang="ru-RU" sz="1200" dirty="0"/>
              <a:t> </a:t>
            </a:r>
            <a:r>
              <a:rPr lang="ru-RU" sz="1200" dirty="0" err="1"/>
              <a:t>всього</a:t>
            </a:r>
            <a:r>
              <a:rPr lang="ru-RU" sz="1200" dirty="0"/>
              <a:t> не </a:t>
            </a:r>
            <a:r>
              <a:rPr lang="ru-RU" sz="1200" dirty="0" err="1"/>
              <a:t>встигала</a:t>
            </a:r>
            <a:r>
              <a:rPr lang="ru-RU" sz="1200" dirty="0"/>
              <a:t>, тому </a:t>
            </a:r>
            <a:r>
              <a:rPr lang="ru-RU" sz="1200" dirty="0" err="1"/>
              <a:t>найняла</a:t>
            </a:r>
            <a:r>
              <a:rPr lang="ru-RU" sz="1200" dirty="0"/>
              <a:t> </a:t>
            </a:r>
            <a:r>
              <a:rPr lang="ru-RU" sz="1200" dirty="0" err="1"/>
              <a:t>перекладачок</a:t>
            </a:r>
            <a:r>
              <a:rPr lang="ru-RU" sz="1200" dirty="0"/>
              <a:t> — </a:t>
            </a:r>
            <a:r>
              <a:rPr lang="ru-RU" sz="1200" dirty="0" err="1"/>
              <a:t>дівчат</a:t>
            </a:r>
            <a:r>
              <a:rPr lang="ru-RU" sz="1200" dirty="0"/>
              <a:t> </a:t>
            </a:r>
            <a:r>
              <a:rPr lang="ru-RU" sz="1200" dirty="0" err="1"/>
              <a:t>із</a:t>
            </a:r>
            <a:r>
              <a:rPr lang="ru-RU" sz="1200" dirty="0"/>
              <a:t> </a:t>
            </a:r>
            <a:r>
              <a:rPr lang="ru-RU" sz="1200" dirty="0" err="1"/>
              <a:t>провінції</a:t>
            </a:r>
            <a:r>
              <a:rPr lang="ru-RU" sz="1200" dirty="0"/>
              <a:t>, </a:t>
            </a:r>
            <a:r>
              <a:rPr lang="ru-RU" sz="1200" dirty="0" err="1"/>
              <a:t>яким</a:t>
            </a:r>
            <a:r>
              <a:rPr lang="ru-RU" sz="1200" dirty="0"/>
              <a:t> платила по 10 </a:t>
            </a:r>
            <a:r>
              <a:rPr lang="ru-RU" sz="1200" dirty="0" err="1"/>
              <a:t>рублів</a:t>
            </a:r>
            <a:r>
              <a:rPr lang="ru-RU" sz="1200" dirty="0"/>
              <a:t> за </a:t>
            </a:r>
            <a:r>
              <a:rPr lang="ru-RU" sz="1200" dirty="0" err="1"/>
              <a:t>друкований</a:t>
            </a:r>
            <a:r>
              <a:rPr lang="ru-RU" sz="1200" dirty="0"/>
              <a:t> </a:t>
            </a:r>
            <a:r>
              <a:rPr lang="ru-RU" sz="1200" dirty="0" err="1"/>
              <a:t>аркуш</a:t>
            </a:r>
            <a:r>
              <a:rPr lang="ru-RU" sz="1200" dirty="0"/>
              <a:t> перекладу. </a:t>
            </a:r>
            <a:r>
              <a:rPr lang="ru-RU" sz="1200" dirty="0" err="1"/>
              <a:t>Перекладені</a:t>
            </a:r>
            <a:r>
              <a:rPr lang="ru-RU" sz="1200" dirty="0"/>
              <a:t> ними твори </a:t>
            </a:r>
            <a:r>
              <a:rPr lang="ru-RU" sz="1200" dirty="0" err="1"/>
              <a:t>підписувала</a:t>
            </a:r>
            <a:r>
              <a:rPr lang="ru-RU" sz="1200" dirty="0"/>
              <a:t> </a:t>
            </a:r>
            <a:r>
              <a:rPr lang="ru-RU" sz="1200" dirty="0" err="1"/>
              <a:t>своїм</a:t>
            </a:r>
            <a:r>
              <a:rPr lang="ru-RU" sz="1200" dirty="0"/>
              <a:t> </a:t>
            </a:r>
            <a:r>
              <a:rPr lang="ru-RU" sz="1200" dirty="0" err="1"/>
              <a:t>прізвищем</a:t>
            </a:r>
            <a:r>
              <a:rPr lang="ru-RU" sz="1200" dirty="0"/>
              <a:t>, </a:t>
            </a:r>
            <a:r>
              <a:rPr lang="ru-RU" sz="1200" dirty="0" err="1"/>
              <a:t>справжні</a:t>
            </a:r>
            <a:r>
              <a:rPr lang="ru-RU" sz="1200" dirty="0"/>
              <a:t> </a:t>
            </a:r>
            <a:r>
              <a:rPr lang="ru-RU" sz="1200" dirty="0" err="1"/>
              <a:t>авторки</a:t>
            </a:r>
            <a:r>
              <a:rPr lang="ru-RU" sz="1200" dirty="0"/>
              <a:t> </a:t>
            </a:r>
            <a:r>
              <a:rPr lang="ru-RU" sz="1200" dirty="0" err="1"/>
              <a:t>претензій</a:t>
            </a:r>
            <a:r>
              <a:rPr lang="ru-RU" sz="1200" dirty="0"/>
              <a:t> не </a:t>
            </a:r>
            <a:r>
              <a:rPr lang="ru-RU" sz="1200" dirty="0" err="1"/>
              <a:t>висували</a:t>
            </a:r>
            <a:r>
              <a:rPr lang="ru-RU" sz="1200" dirty="0"/>
              <a:t>. </a:t>
            </a:r>
            <a:r>
              <a:rPr lang="ru-RU" sz="1200" dirty="0" err="1"/>
              <a:t>Тож</a:t>
            </a:r>
            <a:r>
              <a:rPr lang="ru-RU" sz="1200" dirty="0"/>
              <a:t> </a:t>
            </a:r>
            <a:r>
              <a:rPr lang="ru-RU" sz="1200" dirty="0" err="1"/>
              <a:t>Вовчок</a:t>
            </a:r>
            <a:r>
              <a:rPr lang="ru-RU" sz="1200" dirty="0"/>
              <a:t> на тому </a:t>
            </a:r>
            <a:r>
              <a:rPr lang="ru-RU" sz="1200" dirty="0" err="1"/>
              <a:t>непогано</a:t>
            </a:r>
            <a:r>
              <a:rPr lang="ru-RU" sz="1200" dirty="0"/>
              <a:t> </a:t>
            </a:r>
            <a:r>
              <a:rPr lang="ru-RU" sz="1200" dirty="0" err="1"/>
              <a:t>заробляла</a:t>
            </a:r>
            <a:r>
              <a:rPr lang="ru-RU" sz="1200" dirty="0"/>
              <a:t>. Перший номер </a:t>
            </a:r>
            <a:r>
              <a:rPr lang="ru-RU" sz="1200" dirty="0" err="1"/>
              <a:t>місячника</a:t>
            </a:r>
            <a:r>
              <a:rPr lang="ru-RU" sz="1200" dirty="0"/>
              <a:t> </a:t>
            </a:r>
            <a:r>
              <a:rPr lang="ru-RU" sz="1200" dirty="0" err="1"/>
              <a:t>розійшовся</a:t>
            </a:r>
            <a:r>
              <a:rPr lang="ru-RU" sz="1200" dirty="0"/>
              <a:t> </a:t>
            </a:r>
            <a:r>
              <a:rPr lang="ru-RU" sz="1200" dirty="0" err="1"/>
              <a:t>дуже</a:t>
            </a:r>
            <a:r>
              <a:rPr lang="ru-RU" sz="1200" dirty="0"/>
              <a:t> </a:t>
            </a:r>
            <a:r>
              <a:rPr lang="ru-RU" sz="1200" dirty="0" err="1"/>
              <a:t>гарно</a:t>
            </a:r>
            <a:r>
              <a:rPr lang="ru-RU" sz="1200" dirty="0"/>
              <a:t>. </a:t>
            </a:r>
            <a:r>
              <a:rPr lang="ru-RU" sz="1200" dirty="0" err="1"/>
              <a:t>Кілька</a:t>
            </a:r>
            <a:r>
              <a:rPr lang="ru-RU" sz="1200" dirty="0"/>
              <a:t> </a:t>
            </a:r>
            <a:r>
              <a:rPr lang="ru-RU" sz="1200" dirty="0" err="1"/>
              <a:t>наступних</a:t>
            </a:r>
            <a:r>
              <a:rPr lang="ru-RU" sz="1200" dirty="0"/>
              <a:t> </a:t>
            </a:r>
            <a:r>
              <a:rPr lang="ru-RU" sz="1200" dirty="0" err="1"/>
              <a:t>теж</a:t>
            </a:r>
            <a:r>
              <a:rPr lang="ru-RU" sz="1200" dirty="0"/>
              <a:t>. Але </a:t>
            </a:r>
            <a:r>
              <a:rPr lang="ru-RU" sz="1200" dirty="0" err="1"/>
              <a:t>письменниця</a:t>
            </a:r>
            <a:r>
              <a:rPr lang="ru-RU" sz="1200" dirty="0"/>
              <a:t> казала </a:t>
            </a:r>
            <a:r>
              <a:rPr lang="ru-RU" sz="1200" dirty="0" err="1"/>
              <a:t>своїм</a:t>
            </a:r>
            <a:r>
              <a:rPr lang="ru-RU" sz="1200" dirty="0"/>
              <a:t> </a:t>
            </a:r>
            <a:r>
              <a:rPr lang="ru-RU" sz="1200" dirty="0" err="1"/>
              <a:t>перекладачкам</a:t>
            </a:r>
            <a:r>
              <a:rPr lang="ru-RU" sz="1200" dirty="0"/>
              <a:t>, </a:t>
            </a:r>
            <a:r>
              <a:rPr lang="ru-RU" sz="1200" dirty="0" err="1"/>
              <a:t>що</a:t>
            </a:r>
            <a:r>
              <a:rPr lang="ru-RU" sz="1200" dirty="0"/>
              <a:t> </a:t>
            </a:r>
            <a:r>
              <a:rPr lang="ru-RU" sz="1200" dirty="0" err="1"/>
              <a:t>продажі</a:t>
            </a:r>
            <a:r>
              <a:rPr lang="ru-RU" sz="1200" dirty="0"/>
              <a:t> </a:t>
            </a:r>
            <a:r>
              <a:rPr lang="ru-RU" sz="1200" dirty="0" err="1"/>
              <a:t>йдуть</a:t>
            </a:r>
            <a:r>
              <a:rPr lang="ru-RU" sz="1200" dirty="0"/>
              <a:t> погано, </a:t>
            </a:r>
            <a:r>
              <a:rPr lang="ru-RU" sz="1200" dirty="0" err="1"/>
              <a:t>тож</a:t>
            </a:r>
            <a:r>
              <a:rPr lang="ru-RU" sz="1200" dirty="0"/>
              <a:t> </a:t>
            </a:r>
            <a:r>
              <a:rPr lang="ru-RU" sz="1200" dirty="0" err="1"/>
              <a:t>поки</a:t>
            </a:r>
            <a:r>
              <a:rPr lang="ru-RU" sz="1200" dirty="0"/>
              <a:t> вона </a:t>
            </a:r>
            <a:r>
              <a:rPr lang="ru-RU" sz="1200" dirty="0" err="1"/>
              <a:t>може</a:t>
            </a:r>
            <a:r>
              <a:rPr lang="ru-RU" sz="1200" dirty="0"/>
              <a:t> </a:t>
            </a:r>
            <a:r>
              <a:rPr lang="ru-RU" sz="1200" dirty="0" err="1"/>
              <a:t>виплатити</a:t>
            </a:r>
            <a:r>
              <a:rPr lang="ru-RU" sz="1200" dirty="0"/>
              <a:t> </a:t>
            </a:r>
            <a:r>
              <a:rPr lang="ru-RU" sz="1200" dirty="0" err="1"/>
              <a:t>кожній</a:t>
            </a:r>
            <a:r>
              <a:rPr lang="ru-RU" sz="1200" dirty="0"/>
              <a:t> </a:t>
            </a:r>
            <a:r>
              <a:rPr lang="ru-RU" sz="1200" dirty="0" err="1"/>
              <a:t>лиш</a:t>
            </a:r>
            <a:r>
              <a:rPr lang="ru-RU" sz="1200" dirty="0"/>
              <a:t> половину гонорару</a:t>
            </a:r>
          </a:p>
          <a:p>
            <a:endParaRPr lang="ru-RU" sz="1600" dirty="0"/>
          </a:p>
          <a:p>
            <a:pPr marL="0" indent="0">
              <a:buNone/>
            </a:pPr>
            <a:r>
              <a:rPr lang="ru-RU" sz="1400" dirty="0" smtClean="0"/>
              <a:t>.</a:t>
            </a:r>
            <a:endParaRPr lang="ru-RU" sz="1400" dirty="0"/>
          </a:p>
          <a:p>
            <a:endParaRPr lang="ru-RU" sz="1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83968" y="1412776"/>
            <a:ext cx="4824536" cy="52565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1200" dirty="0" smtClean="0"/>
              <a:t>. </a:t>
            </a:r>
            <a:r>
              <a:rPr lang="ru-RU" sz="1200" dirty="0" err="1"/>
              <a:t>Решту</a:t>
            </a:r>
            <a:r>
              <a:rPr lang="ru-RU" sz="1200" dirty="0"/>
              <a:t> </a:t>
            </a:r>
            <a:r>
              <a:rPr lang="ru-RU" sz="1200" dirty="0" err="1"/>
              <a:t>обіцяла</a:t>
            </a:r>
            <a:r>
              <a:rPr lang="ru-RU" sz="1200" dirty="0"/>
              <a:t> </a:t>
            </a:r>
            <a:r>
              <a:rPr lang="ru-RU" sz="1200" dirty="0" err="1"/>
              <a:t>віддати</a:t>
            </a:r>
            <a:r>
              <a:rPr lang="ru-RU" sz="1200" dirty="0"/>
              <a:t> </a:t>
            </a:r>
            <a:r>
              <a:rPr lang="ru-RU" sz="1200" dirty="0" err="1"/>
              <a:t>пізніше</a:t>
            </a:r>
            <a:r>
              <a:rPr lang="ru-RU" sz="1200" dirty="0"/>
              <a:t>, але так того й не </a:t>
            </a:r>
            <a:r>
              <a:rPr lang="ru-RU" sz="1200" dirty="0" err="1"/>
              <a:t>зробила</a:t>
            </a:r>
            <a:r>
              <a:rPr lang="ru-RU" sz="1200" dirty="0"/>
              <a:t>. Одна з </a:t>
            </a:r>
            <a:r>
              <a:rPr lang="ru-RU" sz="1200" dirty="0" err="1"/>
              <a:t>дівчат</a:t>
            </a:r>
            <a:r>
              <a:rPr lang="ru-RU" sz="1200" dirty="0"/>
              <a:t>, Катерина </a:t>
            </a:r>
            <a:r>
              <a:rPr lang="ru-RU" sz="1200" dirty="0" err="1"/>
              <a:t>Керстен</a:t>
            </a:r>
            <a:r>
              <a:rPr lang="ru-RU" sz="1200" dirty="0"/>
              <a:t>, </a:t>
            </a:r>
            <a:r>
              <a:rPr lang="ru-RU" sz="1200" dirty="0" err="1"/>
              <a:t>якій</a:t>
            </a:r>
            <a:r>
              <a:rPr lang="ru-RU" sz="1200" dirty="0"/>
              <a:t> </a:t>
            </a:r>
            <a:r>
              <a:rPr lang="ru-RU" sz="1200" dirty="0" err="1"/>
              <a:t>дуже</a:t>
            </a:r>
            <a:r>
              <a:rPr lang="ru-RU" sz="1200" dirty="0"/>
              <a:t> </a:t>
            </a:r>
            <a:r>
              <a:rPr lang="ru-RU" sz="1200" dirty="0" err="1"/>
              <a:t>були</a:t>
            </a:r>
            <a:r>
              <a:rPr lang="ru-RU" sz="1200" dirty="0"/>
              <a:t> </a:t>
            </a:r>
            <a:r>
              <a:rPr lang="ru-RU" sz="1200" dirty="0" err="1"/>
              <a:t>потрібні</a:t>
            </a:r>
            <a:r>
              <a:rPr lang="ru-RU" sz="1200" dirty="0"/>
              <a:t> </a:t>
            </a:r>
            <a:r>
              <a:rPr lang="ru-RU" sz="1200" dirty="0" err="1"/>
              <a:t>гроші</a:t>
            </a:r>
            <a:r>
              <a:rPr lang="ru-RU" sz="1200" dirty="0"/>
              <a:t>, почала </a:t>
            </a:r>
            <a:r>
              <a:rPr lang="ru-RU" sz="1200" dirty="0" err="1"/>
              <a:t>вимагати</a:t>
            </a:r>
            <a:r>
              <a:rPr lang="ru-RU" sz="1200" dirty="0"/>
              <a:t> </a:t>
            </a:r>
            <a:r>
              <a:rPr lang="ru-RU" sz="1200" dirty="0" err="1"/>
              <a:t>свій</a:t>
            </a:r>
            <a:r>
              <a:rPr lang="ru-RU" sz="1200" dirty="0"/>
              <a:t> </a:t>
            </a:r>
            <a:r>
              <a:rPr lang="ru-RU" sz="1200" dirty="0" err="1"/>
              <a:t>законний</a:t>
            </a:r>
            <a:r>
              <a:rPr lang="ru-RU" sz="1200" dirty="0"/>
              <a:t> гонорар. </a:t>
            </a:r>
            <a:r>
              <a:rPr lang="ru-RU" sz="1200" dirty="0" err="1"/>
              <a:t>Вовчок</a:t>
            </a:r>
            <a:r>
              <a:rPr lang="ru-RU" sz="1200" dirty="0"/>
              <a:t> не </a:t>
            </a:r>
            <a:r>
              <a:rPr lang="ru-RU" sz="1200" dirty="0" err="1"/>
              <a:t>віддавала</a:t>
            </a:r>
            <a:r>
              <a:rPr lang="ru-RU" sz="1200" dirty="0"/>
              <a:t>. </a:t>
            </a:r>
            <a:r>
              <a:rPr lang="ru-RU" sz="1200" dirty="0" err="1"/>
              <a:t>Тоді</a:t>
            </a:r>
            <a:r>
              <a:rPr lang="ru-RU" sz="1200" dirty="0"/>
              <a:t> Катерина </a:t>
            </a:r>
            <a:r>
              <a:rPr lang="ru-RU" sz="1200" dirty="0" err="1"/>
              <a:t>вирішила</a:t>
            </a:r>
            <a:r>
              <a:rPr lang="ru-RU" sz="1200" dirty="0"/>
              <a:t> </a:t>
            </a:r>
            <a:r>
              <a:rPr lang="ru-RU" sz="1200" dirty="0" err="1"/>
              <a:t>помститися</a:t>
            </a:r>
            <a:r>
              <a:rPr lang="ru-RU" sz="1200" dirty="0"/>
              <a:t>. Вона взяла на переклад </a:t>
            </a:r>
            <a:r>
              <a:rPr lang="ru-RU" sz="1200" dirty="0" err="1"/>
              <a:t>ще</a:t>
            </a:r>
            <a:r>
              <a:rPr lang="ru-RU" sz="1200" dirty="0"/>
              <a:t> </a:t>
            </a:r>
            <a:r>
              <a:rPr lang="ru-RU" sz="1200" dirty="0" err="1"/>
              <a:t>кілька</a:t>
            </a:r>
            <a:r>
              <a:rPr lang="ru-RU" sz="1200" dirty="0"/>
              <a:t> </a:t>
            </a:r>
            <a:r>
              <a:rPr lang="ru-RU" sz="1200" dirty="0" err="1"/>
              <a:t>казок</a:t>
            </a:r>
            <a:r>
              <a:rPr lang="ru-RU" sz="1200" dirty="0"/>
              <a:t> Андерсена, </a:t>
            </a:r>
            <a:r>
              <a:rPr lang="ru-RU" sz="1200" dirty="0" err="1"/>
              <a:t>нібито</a:t>
            </a:r>
            <a:r>
              <a:rPr lang="ru-RU" sz="1200" dirty="0"/>
              <a:t> для того, </a:t>
            </a:r>
            <a:r>
              <a:rPr lang="ru-RU" sz="1200" dirty="0" err="1"/>
              <a:t>аби</a:t>
            </a:r>
            <a:r>
              <a:rPr lang="ru-RU" sz="1200" dirty="0"/>
              <a:t> </a:t>
            </a:r>
            <a:r>
              <a:rPr lang="ru-RU" sz="1200" dirty="0" err="1"/>
              <a:t>хоч</a:t>
            </a:r>
            <a:r>
              <a:rPr lang="ru-RU" sz="1200" dirty="0"/>
              <a:t> </a:t>
            </a:r>
            <a:r>
              <a:rPr lang="ru-RU" sz="1200" dirty="0" err="1"/>
              <a:t>трохи</a:t>
            </a:r>
            <a:r>
              <a:rPr lang="ru-RU" sz="1200" dirty="0"/>
              <a:t> </a:t>
            </a:r>
            <a:r>
              <a:rPr lang="ru-RU" sz="1200" dirty="0" err="1"/>
              <a:t>підробити</a:t>
            </a:r>
            <a:r>
              <a:rPr lang="ru-RU" sz="1200" dirty="0"/>
              <a:t>. </a:t>
            </a:r>
            <a:r>
              <a:rPr lang="ru-RU" sz="1200" dirty="0" err="1"/>
              <a:t>Насправді</a:t>
            </a:r>
            <a:r>
              <a:rPr lang="ru-RU" sz="1200" dirty="0"/>
              <a:t> ж </a:t>
            </a:r>
            <a:r>
              <a:rPr lang="ru-RU" sz="1200" dirty="0" err="1"/>
              <a:t>самостійно</a:t>
            </a:r>
            <a:r>
              <a:rPr lang="ru-RU" sz="1200" dirty="0"/>
              <a:t> </a:t>
            </a:r>
            <a:r>
              <a:rPr lang="ru-RU" sz="1200" dirty="0" err="1"/>
              <a:t>їх</a:t>
            </a:r>
            <a:r>
              <a:rPr lang="ru-RU" sz="1200" dirty="0"/>
              <a:t> не </a:t>
            </a:r>
            <a:r>
              <a:rPr lang="ru-RU" sz="1200" dirty="0" err="1"/>
              <a:t>перекладала</a:t>
            </a:r>
            <a:r>
              <a:rPr lang="ru-RU" sz="1200" dirty="0"/>
              <a:t> — </a:t>
            </a:r>
            <a:r>
              <a:rPr lang="ru-RU" sz="1200" dirty="0" err="1"/>
              <a:t>згодом</a:t>
            </a:r>
            <a:r>
              <a:rPr lang="ru-RU" sz="1200" dirty="0"/>
              <a:t> </a:t>
            </a:r>
            <a:r>
              <a:rPr lang="ru-RU" sz="1200" dirty="0" err="1"/>
              <a:t>віддала</a:t>
            </a:r>
            <a:r>
              <a:rPr lang="ru-RU" sz="1200" dirty="0"/>
              <a:t> </a:t>
            </a:r>
            <a:r>
              <a:rPr lang="ru-RU" sz="1200" dirty="0" err="1"/>
              <a:t>Вовчок</a:t>
            </a:r>
            <a:r>
              <a:rPr lang="ru-RU" sz="1200" dirty="0"/>
              <a:t> </a:t>
            </a:r>
            <a:r>
              <a:rPr lang="ru-RU" sz="1200" dirty="0" err="1"/>
              <a:t>переклади</a:t>
            </a:r>
            <a:r>
              <a:rPr lang="ru-RU" sz="1200" dirty="0"/>
              <a:t>, </a:t>
            </a:r>
            <a:r>
              <a:rPr lang="ru-RU" sz="1200" dirty="0" err="1"/>
              <a:t>зроблені</a:t>
            </a:r>
            <a:r>
              <a:rPr lang="ru-RU" sz="1200" dirty="0"/>
              <a:t> і </a:t>
            </a:r>
            <a:r>
              <a:rPr lang="ru-RU" sz="1200" dirty="0" err="1"/>
              <a:t>видані</a:t>
            </a:r>
            <a:r>
              <a:rPr lang="ru-RU" sz="1200" dirty="0"/>
              <a:t> </a:t>
            </a:r>
            <a:r>
              <a:rPr lang="ru-RU" sz="1200" dirty="0" err="1"/>
              <a:t>кілька</a:t>
            </a:r>
            <a:r>
              <a:rPr lang="ru-RU" sz="1200" dirty="0"/>
              <a:t> </a:t>
            </a:r>
            <a:r>
              <a:rPr lang="ru-RU" sz="1200" dirty="0" err="1"/>
              <a:t>років</a:t>
            </a:r>
            <a:r>
              <a:rPr lang="ru-RU" sz="1200" dirty="0"/>
              <a:t> тому </a:t>
            </a:r>
            <a:r>
              <a:rPr lang="ru-RU" sz="1200" dirty="0" err="1"/>
              <a:t>Марією</a:t>
            </a:r>
            <a:r>
              <a:rPr lang="ru-RU" sz="1200" dirty="0"/>
              <a:t> </a:t>
            </a:r>
            <a:r>
              <a:rPr lang="ru-RU" sz="1200" dirty="0" err="1"/>
              <a:t>Трубниковою</a:t>
            </a:r>
            <a:r>
              <a:rPr lang="ru-RU" sz="1200" dirty="0"/>
              <a:t> та </a:t>
            </a:r>
            <a:r>
              <a:rPr lang="ru-RU" sz="1200" dirty="0" err="1"/>
              <a:t>Надією</a:t>
            </a:r>
            <a:r>
              <a:rPr lang="ru-RU" sz="1200" dirty="0"/>
              <a:t> </a:t>
            </a:r>
            <a:r>
              <a:rPr lang="ru-RU" sz="1200" dirty="0" err="1"/>
              <a:t>Стасовою</a:t>
            </a:r>
            <a:r>
              <a:rPr lang="ru-RU" sz="1200" dirty="0"/>
              <a:t>. </a:t>
            </a:r>
            <a:r>
              <a:rPr lang="ru-RU" sz="1200" dirty="0" err="1"/>
              <a:t>Вовчок</a:t>
            </a:r>
            <a:r>
              <a:rPr lang="ru-RU" sz="1200" dirty="0"/>
              <a:t> не читала рукописи, </a:t>
            </a:r>
            <a:r>
              <a:rPr lang="ru-RU" sz="1200" dirty="0" err="1"/>
              <a:t>відразу</a:t>
            </a:r>
            <a:r>
              <a:rPr lang="ru-RU" sz="1200" dirty="0"/>
              <a:t> </a:t>
            </a:r>
            <a:r>
              <a:rPr lang="ru-RU" sz="1200" dirty="0" err="1"/>
              <a:t>підписала</a:t>
            </a:r>
            <a:r>
              <a:rPr lang="ru-RU" sz="1200" dirty="0"/>
              <a:t> </a:t>
            </a:r>
            <a:r>
              <a:rPr lang="ru-RU" sz="1200" dirty="0" err="1"/>
              <a:t>їх</a:t>
            </a:r>
            <a:r>
              <a:rPr lang="ru-RU" sz="1200" dirty="0"/>
              <a:t> </a:t>
            </a:r>
            <a:r>
              <a:rPr lang="ru-RU" sz="1200" dirty="0" err="1"/>
              <a:t>своїм</a:t>
            </a:r>
            <a:r>
              <a:rPr lang="ru-RU" sz="1200" dirty="0"/>
              <a:t> </a:t>
            </a:r>
            <a:r>
              <a:rPr lang="ru-RU" sz="1200" dirty="0" err="1"/>
              <a:t>прізвищем</a:t>
            </a:r>
            <a:r>
              <a:rPr lang="ru-RU" sz="1200" dirty="0"/>
              <a:t> і </a:t>
            </a:r>
            <a:r>
              <a:rPr lang="ru-RU" sz="1200" dirty="0" err="1"/>
              <a:t>віддала</a:t>
            </a:r>
            <a:r>
              <a:rPr lang="ru-RU" sz="1200" dirty="0"/>
              <a:t> в </a:t>
            </a:r>
            <a:r>
              <a:rPr lang="ru-RU" sz="1200" dirty="0" err="1"/>
              <a:t>друк</a:t>
            </a:r>
            <a:r>
              <a:rPr lang="ru-RU" sz="1200" dirty="0"/>
              <a:t>. </a:t>
            </a:r>
            <a:r>
              <a:rPr lang="ru-RU" sz="1200" dirty="0" err="1"/>
              <a:t>Щойно</a:t>
            </a:r>
            <a:r>
              <a:rPr lang="ru-RU" sz="1200" dirty="0"/>
              <a:t> </a:t>
            </a:r>
            <a:r>
              <a:rPr lang="ru-RU" sz="1200" dirty="0" err="1"/>
              <a:t>місячник</a:t>
            </a:r>
            <a:r>
              <a:rPr lang="ru-RU" sz="1200" dirty="0"/>
              <a:t> </a:t>
            </a:r>
            <a:r>
              <a:rPr lang="ru-RU" sz="1200" dirty="0" err="1"/>
              <a:t>вийшов</a:t>
            </a:r>
            <a:r>
              <a:rPr lang="ru-RU" sz="1200" dirty="0"/>
              <a:t> у </a:t>
            </a:r>
            <a:r>
              <a:rPr lang="ru-RU" sz="1200" dirty="0" err="1"/>
              <a:t>світ</a:t>
            </a:r>
            <a:r>
              <a:rPr lang="ru-RU" sz="1200" dirty="0"/>
              <a:t>, Катерина </a:t>
            </a:r>
            <a:r>
              <a:rPr lang="ru-RU" sz="1200" dirty="0" err="1"/>
              <a:t>надіслала</a:t>
            </a:r>
            <a:r>
              <a:rPr lang="ru-RU" sz="1200" dirty="0"/>
              <a:t> </a:t>
            </a:r>
            <a:r>
              <a:rPr lang="ru-RU" sz="1200" dirty="0" err="1"/>
              <a:t>його</a:t>
            </a:r>
            <a:r>
              <a:rPr lang="ru-RU" sz="1200" dirty="0"/>
              <a:t> </a:t>
            </a:r>
            <a:r>
              <a:rPr lang="ru-RU" sz="1200" dirty="0" err="1"/>
              <a:t>примірники</a:t>
            </a:r>
            <a:r>
              <a:rPr lang="ru-RU" sz="1200" dirty="0"/>
              <a:t> </a:t>
            </a:r>
            <a:r>
              <a:rPr lang="ru-RU" sz="1200" dirty="0" err="1"/>
              <a:t>Трубніковій</a:t>
            </a:r>
            <a:r>
              <a:rPr lang="ru-RU" sz="1200" dirty="0"/>
              <a:t> та </a:t>
            </a:r>
            <a:r>
              <a:rPr lang="ru-RU" sz="1200" dirty="0" err="1"/>
              <a:t>Стасовій</a:t>
            </a:r>
            <a:r>
              <a:rPr lang="ru-RU" sz="1200" dirty="0"/>
              <a:t>. </a:t>
            </a:r>
            <a:r>
              <a:rPr lang="ru-RU" sz="1200" dirty="0" err="1"/>
              <a:t>Ті</a:t>
            </a:r>
            <a:r>
              <a:rPr lang="ru-RU" sz="1200" dirty="0"/>
              <a:t> </a:t>
            </a:r>
            <a:r>
              <a:rPr lang="ru-RU" sz="1200" dirty="0" err="1"/>
              <a:t>спочатку</a:t>
            </a:r>
            <a:r>
              <a:rPr lang="ru-RU" sz="1200" dirty="0"/>
              <a:t> </a:t>
            </a:r>
            <a:r>
              <a:rPr lang="ru-RU" sz="1200" dirty="0" err="1"/>
              <a:t>вирішили</a:t>
            </a:r>
            <a:r>
              <a:rPr lang="ru-RU" sz="1200" dirty="0"/>
              <a:t> не </a:t>
            </a:r>
            <a:r>
              <a:rPr lang="ru-RU" sz="1200" dirty="0" err="1"/>
              <a:t>зчиняти</a:t>
            </a:r>
            <a:r>
              <a:rPr lang="ru-RU" sz="1200" dirty="0"/>
              <a:t> </a:t>
            </a:r>
            <a:r>
              <a:rPr lang="ru-RU" sz="1200" dirty="0" err="1"/>
              <a:t>галасу</a:t>
            </a:r>
            <a:r>
              <a:rPr lang="ru-RU" sz="1200" dirty="0"/>
              <a:t> і не </a:t>
            </a:r>
            <a:r>
              <a:rPr lang="ru-RU" sz="1200" dirty="0" err="1"/>
              <a:t>псувати</a:t>
            </a:r>
            <a:r>
              <a:rPr lang="ru-RU" sz="1200" dirty="0"/>
              <a:t> </a:t>
            </a:r>
            <a:r>
              <a:rPr lang="ru-RU" sz="1200" dirty="0" err="1"/>
              <a:t>репутацію</a:t>
            </a:r>
            <a:r>
              <a:rPr lang="ru-RU" sz="1200" dirty="0"/>
              <a:t> </a:t>
            </a:r>
            <a:r>
              <a:rPr lang="ru-RU" sz="1200" dirty="0" err="1"/>
              <a:t>відомої</a:t>
            </a:r>
            <a:r>
              <a:rPr lang="ru-RU" sz="1200" dirty="0"/>
              <a:t> </a:t>
            </a:r>
            <a:r>
              <a:rPr lang="ru-RU" sz="1200" dirty="0" err="1"/>
              <a:t>письменниці</a:t>
            </a:r>
            <a:r>
              <a:rPr lang="ru-RU" sz="1200" dirty="0"/>
              <a:t>. Та за </a:t>
            </a:r>
            <a:r>
              <a:rPr lang="ru-RU" sz="1200" dirty="0" err="1"/>
              <a:t>кілька</a:t>
            </a:r>
            <a:r>
              <a:rPr lang="ru-RU" sz="1200" dirty="0"/>
              <a:t> </a:t>
            </a:r>
            <a:r>
              <a:rPr lang="ru-RU" sz="1200" dirty="0" err="1"/>
              <a:t>місяців</a:t>
            </a:r>
            <a:r>
              <a:rPr lang="ru-RU" sz="1200" dirty="0"/>
              <a:t> </a:t>
            </a:r>
            <a:r>
              <a:rPr lang="ru-RU" sz="1200" dirty="0" err="1"/>
              <a:t>знову</a:t>
            </a:r>
            <a:r>
              <a:rPr lang="ru-RU" sz="1200" dirty="0"/>
              <a:t> </a:t>
            </a:r>
            <a:r>
              <a:rPr lang="ru-RU" sz="1200" dirty="0" err="1"/>
              <a:t>з'явилися</a:t>
            </a:r>
            <a:r>
              <a:rPr lang="ru-RU" sz="1200" dirty="0"/>
              <a:t> </a:t>
            </a:r>
            <a:r>
              <a:rPr lang="ru-RU" sz="1200" dirty="0" err="1"/>
              <a:t>переклади</a:t>
            </a:r>
            <a:r>
              <a:rPr lang="ru-RU" sz="1200" dirty="0"/>
              <a:t> </a:t>
            </a:r>
            <a:r>
              <a:rPr lang="ru-RU" sz="1200" dirty="0" err="1"/>
              <a:t>казок</a:t>
            </a:r>
            <a:r>
              <a:rPr lang="ru-RU" sz="1200" dirty="0"/>
              <a:t>, </a:t>
            </a:r>
            <a:r>
              <a:rPr lang="ru-RU" sz="1200" dirty="0" err="1"/>
              <a:t>вкрадені</a:t>
            </a:r>
            <a:r>
              <a:rPr lang="ru-RU" sz="1200" dirty="0"/>
              <a:t> у них і </a:t>
            </a:r>
            <a:r>
              <a:rPr lang="ru-RU" sz="1200" dirty="0" err="1"/>
              <a:t>підписані</a:t>
            </a:r>
            <a:r>
              <a:rPr lang="ru-RU" sz="1200" dirty="0"/>
              <a:t> </a:t>
            </a:r>
            <a:r>
              <a:rPr lang="ru-RU" sz="1200" dirty="0" err="1"/>
              <a:t>прізвищем</a:t>
            </a:r>
            <a:r>
              <a:rPr lang="ru-RU" sz="1200" dirty="0"/>
              <a:t> Марко </a:t>
            </a:r>
            <a:r>
              <a:rPr lang="ru-RU" sz="1200" dirty="0" err="1"/>
              <a:t>Вовчок</a:t>
            </a:r>
            <a:r>
              <a:rPr lang="ru-RU" sz="1200" dirty="0"/>
              <a:t>. </a:t>
            </a:r>
            <a:r>
              <a:rPr lang="ru-RU" sz="1200" dirty="0" err="1"/>
              <a:t>Після</a:t>
            </a:r>
            <a:r>
              <a:rPr lang="ru-RU" sz="1200" dirty="0"/>
              <a:t> </a:t>
            </a:r>
            <a:r>
              <a:rPr lang="ru-RU" sz="1200" dirty="0" err="1"/>
              <a:t>цього</a:t>
            </a:r>
            <a:r>
              <a:rPr lang="ru-RU" sz="1200" dirty="0"/>
              <a:t>, брат </a:t>
            </a:r>
            <a:r>
              <a:rPr lang="ru-RU" sz="1200" dirty="0" err="1"/>
              <a:t>однієї</a:t>
            </a:r>
            <a:r>
              <a:rPr lang="ru-RU" sz="1200" dirty="0"/>
              <a:t> з </a:t>
            </a:r>
            <a:r>
              <a:rPr lang="ru-RU" sz="1200" dirty="0" err="1"/>
              <a:t>перекладачок</a:t>
            </a:r>
            <a:r>
              <a:rPr lang="ru-RU" sz="1200" dirty="0"/>
              <a:t>, критик і </a:t>
            </a:r>
            <a:r>
              <a:rPr lang="ru-RU" sz="1200" dirty="0" err="1"/>
              <a:t>публіцист</a:t>
            </a:r>
            <a:r>
              <a:rPr lang="ru-RU" sz="1200" dirty="0"/>
              <a:t> </a:t>
            </a:r>
            <a:r>
              <a:rPr lang="ru-RU" sz="1200" dirty="0" err="1"/>
              <a:t>Володимир</a:t>
            </a:r>
            <a:r>
              <a:rPr lang="ru-RU" sz="1200" dirty="0"/>
              <a:t> Стасов, </a:t>
            </a:r>
            <a:r>
              <a:rPr lang="ru-RU" sz="1200" dirty="0" err="1"/>
              <a:t>опублікував</a:t>
            </a:r>
            <a:r>
              <a:rPr lang="ru-RU" sz="1200" dirty="0"/>
              <a:t> у </a:t>
            </a:r>
            <a:r>
              <a:rPr lang="ru-RU" sz="1200" dirty="0" err="1"/>
              <a:t>газеті</a:t>
            </a:r>
            <a:r>
              <a:rPr lang="ru-RU" sz="1200" dirty="0"/>
              <a:t> „Санкт-Петербургские ведомости“ </a:t>
            </a:r>
            <a:r>
              <a:rPr lang="ru-RU" sz="1200" dirty="0" err="1"/>
              <a:t>статтю</a:t>
            </a:r>
            <a:r>
              <a:rPr lang="ru-RU" sz="1200" dirty="0"/>
              <a:t> „</a:t>
            </a:r>
            <a:r>
              <a:rPr lang="ru-RU" sz="1200" dirty="0" err="1"/>
              <a:t>Щось</a:t>
            </a:r>
            <a:r>
              <a:rPr lang="ru-RU" sz="1200" dirty="0"/>
              <a:t> </a:t>
            </a:r>
            <a:r>
              <a:rPr lang="ru-RU" sz="1200" dirty="0" err="1"/>
              <a:t>дуже</a:t>
            </a:r>
            <a:r>
              <a:rPr lang="ru-RU" sz="1200" dirty="0"/>
              <a:t> </a:t>
            </a:r>
            <a:r>
              <a:rPr lang="ru-RU" sz="1200" dirty="0" err="1"/>
              <a:t>негарне</a:t>
            </a:r>
            <a:r>
              <a:rPr lang="ru-RU" sz="1200" dirty="0"/>
              <a:t>“, в </a:t>
            </a:r>
            <a:r>
              <a:rPr lang="ru-RU" sz="1200" dirty="0" err="1"/>
              <a:t>якій</a:t>
            </a:r>
            <a:r>
              <a:rPr lang="ru-RU" sz="1200" dirty="0"/>
              <a:t> і </a:t>
            </a:r>
            <a:r>
              <a:rPr lang="ru-RU" sz="1200" dirty="0" err="1"/>
              <a:t>звинуватив</a:t>
            </a:r>
            <a:r>
              <a:rPr lang="ru-RU" sz="1200" dirty="0"/>
              <a:t> </a:t>
            </a:r>
            <a:r>
              <a:rPr lang="ru-RU" sz="1200" dirty="0" err="1"/>
              <a:t>Вовчок</a:t>
            </a:r>
            <a:r>
              <a:rPr lang="ru-RU" sz="1200" dirty="0"/>
              <a:t> у </a:t>
            </a:r>
            <a:r>
              <a:rPr lang="ru-RU" sz="1200" dirty="0" err="1" smtClean="0"/>
              <a:t>плагіаті</a:t>
            </a:r>
            <a:r>
              <a:rPr lang="ru-RU" sz="1200" dirty="0" smtClean="0"/>
              <a:t>.</a:t>
            </a:r>
          </a:p>
          <a:p>
            <a:r>
              <a:rPr lang="ru-RU" sz="1200" dirty="0" smtClean="0"/>
              <a:t>Скликали </a:t>
            </a:r>
            <a:r>
              <a:rPr lang="ru-RU" sz="1200" dirty="0" err="1"/>
              <a:t>третейський</a:t>
            </a:r>
            <a:r>
              <a:rPr lang="ru-RU" sz="1200" dirty="0"/>
              <a:t> суд з 19 </a:t>
            </a:r>
            <a:r>
              <a:rPr lang="ru-RU" sz="1200" dirty="0" err="1"/>
              <a:t>літераторів</a:t>
            </a:r>
            <a:r>
              <a:rPr lang="ru-RU" sz="1200" dirty="0"/>
              <a:t>, </a:t>
            </a:r>
            <a:r>
              <a:rPr lang="ru-RU" sz="1200" dirty="0" err="1"/>
              <a:t>які</a:t>
            </a:r>
            <a:r>
              <a:rPr lang="ru-RU" sz="1200" dirty="0"/>
              <a:t> </a:t>
            </a:r>
            <a:r>
              <a:rPr lang="ru-RU" sz="1200" dirty="0" err="1"/>
              <a:t>визнали</a:t>
            </a:r>
            <a:r>
              <a:rPr lang="ru-RU" sz="1200" dirty="0"/>
              <a:t> </a:t>
            </a:r>
            <a:r>
              <a:rPr lang="ru-RU" sz="1200" dirty="0" err="1"/>
              <a:t>Вовчок</a:t>
            </a:r>
            <a:r>
              <a:rPr lang="ru-RU" sz="1200" dirty="0"/>
              <a:t> винною у </a:t>
            </a:r>
            <a:r>
              <a:rPr lang="ru-RU" sz="1200" dirty="0" err="1"/>
              <a:t>плагіаті</a:t>
            </a:r>
            <a:r>
              <a:rPr lang="ru-RU" sz="1200" dirty="0"/>
              <a:t>. </a:t>
            </a:r>
            <a:r>
              <a:rPr lang="ru-RU" sz="1200" dirty="0" err="1"/>
              <a:t>Зізнатися</a:t>
            </a:r>
            <a:r>
              <a:rPr lang="ru-RU" sz="1200" dirty="0"/>
              <a:t> в тому, </a:t>
            </a:r>
            <a:r>
              <a:rPr lang="ru-RU" sz="1200" dirty="0" err="1"/>
              <a:t>що</a:t>
            </a:r>
            <a:r>
              <a:rPr lang="ru-RU" sz="1200" dirty="0"/>
              <a:t> </a:t>
            </a:r>
            <a:r>
              <a:rPr lang="ru-RU" sz="1200" dirty="0" err="1"/>
              <a:t>цей</a:t>
            </a:r>
            <a:r>
              <a:rPr lang="ru-RU" sz="1200" dirty="0"/>
              <a:t> переклад </a:t>
            </a:r>
            <a:r>
              <a:rPr lang="ru-RU" sz="1200" dirty="0" err="1"/>
              <a:t>вкрала</a:t>
            </a:r>
            <a:r>
              <a:rPr lang="ru-RU" sz="1200" dirty="0"/>
              <a:t> не вона, </a:t>
            </a:r>
            <a:r>
              <a:rPr lang="ru-RU" sz="1200" dirty="0" err="1"/>
              <a:t>письменниця</a:t>
            </a:r>
            <a:r>
              <a:rPr lang="ru-RU" sz="1200" dirty="0"/>
              <a:t> не могла. </a:t>
            </a:r>
            <a:r>
              <a:rPr lang="ru-RU" sz="1200" dirty="0" err="1"/>
              <a:t>Адже</a:t>
            </a:r>
            <a:r>
              <a:rPr lang="ru-RU" sz="1200" dirty="0"/>
              <a:t> </a:t>
            </a:r>
            <a:r>
              <a:rPr lang="ru-RU" sz="1200" dirty="0" err="1"/>
              <a:t>тоді</a:t>
            </a:r>
            <a:r>
              <a:rPr lang="ru-RU" sz="1200" dirty="0"/>
              <a:t> </a:t>
            </a:r>
            <a:r>
              <a:rPr lang="ru-RU" sz="1200" dirty="0" err="1"/>
              <a:t>ніхто</a:t>
            </a:r>
            <a:r>
              <a:rPr lang="ru-RU" sz="1200" dirty="0"/>
              <a:t> не знав про </a:t>
            </a:r>
            <a:r>
              <a:rPr lang="ru-RU" sz="1200" dirty="0" err="1"/>
              <a:t>найманих</a:t>
            </a:r>
            <a:r>
              <a:rPr lang="ru-RU" sz="1200" dirty="0"/>
              <a:t> нею </a:t>
            </a:r>
            <a:r>
              <a:rPr lang="ru-RU" sz="1200" dirty="0" err="1"/>
              <a:t>перекладачок</a:t>
            </a:r>
            <a:r>
              <a:rPr lang="ru-RU" sz="1200" dirty="0"/>
              <a:t>. </a:t>
            </a:r>
            <a:r>
              <a:rPr lang="ru-RU" sz="1200" dirty="0" err="1"/>
              <a:t>Це</a:t>
            </a:r>
            <a:r>
              <a:rPr lang="ru-RU" sz="1200" dirty="0"/>
              <a:t> б </a:t>
            </a:r>
            <a:r>
              <a:rPr lang="ru-RU" sz="1200" dirty="0" err="1"/>
              <a:t>ще</a:t>
            </a:r>
            <a:r>
              <a:rPr lang="ru-RU" sz="1200" dirty="0"/>
              <a:t> </a:t>
            </a:r>
            <a:r>
              <a:rPr lang="ru-RU" sz="1200" dirty="0" err="1"/>
              <a:t>більше</a:t>
            </a:r>
            <a:r>
              <a:rPr lang="ru-RU" sz="1200" dirty="0"/>
              <a:t> </a:t>
            </a:r>
            <a:r>
              <a:rPr lang="ru-RU" sz="1200" dirty="0" err="1"/>
              <a:t>зганьбило</a:t>
            </a:r>
            <a:r>
              <a:rPr lang="ru-RU" sz="1200" dirty="0"/>
              <a:t> </a:t>
            </a:r>
            <a:r>
              <a:rPr lang="ru-RU" sz="1200" dirty="0" err="1"/>
              <a:t>Вовчок</a:t>
            </a:r>
            <a:r>
              <a:rPr lang="ru-RU" sz="1200" dirty="0"/>
              <a:t>, </a:t>
            </a:r>
            <a:r>
              <a:rPr lang="ru-RU" sz="1200" dirty="0" err="1"/>
              <a:t>репутація</a:t>
            </a:r>
            <a:r>
              <a:rPr lang="ru-RU" sz="1200" dirty="0"/>
              <a:t> </a:t>
            </a:r>
            <a:r>
              <a:rPr lang="ru-RU" sz="1200" dirty="0" err="1"/>
              <a:t>якої</a:t>
            </a:r>
            <a:r>
              <a:rPr lang="ru-RU" sz="1200" dirty="0"/>
              <a:t> і так </a:t>
            </a:r>
            <a:r>
              <a:rPr lang="ru-RU" sz="1200" dirty="0" err="1"/>
              <a:t>вже</a:t>
            </a:r>
            <a:r>
              <a:rPr lang="ru-RU" sz="1200" dirty="0"/>
              <a:t> </a:t>
            </a:r>
            <a:r>
              <a:rPr lang="ru-RU" sz="1200" dirty="0" err="1"/>
              <a:t>була</a:t>
            </a:r>
            <a:r>
              <a:rPr lang="ru-RU" sz="1200" dirty="0"/>
              <a:t> </a:t>
            </a:r>
            <a:r>
              <a:rPr lang="ru-RU" sz="1200" dirty="0" err="1"/>
              <a:t>зіпсована</a:t>
            </a:r>
            <a:r>
              <a:rPr lang="ru-RU" sz="1200" dirty="0"/>
              <a:t>. </a:t>
            </a:r>
            <a:r>
              <a:rPr lang="ru-RU" sz="1200" dirty="0" err="1"/>
              <a:t>Після</a:t>
            </a:r>
            <a:r>
              <a:rPr lang="ru-RU" sz="1200" dirty="0"/>
              <a:t> </a:t>
            </a:r>
            <a:r>
              <a:rPr lang="ru-RU" sz="1200" dirty="0" err="1"/>
              <a:t>цього</a:t>
            </a:r>
            <a:r>
              <a:rPr lang="ru-RU" sz="1200" dirty="0"/>
              <a:t> </a:t>
            </a:r>
            <a:r>
              <a:rPr lang="ru-RU" sz="1200" dirty="0" err="1"/>
              <a:t>випадку</a:t>
            </a:r>
            <a:r>
              <a:rPr lang="ru-RU" sz="1200" dirty="0"/>
              <a:t>, </a:t>
            </a:r>
            <a:r>
              <a:rPr lang="ru-RU" sz="1200" dirty="0" err="1"/>
              <a:t>який</a:t>
            </a:r>
            <a:r>
              <a:rPr lang="ru-RU" sz="1200" dirty="0"/>
              <a:t> </a:t>
            </a:r>
            <a:r>
              <a:rPr lang="ru-RU" sz="1200" dirty="0" err="1"/>
              <a:t>осоромив</a:t>
            </a:r>
            <a:r>
              <a:rPr lang="ru-RU" sz="1200" dirty="0"/>
              <a:t> </a:t>
            </a:r>
            <a:r>
              <a:rPr lang="ru-RU" sz="1200" dirty="0" err="1"/>
              <a:t>письменницю</a:t>
            </a:r>
            <a:r>
              <a:rPr lang="ru-RU" sz="1200" dirty="0"/>
              <a:t>, вона </a:t>
            </a:r>
            <a:r>
              <a:rPr lang="ru-RU" sz="1200" dirty="0" err="1"/>
              <a:t>переїхала</a:t>
            </a:r>
            <a:r>
              <a:rPr lang="ru-RU" sz="1200" dirty="0"/>
              <a:t> </a:t>
            </a:r>
            <a:r>
              <a:rPr lang="ru-RU" sz="1200" dirty="0" err="1"/>
              <a:t>жити</a:t>
            </a:r>
            <a:r>
              <a:rPr lang="ru-RU" sz="1200" dirty="0"/>
              <a:t> в </a:t>
            </a:r>
            <a:r>
              <a:rPr lang="ru-RU" sz="1200" dirty="0" err="1"/>
              <a:t>глушину</a:t>
            </a:r>
            <a:r>
              <a:rPr lang="ru-RU" sz="1200" dirty="0"/>
              <a:t> — в </a:t>
            </a:r>
            <a:r>
              <a:rPr lang="ru-RU" sz="1200" dirty="0" err="1"/>
              <a:t>маєток</a:t>
            </a:r>
            <a:r>
              <a:rPr lang="ru-RU" sz="1200" dirty="0"/>
              <a:t> </a:t>
            </a:r>
            <a:r>
              <a:rPr lang="ru-RU" sz="1200" dirty="0" err="1"/>
              <a:t>своїх</a:t>
            </a:r>
            <a:r>
              <a:rPr lang="ru-RU" sz="1200" dirty="0"/>
              <a:t> </a:t>
            </a:r>
            <a:r>
              <a:rPr lang="ru-RU" sz="1200" dirty="0" err="1"/>
              <a:t>знайомих</a:t>
            </a:r>
            <a:r>
              <a:rPr lang="ru-RU" sz="1200" dirty="0"/>
              <a:t> у </a:t>
            </a:r>
            <a:r>
              <a:rPr lang="ru-RU" sz="1200" dirty="0" err="1"/>
              <a:t>Тверській</a:t>
            </a:r>
            <a:r>
              <a:rPr lang="ru-RU" sz="1200" dirty="0"/>
              <a:t> </a:t>
            </a:r>
            <a:r>
              <a:rPr lang="ru-RU" sz="1200" dirty="0" err="1"/>
              <a:t>губернії</a:t>
            </a:r>
            <a:endParaRPr lang="uk-UA" sz="1200" dirty="0"/>
          </a:p>
        </p:txBody>
      </p:sp>
    </p:spTree>
    <p:extLst>
      <p:ext uri="{BB962C8B-B14F-4D97-AF65-F5344CB8AC3E}">
        <p14:creationId xmlns:p14="http://schemas.microsoft.com/office/powerpoint/2010/main" val="1465037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Тематика творів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dirty="0" smtClean="0"/>
              <a:t>    </a:t>
            </a:r>
            <a:r>
              <a:rPr lang="uk-UA" sz="2800" dirty="0"/>
              <a:t>життя дітей</a:t>
            </a:r>
          </a:p>
          <a:p>
            <a:r>
              <a:rPr lang="uk-UA" sz="2800" dirty="0"/>
              <a:t>    кохання</a:t>
            </a:r>
          </a:p>
          <a:p>
            <a:r>
              <a:rPr lang="uk-UA" sz="2800" dirty="0"/>
              <a:t>    побут дорослих</a:t>
            </a:r>
          </a:p>
          <a:p>
            <a:r>
              <a:rPr lang="uk-UA" sz="2800" dirty="0"/>
              <a:t>    сите й тупе існування міщанства</a:t>
            </a:r>
          </a:p>
          <a:p>
            <a:r>
              <a:rPr lang="uk-UA" sz="2800" dirty="0"/>
              <a:t>    фальш ченців</a:t>
            </a:r>
          </a:p>
          <a:p>
            <a:r>
              <a:rPr lang="uk-UA" sz="2800" dirty="0"/>
              <a:t>    паразитичне животіння дворян</a:t>
            </a:r>
          </a:p>
          <a:p>
            <a:r>
              <a:rPr lang="uk-UA" sz="2800" dirty="0"/>
              <a:t>    трагізм життя селянства за часів кріпаччини (</a:t>
            </a:r>
            <a:r>
              <a:rPr lang="uk-UA" sz="2800" dirty="0" err="1"/>
              <a:t>„Горпина</a:t>
            </a:r>
            <a:r>
              <a:rPr lang="uk-UA" sz="2800" dirty="0"/>
              <a:t>“)</a:t>
            </a:r>
          </a:p>
          <a:p>
            <a:r>
              <a:rPr lang="uk-UA" sz="2800" dirty="0"/>
              <a:t>    боротьба проти кріпацтва (</a:t>
            </a:r>
            <a:r>
              <a:rPr lang="uk-UA" sz="2800" dirty="0" err="1"/>
              <a:t>„Ледащиця</a:t>
            </a:r>
            <a:r>
              <a:rPr lang="uk-UA" sz="2800" dirty="0"/>
              <a:t>“, </a:t>
            </a:r>
            <a:r>
              <a:rPr lang="uk-UA" sz="2800" dirty="0" err="1"/>
              <a:t>„Інститутка</a:t>
            </a:r>
            <a:r>
              <a:rPr lang="uk-UA" sz="2800" dirty="0"/>
              <a:t>“)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26626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Особливості творчості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/>
          <a:lstStyle/>
          <a:p>
            <a:r>
              <a:rPr lang="uk-UA" dirty="0" smtClean="0"/>
              <a:t>внесення </a:t>
            </a:r>
            <a:r>
              <a:rPr lang="uk-UA" dirty="0"/>
              <a:t>нових жанрів і тем</a:t>
            </a:r>
          </a:p>
          <a:p>
            <a:r>
              <a:rPr lang="uk-UA" dirty="0" smtClean="0"/>
              <a:t>звернення </a:t>
            </a:r>
            <a:r>
              <a:rPr lang="uk-UA" dirty="0"/>
              <a:t>до фольклорних традицій</a:t>
            </a:r>
          </a:p>
          <a:p>
            <a:r>
              <a:rPr lang="uk-UA" dirty="0" smtClean="0"/>
              <a:t>форма </a:t>
            </a:r>
            <a:r>
              <a:rPr lang="uk-UA" dirty="0"/>
              <a:t>розповіді: у творах немає спеціального оповідача, є мистецький. Читач дізнається про все з уст народу</a:t>
            </a:r>
          </a:p>
          <a:p>
            <a:pPr>
              <a:buFont typeface="Wingdings" pitchFamily="2" charset="2"/>
              <a:buChar char="q"/>
            </a:pPr>
            <a:endParaRPr lang="uk-UA" dirty="0" smtClean="0"/>
          </a:p>
          <a:p>
            <a:pPr>
              <a:buFont typeface="Wingdings" pitchFamily="2" charset="2"/>
              <a:buChar char="q"/>
            </a:pPr>
            <a:r>
              <a:rPr lang="uk-UA" dirty="0" smtClean="0"/>
              <a:t>Твори </a:t>
            </a:r>
            <a:r>
              <a:rPr lang="uk-UA" dirty="0"/>
              <a:t>написані пісенною ритмізованою мовою з різноманітними інтонаціями, багатством синоніміки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98853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Цікаві факти з біографії: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Повість</a:t>
            </a:r>
            <a:r>
              <a:rPr lang="ru-RU" dirty="0"/>
              <a:t> </a:t>
            </a:r>
            <a:r>
              <a:rPr lang="ru-RU" dirty="0" err="1"/>
              <a:t>письменниці</a:t>
            </a:r>
            <a:r>
              <a:rPr lang="ru-RU" dirty="0"/>
              <a:t> «Маруся» </a:t>
            </a:r>
            <a:r>
              <a:rPr lang="ru-RU" dirty="0" err="1"/>
              <a:t>отримала</a:t>
            </a:r>
            <a:r>
              <a:rPr lang="ru-RU" dirty="0"/>
              <a:t> </a:t>
            </a:r>
            <a:r>
              <a:rPr lang="ru-RU" dirty="0" err="1"/>
              <a:t>нагороду</a:t>
            </a:r>
            <a:r>
              <a:rPr lang="ru-RU" dirty="0"/>
              <a:t> </a:t>
            </a:r>
            <a:r>
              <a:rPr lang="ru-RU" dirty="0" err="1"/>
              <a:t>Французької</a:t>
            </a:r>
            <a:r>
              <a:rPr lang="ru-RU" dirty="0"/>
              <a:t> </a:t>
            </a:r>
            <a:r>
              <a:rPr lang="ru-RU" dirty="0" err="1"/>
              <a:t>Академії</a:t>
            </a:r>
            <a:r>
              <a:rPr lang="ru-RU" dirty="0"/>
              <a:t> і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перекладена</a:t>
            </a:r>
            <a:r>
              <a:rPr lang="ru-RU" dirty="0"/>
              <a:t> на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.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французькою</a:t>
            </a:r>
            <a:r>
              <a:rPr lang="ru-RU" dirty="0"/>
              <a:t> </a:t>
            </a:r>
            <a:r>
              <a:rPr lang="ru-RU" dirty="0" err="1"/>
              <a:t>повість</a:t>
            </a:r>
            <a:r>
              <a:rPr lang="ru-RU" dirty="0"/>
              <a:t> </a:t>
            </a:r>
            <a:r>
              <a:rPr lang="ru-RU" dirty="0" err="1"/>
              <a:t>вийшла</a:t>
            </a:r>
            <a:r>
              <a:rPr lang="ru-RU" dirty="0"/>
              <a:t> в </a:t>
            </a:r>
            <a:r>
              <a:rPr lang="ru-RU" dirty="0" err="1"/>
              <a:t>газеті</a:t>
            </a:r>
            <a:r>
              <a:rPr lang="ru-RU" dirty="0"/>
              <a:t> «</a:t>
            </a:r>
            <a:r>
              <a:rPr lang="ru-RU" dirty="0" err="1"/>
              <a:t>Ле</a:t>
            </a:r>
            <a:r>
              <a:rPr lang="ru-RU" dirty="0"/>
              <a:t> </a:t>
            </a:r>
            <a:r>
              <a:rPr lang="ru-RU" dirty="0" err="1"/>
              <a:t>Тепс</a:t>
            </a:r>
            <a:r>
              <a:rPr lang="ru-RU" dirty="0" smtClean="0"/>
              <a:t>».</a:t>
            </a:r>
          </a:p>
          <a:p>
            <a:r>
              <a:rPr lang="ru-RU" dirty="0"/>
              <a:t>Марко </a:t>
            </a:r>
            <a:r>
              <a:rPr lang="ru-RU" dirty="0" err="1"/>
              <a:t>Вовчок</a:t>
            </a:r>
            <a:r>
              <a:rPr lang="ru-RU" dirty="0"/>
              <a:t> увела в </a:t>
            </a:r>
            <a:r>
              <a:rPr lang="ru-RU" dirty="0" err="1"/>
              <a:t>українську</a:t>
            </a:r>
            <a:r>
              <a:rPr lang="ru-RU" dirty="0"/>
              <a:t> та </a:t>
            </a:r>
            <a:r>
              <a:rPr lang="ru-RU" dirty="0" err="1"/>
              <a:t>російську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 образ «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жінки</a:t>
            </a:r>
            <a:r>
              <a:rPr lang="ru-RU" dirty="0"/>
              <a:t>», </a:t>
            </a:r>
            <a:r>
              <a:rPr lang="ru-RU" dirty="0" err="1"/>
              <a:t>незалежної</a:t>
            </a:r>
            <a:r>
              <a:rPr lang="ru-RU" dirty="0"/>
              <a:t> й </a:t>
            </a:r>
            <a:r>
              <a:rPr lang="ru-RU" dirty="0" err="1"/>
              <a:t>сильної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9877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/>
          <a:lstStyle/>
          <a:p>
            <a:r>
              <a:rPr lang="ru-RU" dirty="0"/>
              <a:t>Марко </a:t>
            </a:r>
            <a:r>
              <a:rPr lang="ru-RU" dirty="0" err="1"/>
              <a:t>Вовчок</a:t>
            </a:r>
            <a:r>
              <a:rPr lang="ru-RU" dirty="0"/>
              <a:t> — </a:t>
            </a:r>
            <a:r>
              <a:rPr lang="ru-RU" dirty="0" err="1"/>
              <a:t>основоположниця</a:t>
            </a:r>
            <a:r>
              <a:rPr lang="ru-RU" dirty="0"/>
              <a:t> </a:t>
            </a:r>
            <a:r>
              <a:rPr lang="ru-RU" dirty="0" err="1"/>
              <a:t>дитячої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 smtClean="0"/>
              <a:t>прози</a:t>
            </a:r>
            <a:endParaRPr lang="ru-RU" dirty="0" smtClean="0"/>
          </a:p>
          <a:p>
            <a:r>
              <a:rPr lang="uk-UA" dirty="0"/>
              <a:t>4 серпня 1978 року у Нальчику — столиці Кабардино-Балкарської АРСР — відкрито пам'ятник українській </a:t>
            </a:r>
            <a:r>
              <a:rPr lang="uk-UA" dirty="0" smtClean="0"/>
              <a:t>письменниці.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26613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340768"/>
            <a:ext cx="6928663" cy="5229200"/>
          </a:xfrm>
        </p:spPr>
      </p:pic>
    </p:spTree>
    <p:extLst>
      <p:ext uri="{BB962C8B-B14F-4D97-AF65-F5344CB8AC3E}">
        <p14:creationId xmlns:p14="http://schemas.microsoft.com/office/powerpoint/2010/main" val="2130975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/>
          <a:lstStyle/>
          <a:p>
            <a:r>
              <a:rPr lang="uk-UA" dirty="0"/>
              <a:t>Марко Вовчок (літературний псевдонім Марії Олександрівни Вілінської) народилася 10 (22) грудня 1833 р. в маєтку Єкатерининське </a:t>
            </a:r>
            <a:r>
              <a:rPr lang="uk-UA" dirty="0" err="1"/>
              <a:t>Єлецького</a:t>
            </a:r>
            <a:r>
              <a:rPr lang="uk-UA" dirty="0"/>
              <a:t> повіту Орловської губернії у збіднілій дворянській сім'ї. Виховувалася в приватному пансіоні в Харкові (1845 р</a:t>
            </a:r>
            <a:r>
              <a:rPr lang="uk-UA" dirty="0" smtClean="0"/>
              <a:t>.).</a:t>
            </a:r>
          </a:p>
          <a:p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13312" y="4984608"/>
            <a:ext cx="7416824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змішаної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. </a:t>
            </a:r>
            <a:r>
              <a:rPr lang="ru-RU" dirty="0" err="1" smtClean="0"/>
              <a:t>Мати</a:t>
            </a:r>
            <a:r>
              <a:rPr lang="ru-RU" dirty="0" smtClean="0"/>
              <a:t> Марка </a:t>
            </a:r>
            <a:r>
              <a:rPr lang="ru-RU" dirty="0" err="1" smtClean="0"/>
              <a:t>Вовчка</a:t>
            </a:r>
            <a:r>
              <a:rPr lang="ru-RU" dirty="0" smtClean="0"/>
              <a:t> походила з княжого роду </a:t>
            </a:r>
            <a:r>
              <a:rPr lang="ru-RU" dirty="0" err="1" smtClean="0"/>
              <a:t>Радзивілів</a:t>
            </a:r>
            <a:r>
              <a:rPr lang="ru-RU" dirty="0" smtClean="0"/>
              <a:t>, а бабка </a:t>
            </a:r>
            <a:r>
              <a:rPr lang="ru-RU" dirty="0" err="1" smtClean="0"/>
              <a:t>матері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полькою-</a:t>
            </a:r>
            <a:r>
              <a:rPr lang="ru-RU" dirty="0" err="1" smtClean="0"/>
              <a:t>литовкою</a:t>
            </a:r>
            <a:r>
              <a:rPr lang="ru-RU" dirty="0" smtClean="0"/>
              <a:t>.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білоруське</a:t>
            </a:r>
            <a:r>
              <a:rPr lang="ru-RU" dirty="0" smtClean="0"/>
              <a:t> </a:t>
            </a:r>
            <a:r>
              <a:rPr lang="ru-RU" dirty="0" err="1" smtClean="0"/>
              <a:t>коріння</a:t>
            </a:r>
            <a:r>
              <a:rPr lang="ru-RU" dirty="0" smtClean="0"/>
              <a:t>. Родина жила в </a:t>
            </a:r>
            <a:r>
              <a:rPr lang="ru-RU" dirty="0" err="1" smtClean="0"/>
              <a:t>Росії</a:t>
            </a:r>
            <a:r>
              <a:rPr lang="ru-RU" dirty="0" smtClean="0"/>
              <a:t> (</a:t>
            </a:r>
            <a:r>
              <a:rPr lang="ru-RU" dirty="0" err="1" smtClean="0"/>
              <a:t>Орловська</a:t>
            </a:r>
            <a:r>
              <a:rPr lang="ru-RU" dirty="0" smtClean="0"/>
              <a:t> </a:t>
            </a:r>
            <a:r>
              <a:rPr lang="ru-RU" dirty="0" err="1" smtClean="0"/>
              <a:t>губернія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1993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83" t="14469"/>
          <a:stretch/>
        </p:blipFill>
        <p:spPr>
          <a:xfrm>
            <a:off x="5796136" y="1196752"/>
            <a:ext cx="3219923" cy="3880115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1556792"/>
            <a:ext cx="5652120" cy="4525963"/>
          </a:xfrm>
        </p:spPr>
        <p:txBody>
          <a:bodyPr/>
          <a:lstStyle/>
          <a:p>
            <a:r>
              <a:rPr lang="uk-U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Літературний рід: </a:t>
            </a:r>
            <a:r>
              <a:rPr lang="uk-UA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епос.</a:t>
            </a:r>
          </a:p>
          <a:p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Жанр</a:t>
            </a:r>
            <a:r>
              <a:rPr lang="uk-U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r>
              <a:rPr lang="uk-UA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родинно-побутове оповідання.</a:t>
            </a:r>
          </a:p>
          <a:p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Тема</a:t>
            </a:r>
            <a:r>
              <a:rPr lang="uk-U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r>
              <a:rPr lang="uk-UA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зображення життя вільних селян у закріпаченій Україні се­редини 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XIX </a:t>
            </a:r>
            <a:r>
              <a:rPr lang="uk-UA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ст.</a:t>
            </a:r>
          </a:p>
          <a:p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Головна </a:t>
            </a:r>
            <a:r>
              <a:rPr lang="uk-U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ідея: </a:t>
            </a:r>
            <a:r>
              <a:rPr lang="uk-UA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обстоювання не спотвореного майновими розрахунка­ми родинного щастя.</a:t>
            </a:r>
          </a:p>
          <a:p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32656"/>
            <a:ext cx="540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«Максим </a:t>
            </a:r>
            <a:r>
              <a:rPr lang="uk-UA" sz="36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Гримач</a:t>
            </a:r>
            <a:r>
              <a:rPr lang="uk-UA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9421080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229600" cy="4525963"/>
          </a:xfrm>
        </p:spPr>
        <p:txBody>
          <a:bodyPr/>
          <a:lstStyle/>
          <a:p>
            <a:endParaRPr lang="ru-RU" sz="2400" b="1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2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Головні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герої</a:t>
            </a:r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 </a:t>
            </a:r>
            <a:r>
              <a:rPr lang="ru-RU" sz="2400" dirty="0" err="1"/>
              <a:t>заможний</a:t>
            </a:r>
            <a:r>
              <a:rPr lang="ru-RU" sz="2400" dirty="0"/>
              <a:t> </a:t>
            </a:r>
            <a:r>
              <a:rPr lang="ru-RU" sz="2400" dirty="0" err="1"/>
              <a:t>козак</a:t>
            </a:r>
            <a:r>
              <a:rPr lang="ru-RU" sz="2400" dirty="0"/>
              <a:t> Максим </a:t>
            </a:r>
            <a:r>
              <a:rPr lang="ru-RU" sz="2400" dirty="0" err="1"/>
              <a:t>Гримач</a:t>
            </a:r>
            <a:r>
              <a:rPr lang="ru-RU" sz="2400" dirty="0"/>
              <a:t>, </a:t>
            </a:r>
            <a:r>
              <a:rPr lang="ru-RU" sz="2400" dirty="0" err="1"/>
              <a:t>Катря</a:t>
            </a:r>
            <a:r>
              <a:rPr lang="ru-RU" sz="2400" dirty="0"/>
              <a:t> — </a:t>
            </a:r>
            <a:r>
              <a:rPr lang="ru-RU" sz="2400" dirty="0" err="1"/>
              <a:t>старша</a:t>
            </a:r>
            <a:r>
              <a:rPr lang="ru-RU" sz="2400" dirty="0"/>
              <a:t> доч­ка, </a:t>
            </a:r>
            <a:r>
              <a:rPr lang="ru-RU" sz="2400" dirty="0" err="1"/>
              <a:t>Тетяна</a:t>
            </a:r>
            <a:r>
              <a:rPr lang="ru-RU" sz="2400" dirty="0"/>
              <a:t> — </a:t>
            </a:r>
            <a:r>
              <a:rPr lang="ru-RU" sz="2400" dirty="0" err="1"/>
              <a:t>молодша</a:t>
            </a:r>
            <a:r>
              <a:rPr lang="ru-RU" sz="2400" dirty="0"/>
              <a:t>; Семен, </a:t>
            </a:r>
            <a:r>
              <a:rPr lang="ru-RU" sz="2400" dirty="0" err="1"/>
              <a:t>кріпак</a:t>
            </a:r>
            <a:r>
              <a:rPr lang="ru-RU" sz="2400" dirty="0"/>
              <a:t>, </a:t>
            </a:r>
            <a:r>
              <a:rPr lang="ru-RU" sz="2400" dirty="0" err="1"/>
              <a:t>коханий</a:t>
            </a:r>
            <a:r>
              <a:rPr lang="ru-RU" sz="2400" dirty="0"/>
              <a:t> </a:t>
            </a:r>
            <a:r>
              <a:rPr lang="ru-RU" sz="2400" dirty="0" err="1"/>
              <a:t>Катрі</a:t>
            </a:r>
            <a:r>
              <a:rPr lang="ru-RU" sz="2400" dirty="0" smtClean="0"/>
              <a:t>.</a:t>
            </a:r>
          </a:p>
          <a:p>
            <a:endParaRPr lang="uk-UA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uk-UA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Сюжет:</a:t>
            </a:r>
            <a:endParaRPr lang="uk-UA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uk-UA" sz="2400" dirty="0" smtClean="0"/>
              <a:t>Заможний </a:t>
            </a:r>
            <a:r>
              <a:rPr lang="uk-UA" sz="2400" dirty="0"/>
              <a:t>господар Максим </a:t>
            </a:r>
            <a:r>
              <a:rPr lang="uk-UA" sz="2400" dirty="0" err="1"/>
              <a:t>Гримач</a:t>
            </a:r>
            <a:r>
              <a:rPr lang="uk-UA" sz="2400" dirty="0"/>
              <a:t> (удівець) виховує сво­їх доньок: старшу Катрю й молодшу Тетяну — Катря зустрічається з крі­паком Семеном таємно від батька, адже той дасть згоду на одруження лише з вільний чоловіком — під час бурі Семен загинув — Катря з горя втопилася в річці — старий </a:t>
            </a:r>
            <a:r>
              <a:rPr lang="uk-UA" sz="2400" dirty="0" err="1"/>
              <a:t>Гримач</a:t>
            </a:r>
            <a:r>
              <a:rPr lang="uk-UA" sz="2400" dirty="0"/>
              <a:t> у розпачі п’ять років не виходить з двору, звеселило його тільки одруження молодшої доньки із сотником.</a:t>
            </a:r>
          </a:p>
        </p:txBody>
      </p:sp>
    </p:spTree>
    <p:extLst>
      <p:ext uri="{BB962C8B-B14F-4D97-AF65-F5344CB8AC3E}">
        <p14:creationId xmlns:p14="http://schemas.microsoft.com/office/powerpoint/2010/main" val="2520939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5544616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uk-UA" sz="2400" dirty="0"/>
              <a:t>Оповідання написано в романтичному ключі: автор періодично пе­реносить читача в нічну пору, змальовує неймовірні пейзажі, які підси­люють психологізм у творі: «А на самому березі верба — аж геть попус­тила віти на воду. Вона й сіла коло вербового кореня дуплинастого, схи­лила голівку на білую ручку; взяли її думки та гадки. Там під кучерявою вербою, і освітив її місяць, хорошу й смутну, у маковому вінку</a:t>
            </a:r>
            <a:r>
              <a:rPr lang="uk-UA" sz="2400" dirty="0" smtClean="0"/>
              <a:t>».</a:t>
            </a:r>
          </a:p>
          <a:p>
            <a:pPr>
              <a:buFont typeface="Wingdings" pitchFamily="2" charset="2"/>
              <a:buChar char="q"/>
            </a:pPr>
            <a:r>
              <a:rPr lang="uk-UA" sz="2400" dirty="0" smtClean="0"/>
              <a:t>Оповідання </a:t>
            </a:r>
            <a:r>
              <a:rPr lang="uk-UA" sz="2400" dirty="0"/>
              <a:t>має традиційну композицію: класично розміщені сю­жетні елементи — експозиція (І частина), зав’язка (</a:t>
            </a:r>
            <a:r>
              <a:rPr lang="en-US" sz="2400" dirty="0"/>
              <a:t>II </a:t>
            </a:r>
            <a:r>
              <a:rPr lang="uk-UA" sz="2400" dirty="0"/>
              <a:t>частина), розви­ток дії (</a:t>
            </a:r>
            <a:r>
              <a:rPr lang="en-US" sz="2400" dirty="0"/>
              <a:t>III </a:t>
            </a:r>
            <a:r>
              <a:rPr lang="uk-UA" sz="2400" dirty="0"/>
              <a:t>частина), кульмінація (</a:t>
            </a:r>
            <a:r>
              <a:rPr lang="en-US" sz="2400" dirty="0"/>
              <a:t>IV </a:t>
            </a:r>
            <a:r>
              <a:rPr lang="uk-UA" sz="2400" dirty="0"/>
              <a:t>частина) і в останній (</a:t>
            </a:r>
            <a:r>
              <a:rPr lang="en-US" sz="2400" dirty="0"/>
              <a:t>V </a:t>
            </a:r>
            <a:r>
              <a:rPr lang="uk-UA" sz="2400" dirty="0"/>
              <a:t>частині) розв’язка.</a:t>
            </a:r>
          </a:p>
          <a:p>
            <a:pPr>
              <a:buFont typeface="Wingdings" pitchFamily="2" charset="2"/>
              <a:buChar char="Ø"/>
            </a:pPr>
            <a:r>
              <a:rPr lang="uk-UA" sz="2000" dirty="0" smtClean="0"/>
              <a:t>Зображення </a:t>
            </a:r>
            <a:r>
              <a:rPr lang="uk-UA" sz="2000" dirty="0"/>
              <a:t>трагізму внутрішнього світу героя, ліризм і драматич­ний сюжет, наявність в оповіданні діалогів, казкових елементів дають підстави назвати оповідання Марка Вовчка «Максим </a:t>
            </a:r>
            <a:r>
              <a:rPr lang="uk-UA" sz="2000" dirty="0" err="1"/>
              <a:t>Гримач</a:t>
            </a:r>
            <a:r>
              <a:rPr lang="uk-UA" sz="2000" dirty="0"/>
              <a:t>» баладним.</a:t>
            </a:r>
          </a:p>
        </p:txBody>
      </p:sp>
    </p:spTree>
    <p:extLst>
      <p:ext uri="{BB962C8B-B14F-4D97-AF65-F5344CB8AC3E}">
        <p14:creationId xmlns:p14="http://schemas.microsoft.com/office/powerpoint/2010/main" val="3808249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/>
          <a:lstStyle/>
          <a:p>
            <a:r>
              <a:rPr lang="ru-RU" dirty="0"/>
              <a:t>У 1839р. помер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 smtClean="0"/>
              <a:t>батько</a:t>
            </a:r>
            <a:r>
              <a:rPr lang="ru-RU" dirty="0" smtClean="0"/>
              <a:t>.</a:t>
            </a:r>
            <a:endParaRPr lang="uk-UA" dirty="0" smtClean="0"/>
          </a:p>
          <a:p>
            <a:r>
              <a:rPr lang="uk-UA" dirty="0" smtClean="0"/>
              <a:t>Коли </a:t>
            </a:r>
            <a:r>
              <a:rPr lang="uk-UA" dirty="0"/>
              <a:t>дівчинці було 10 років, мати вийшла заміж вдруге. Вітчим був п’яницею, «розгнузданий, грубий і відчайдушний гуляка-картяр» (спогад брата Дмитра) та нерідко бігав за дитиною з сокирою і лементом «зарубаю!».</a:t>
            </a:r>
          </a:p>
        </p:txBody>
      </p:sp>
    </p:spTree>
    <p:extLst>
      <p:ext uri="{BB962C8B-B14F-4D97-AF65-F5344CB8AC3E}">
        <p14:creationId xmlns:p14="http://schemas.microsoft.com/office/powerpoint/2010/main" val="2294079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4525963"/>
          </a:xfrm>
        </p:spPr>
        <p:txBody>
          <a:bodyPr/>
          <a:lstStyle/>
          <a:p>
            <a:r>
              <a:rPr lang="ru-RU" sz="2800" dirty="0" err="1"/>
              <a:t>Протягом</a:t>
            </a:r>
            <a:r>
              <a:rPr lang="ru-RU" sz="2800" dirty="0"/>
              <a:t> 1847—1850 </a:t>
            </a:r>
            <a:r>
              <a:rPr lang="ru-RU" sz="2800" dirty="0" err="1"/>
              <a:t>pp</a:t>
            </a:r>
            <a:r>
              <a:rPr lang="ru-RU" sz="2800" dirty="0"/>
              <a:t>. </a:t>
            </a:r>
            <a:r>
              <a:rPr lang="ru-RU" sz="2800" dirty="0" err="1"/>
              <a:t>виховувала</a:t>
            </a:r>
            <a:r>
              <a:rPr lang="ru-RU" sz="2800" dirty="0"/>
              <a:t> </a:t>
            </a:r>
            <a:r>
              <a:rPr lang="ru-RU" sz="2800" dirty="0" err="1"/>
              <a:t>дітей</a:t>
            </a:r>
            <a:r>
              <a:rPr lang="ru-RU" sz="2800" dirty="0"/>
              <a:t> </a:t>
            </a:r>
            <a:r>
              <a:rPr lang="ru-RU" sz="2800" dirty="0" err="1"/>
              <a:t>тітки</a:t>
            </a:r>
            <a:r>
              <a:rPr lang="ru-RU" sz="2800" dirty="0"/>
              <a:t> К. </a:t>
            </a:r>
            <a:r>
              <a:rPr lang="ru-RU" sz="2800" dirty="0" err="1"/>
              <a:t>Мардовіної</a:t>
            </a:r>
            <a:r>
              <a:rPr lang="ru-RU" sz="2800" dirty="0"/>
              <a:t> в </a:t>
            </a:r>
            <a:r>
              <a:rPr lang="ru-RU" sz="2800" dirty="0" err="1"/>
              <a:t>Орлі</a:t>
            </a:r>
            <a:endParaRPr lang="uk-UA" sz="2800" dirty="0" smtClean="0"/>
          </a:p>
          <a:p>
            <a:r>
              <a:rPr lang="uk-UA" sz="2800" dirty="0" smtClean="0"/>
              <a:t>В </a:t>
            </a:r>
            <a:r>
              <a:rPr lang="uk-UA" sz="2800" dirty="0"/>
              <a:t>салоні її тітки </a:t>
            </a:r>
            <a:r>
              <a:rPr lang="uk-UA" sz="2800" dirty="0" smtClean="0"/>
              <a:t>в </a:t>
            </a:r>
            <a:r>
              <a:rPr lang="uk-UA" sz="2800" dirty="0"/>
              <a:t>Орлі збиралися відомі письменники й фольклористи. Там Марія познайомилася з майбутнім своїм чоловіком, українським фольклористом і етнографом О. В. Маркевичем, який відбував заслання в Орлі за участь у діяльності Кирило-Мефодіївського товариства</a:t>
            </a:r>
            <a:r>
              <a:rPr lang="uk-UA" sz="2800" dirty="0" smtClean="0"/>
              <a:t>.</a:t>
            </a:r>
          </a:p>
          <a:p>
            <a:r>
              <a:rPr lang="uk-UA" sz="2800" dirty="0" smtClean="0"/>
              <a:t> </a:t>
            </a:r>
            <a:r>
              <a:rPr lang="uk-UA" sz="2800" dirty="0"/>
              <a:t>Проживаючи в 1851 — 1858 рр. у Чернігові, Києві, Немирові на Вінниччині, Марія Олександрівна досконало вивчила життя, культуру, мову українського народу.</a:t>
            </a:r>
          </a:p>
        </p:txBody>
      </p:sp>
    </p:spTree>
    <p:extLst>
      <p:ext uri="{BB962C8B-B14F-4D97-AF65-F5344CB8AC3E}">
        <p14:creationId xmlns:p14="http://schemas.microsoft.com/office/powerpoint/2010/main" val="3310192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r>
              <a:rPr lang="uk-UA" dirty="0"/>
              <a:t>Ненависне прізвисько «Марко Вовчок». Перша версія виникнення псевдоніму М. Вілінської – письменниця вигадала псевдо сама, за прізвищем першого чоловіка (Маркович). Друга версія – «Марко Вовчок» народився з вуст П. Куліша, який поєднав прізвище чоловіка Марії з її «</a:t>
            </a:r>
            <a:r>
              <a:rPr lang="uk-UA" dirty="0" err="1"/>
              <a:t>вовчкуватістю</a:t>
            </a:r>
            <a:r>
              <a:rPr lang="uk-UA" dirty="0"/>
              <a:t>» у спілкуванні. Сама ж Марко Вовчок це «прізвисько» ненавиділа.</a:t>
            </a:r>
          </a:p>
        </p:txBody>
      </p:sp>
    </p:spTree>
    <p:extLst>
      <p:ext uri="{BB962C8B-B14F-4D97-AF65-F5344CB8AC3E}">
        <p14:creationId xmlns:p14="http://schemas.microsoft.com/office/powerpoint/2010/main" val="1069985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uk-UA" dirty="0"/>
              <a:t> У 1856р. Марія Олександрівна розпочала літературну діяльність, взяла псевдонім Марко Вовчок. Наступного року в </a:t>
            </a:r>
            <a:r>
              <a:rPr lang="uk-UA" dirty="0" smtClean="0"/>
              <a:t>Петербурзі П. Куліш видав </a:t>
            </a:r>
            <a:r>
              <a:rPr lang="uk-UA" dirty="0"/>
              <a:t>«Народні оповідання» — першу книгу Марка Вовчка. У 1859р. Марія тяжко захворіла і виїхала на лікування до Німеччини. </a:t>
            </a:r>
          </a:p>
        </p:txBody>
      </p:sp>
    </p:spTree>
    <p:extLst>
      <p:ext uri="{BB962C8B-B14F-4D97-AF65-F5344CB8AC3E}">
        <p14:creationId xmlns:p14="http://schemas.microsoft.com/office/powerpoint/2010/main" val="3623727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Думки </a:t>
            </a:r>
            <a:r>
              <a:rPr lang="uk-UA" dirty="0"/>
              <a:t>деяких дослідників розбігаються щодо того, хто був автором «Народних оповідань» – дебюту Марка Вовчка. Одні кажуть, що Марія писала твори у співавторстві з чоловіком О. Марковичем, оскільки вони вдвох збирали фольклор. Інші наголошують, що М. Вілінська власноруч створила оповідання.</a:t>
            </a:r>
          </a:p>
        </p:txBody>
      </p:sp>
    </p:spTree>
    <p:extLst>
      <p:ext uri="{BB962C8B-B14F-4D97-AF65-F5344CB8AC3E}">
        <p14:creationId xmlns:p14="http://schemas.microsoft.com/office/powerpoint/2010/main" val="422317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Особисте життя</a:t>
            </a:r>
            <a:endParaRPr lang="uk-UA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dirty="0"/>
              <a:t> У звабливої Марка були романи і з П. Кулішем, і з І. Тургенєвим, і з М. Добролюбовим, і з О. </a:t>
            </a:r>
            <a:r>
              <a:rPr lang="uk-UA" sz="2400" dirty="0" err="1"/>
              <a:t>Пассеком</a:t>
            </a:r>
            <a:r>
              <a:rPr lang="uk-UA" sz="2400" dirty="0"/>
              <a:t>, і з Д. Писарєвим. Проте урешті-решт її останнім чоловіком і другим законним був дрібний чиновник М. </a:t>
            </a:r>
            <a:r>
              <a:rPr lang="uk-UA" sz="2400" dirty="0" err="1"/>
              <a:t>Лобач-Жученко</a:t>
            </a:r>
            <a:r>
              <a:rPr lang="uk-UA" sz="2400" dirty="0"/>
              <a:t>.</a:t>
            </a:r>
          </a:p>
          <a:p>
            <a:r>
              <a:rPr lang="uk-UA" sz="2400" dirty="0" smtClean="0"/>
              <a:t>Марія </a:t>
            </a:r>
            <a:r>
              <a:rPr lang="uk-UA" sz="2400" dirty="0"/>
              <a:t>Вілінська і </a:t>
            </a:r>
            <a:r>
              <a:rPr lang="uk-UA" sz="2400" dirty="0" err="1"/>
              <a:t>Пантелейлон</a:t>
            </a:r>
            <a:r>
              <a:rPr lang="uk-UA" sz="2400" dirty="0"/>
              <a:t> Куліш домовилися про спільне життя за кордоном. Куліш, залишаючи дружину, поїхав за Марком і одразу ж повернувся. Застав її у Берліні з І. Тургенєвим. 30 років ображений коханець виливав гори бруду й непристойностей на звабливу Марка Вовчка.</a:t>
            </a:r>
          </a:p>
        </p:txBody>
      </p:sp>
    </p:spTree>
    <p:extLst>
      <p:ext uri="{BB962C8B-B14F-4D97-AF65-F5344CB8AC3E}">
        <p14:creationId xmlns:p14="http://schemas.microsoft.com/office/powerpoint/2010/main" val="3835254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/>
          <a:lstStyle/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погіршення</a:t>
            </a:r>
            <a:r>
              <a:rPr lang="ru-RU" dirty="0"/>
              <a:t> стану </a:t>
            </a:r>
            <a:r>
              <a:rPr lang="ru-RU" dirty="0" err="1"/>
              <a:t>здоров'я</a:t>
            </a:r>
            <a:r>
              <a:rPr lang="ru-RU" dirty="0"/>
              <a:t>, в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посиленням</a:t>
            </a:r>
            <a:r>
              <a:rPr lang="ru-RU" dirty="0"/>
              <a:t> </a:t>
            </a:r>
            <a:r>
              <a:rPr lang="ru-RU" dirty="0" err="1"/>
              <a:t>переслідувань</a:t>
            </a:r>
            <a:r>
              <a:rPr lang="ru-RU" dirty="0"/>
              <a:t> </a:t>
            </a:r>
            <a:r>
              <a:rPr lang="ru-RU" dirty="0" err="1"/>
              <a:t>царської</a:t>
            </a:r>
            <a:r>
              <a:rPr lang="ru-RU" dirty="0"/>
              <a:t> </a:t>
            </a:r>
            <a:r>
              <a:rPr lang="ru-RU" dirty="0" err="1"/>
              <a:t>цензури</a:t>
            </a:r>
            <a:r>
              <a:rPr lang="ru-RU" dirty="0"/>
              <a:t> разом з другим </a:t>
            </a:r>
            <a:r>
              <a:rPr lang="ru-RU" dirty="0" err="1"/>
              <a:t>чоловіком</a:t>
            </a:r>
            <a:r>
              <a:rPr lang="ru-RU" dirty="0"/>
              <a:t> </a:t>
            </a:r>
            <a:r>
              <a:rPr lang="ru-RU" dirty="0" err="1"/>
              <a:t>Михайлом</a:t>
            </a:r>
            <a:r>
              <a:rPr lang="ru-RU" dirty="0"/>
              <a:t> </a:t>
            </a:r>
            <a:r>
              <a:rPr lang="ru-RU" dirty="0" err="1"/>
              <a:t>Лобачем-Жученком</a:t>
            </a:r>
            <a:r>
              <a:rPr lang="ru-RU" dirty="0"/>
              <a:t> (О. Маркович помер) у 1878р. </a:t>
            </a:r>
            <a:r>
              <a:rPr lang="ru-RU" dirty="0" err="1"/>
              <a:t>письменниця</a:t>
            </a:r>
            <a:r>
              <a:rPr lang="ru-RU" dirty="0"/>
              <a:t> </a:t>
            </a:r>
            <a:r>
              <a:rPr lang="ru-RU" dirty="0" err="1"/>
              <a:t>назавжди</a:t>
            </a:r>
            <a:r>
              <a:rPr lang="ru-RU" dirty="0"/>
              <a:t> </a:t>
            </a:r>
            <a:r>
              <a:rPr lang="ru-RU" dirty="0" err="1"/>
              <a:t>виїхала</a:t>
            </a:r>
            <a:r>
              <a:rPr lang="ru-RU" dirty="0"/>
              <a:t> з Петербурга,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переїжджала</a:t>
            </a:r>
            <a:r>
              <a:rPr lang="ru-RU" dirty="0"/>
              <a:t>, </a:t>
            </a:r>
            <a:r>
              <a:rPr lang="ru-RU" dirty="0" err="1"/>
              <a:t>поки</a:t>
            </a:r>
            <a:r>
              <a:rPr lang="ru-RU" dirty="0"/>
              <a:t> не </a:t>
            </a:r>
            <a:r>
              <a:rPr lang="ru-RU" dirty="0" err="1"/>
              <a:t>оселилась</a:t>
            </a:r>
            <a:r>
              <a:rPr lang="ru-RU" dirty="0"/>
              <a:t> на </a:t>
            </a:r>
            <a:r>
              <a:rPr lang="ru-RU" dirty="0" err="1"/>
              <a:t>Богуславщині</a:t>
            </a:r>
            <a:r>
              <a:rPr lang="ru-RU" dirty="0"/>
              <a:t>, де прожила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сім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r>
              <a:rPr lang="ru-RU" dirty="0"/>
              <a:t>      28 </a:t>
            </a:r>
            <a:r>
              <a:rPr lang="ru-RU" dirty="0" err="1"/>
              <a:t>липня</a:t>
            </a:r>
            <a:r>
              <a:rPr lang="ru-RU" dirty="0"/>
              <a:t> 1907р. Марко </a:t>
            </a:r>
            <a:r>
              <a:rPr lang="ru-RU" dirty="0" err="1"/>
              <a:t>Вовчок</a:t>
            </a:r>
            <a:r>
              <a:rPr lang="ru-RU" dirty="0"/>
              <a:t> померла в Нальчику на </a:t>
            </a:r>
            <a:r>
              <a:rPr lang="ru-RU" dirty="0" err="1"/>
              <a:t>Кавказі</a:t>
            </a:r>
            <a:r>
              <a:rPr lang="ru-RU" dirty="0"/>
              <a:t>, там і </a:t>
            </a:r>
            <a:r>
              <a:rPr lang="ru-RU" dirty="0" err="1"/>
              <a:t>похована</a:t>
            </a:r>
            <a:r>
              <a:rPr lang="ru-RU" dirty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81064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4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</Template>
  <TotalTime>88</TotalTime>
  <Words>1553</Words>
  <Application>Microsoft Office PowerPoint</Application>
  <PresentationFormat>Экран (4:3)</PresentationFormat>
  <Paragraphs>72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Тема4</vt:lpstr>
      <vt:lpstr>Марко Вовчок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Особисте життя</vt:lpstr>
      <vt:lpstr>Презентация PowerPoint</vt:lpstr>
      <vt:lpstr>Марко Вовчок на Богуславщині</vt:lpstr>
      <vt:lpstr>Презентация PowerPoint</vt:lpstr>
      <vt:lpstr>Презентация PowerPoint</vt:lpstr>
      <vt:lpstr>Творчість</vt:lpstr>
      <vt:lpstr>Звинувачення у плагіаті</vt:lpstr>
      <vt:lpstr>Тематика творів</vt:lpstr>
      <vt:lpstr>Особливості творчості </vt:lpstr>
      <vt:lpstr>Цікаві факти з біографії: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Марко Вовчок</dc:title>
  <dc:creator>Admin</dc:creator>
  <cp:lastModifiedBy>Admin</cp:lastModifiedBy>
  <cp:revision>8</cp:revision>
  <dcterms:created xsi:type="dcterms:W3CDTF">2014-05-13T16:40:04Z</dcterms:created>
  <dcterms:modified xsi:type="dcterms:W3CDTF">2014-05-14T13:16:31Z</dcterms:modified>
</cp:coreProperties>
</file>