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9641E9-9C3A-4196-935D-18DA680D77A7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88809A1-B017-4091-9DAD-8AA999A60E3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05800" cy="922036"/>
          </a:xfrm>
        </p:spPr>
        <p:txBody>
          <a:bodyPr/>
          <a:lstStyle/>
          <a:p>
            <a:r>
              <a:rPr lang="ru-RU" sz="7200" dirty="0" err="1" smtClean="0"/>
              <a:t>Сучасна</a:t>
            </a:r>
            <a:r>
              <a:rPr lang="ru-RU" sz="7200" dirty="0" smtClean="0"/>
              <a:t> </a:t>
            </a:r>
            <a:r>
              <a:rPr lang="ru-RU" sz="7200" dirty="0" err="1" smtClean="0"/>
              <a:t>укр</a:t>
            </a:r>
            <a:r>
              <a:rPr lang="uk-UA" sz="7200" dirty="0" err="1" smtClean="0"/>
              <a:t>аїнська</a:t>
            </a:r>
            <a:r>
              <a:rPr lang="uk-UA" sz="7200" dirty="0" smtClean="0"/>
              <a:t> література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437112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Учениці 11-Б класу</a:t>
            </a:r>
          </a:p>
          <a:p>
            <a:r>
              <a:rPr lang="uk-UA" sz="2800" dirty="0" smtClean="0"/>
              <a:t>Гімназії№127</a:t>
            </a:r>
          </a:p>
          <a:p>
            <a:r>
              <a:rPr lang="uk-UA" sz="2800" dirty="0"/>
              <a:t>м</a:t>
            </a:r>
            <a:r>
              <a:rPr lang="uk-UA" sz="2800" dirty="0" smtClean="0"/>
              <a:t>. Кривого Рогу</a:t>
            </a:r>
          </a:p>
          <a:p>
            <a:r>
              <a:rPr lang="uk-UA" sz="2800" dirty="0" err="1" smtClean="0"/>
              <a:t>Катлан</a:t>
            </a:r>
            <a:r>
              <a:rPr lang="uk-UA" sz="2800" dirty="0" smtClean="0"/>
              <a:t> Анастасії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911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016224" cy="335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3096344" cy="2019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376745"/>
            <a:ext cx="5670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Книги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Анни» (1998)</a:t>
            </a:r>
          </a:p>
          <a:p>
            <a:r>
              <a:rPr lang="ru-RU" dirty="0" smtClean="0"/>
              <a:t>«</a:t>
            </a:r>
            <a:r>
              <a:rPr lang="en-US" dirty="0" smtClean="0"/>
              <a:t>FM "</a:t>
            </a:r>
            <a:r>
              <a:rPr lang="ru-RU" dirty="0" err="1" smtClean="0"/>
              <a:t>Галичина</a:t>
            </a:r>
            <a:r>
              <a:rPr lang="ru-RU" dirty="0" smtClean="0"/>
              <a:t>"» ( 2001; 2004)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НепрО?сті</a:t>
            </a:r>
            <a:r>
              <a:rPr lang="ru-RU" dirty="0" smtClean="0"/>
              <a:t>» (2002)</a:t>
            </a:r>
          </a:p>
          <a:p>
            <a:r>
              <a:rPr lang="ru-RU" dirty="0" smtClean="0"/>
              <a:t>«Лексикон </a:t>
            </a:r>
            <a:r>
              <a:rPr lang="ru-RU" dirty="0" err="1" smtClean="0"/>
              <a:t>таємних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» ( 2004)</a:t>
            </a:r>
          </a:p>
          <a:p>
            <a:r>
              <a:rPr lang="ru-RU" dirty="0" smtClean="0"/>
              <a:t>«З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» ( 2005)</a:t>
            </a:r>
          </a:p>
          <a:p>
            <a:r>
              <a:rPr lang="ru-RU" dirty="0" smtClean="0"/>
              <a:t>«Порт </a:t>
            </a:r>
            <a:r>
              <a:rPr lang="ru-RU" dirty="0" err="1" smtClean="0"/>
              <a:t>Франківськ</a:t>
            </a:r>
            <a:r>
              <a:rPr lang="ru-RU" dirty="0" smtClean="0"/>
              <a:t>» (І 2006)</a:t>
            </a:r>
          </a:p>
          <a:p>
            <a:r>
              <a:rPr lang="ru-RU" dirty="0" smtClean="0"/>
              <a:t>«</a:t>
            </a:r>
            <a:r>
              <a:rPr lang="en-US" dirty="0" err="1" smtClean="0"/>
              <a:t>Ukraina</a:t>
            </a:r>
            <a:r>
              <a:rPr lang="en-US" dirty="0" smtClean="0"/>
              <a:t>» (Krakow: </a:t>
            </a:r>
            <a:r>
              <a:rPr lang="en-US" dirty="0" err="1" smtClean="0"/>
              <a:t>Nemrod</a:t>
            </a:r>
            <a:r>
              <a:rPr lang="en-US" dirty="0" smtClean="0"/>
              <a:t>, 2006), </a:t>
            </a:r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Сергієм</a:t>
            </a:r>
            <a:r>
              <a:rPr lang="ru-RU" dirty="0" smtClean="0"/>
              <a:t> </a:t>
            </a:r>
            <a:r>
              <a:rPr lang="ru-RU" dirty="0" err="1" smtClean="0"/>
              <a:t>Жаданом</a:t>
            </a:r>
            <a:endParaRPr lang="ru-RU" dirty="0" smtClean="0"/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Нагороди</a:t>
            </a:r>
          </a:p>
          <a:p>
            <a:r>
              <a:rPr lang="ru-RU" dirty="0" smtClean="0"/>
              <a:t>1997 - лауреат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видавництва</a:t>
            </a:r>
            <a:r>
              <a:rPr lang="ru-RU" dirty="0" smtClean="0"/>
              <a:t> «</a:t>
            </a:r>
            <a:r>
              <a:rPr lang="ru-RU" dirty="0" err="1" smtClean="0"/>
              <a:t>Смолоскип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 перше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номінації</a:t>
            </a:r>
            <a:r>
              <a:rPr lang="ru-RU" dirty="0" smtClean="0"/>
              <a:t> «</a:t>
            </a:r>
            <a:r>
              <a:rPr lang="ru-RU" dirty="0" err="1" smtClean="0"/>
              <a:t>Белетристика</a:t>
            </a:r>
            <a:r>
              <a:rPr lang="ru-RU" dirty="0" smtClean="0"/>
              <a:t>» за книгу «З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» (</a:t>
            </a:r>
            <a:r>
              <a:rPr lang="ru-RU" dirty="0" err="1" smtClean="0"/>
              <a:t>версія</a:t>
            </a:r>
            <a:r>
              <a:rPr lang="ru-RU" dirty="0" smtClean="0"/>
              <a:t> журналу «</a:t>
            </a:r>
            <a:r>
              <a:rPr lang="ru-RU" dirty="0" err="1" smtClean="0"/>
              <a:t>Кореспондент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третє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номінації</a:t>
            </a:r>
            <a:r>
              <a:rPr lang="ru-RU" dirty="0" smtClean="0"/>
              <a:t> «</a:t>
            </a:r>
            <a:r>
              <a:rPr lang="ru-RU" dirty="0" err="1" smtClean="0"/>
              <a:t>Документалістика</a:t>
            </a:r>
            <a:r>
              <a:rPr lang="ru-RU" dirty="0" smtClean="0"/>
              <a:t>» за книгу «Порт </a:t>
            </a:r>
            <a:r>
              <a:rPr lang="ru-RU" dirty="0" err="1" smtClean="0"/>
              <a:t>Франківськ</a:t>
            </a:r>
            <a:r>
              <a:rPr lang="ru-RU" dirty="0" smtClean="0"/>
              <a:t>» (</a:t>
            </a:r>
            <a:r>
              <a:rPr lang="ru-RU" dirty="0" err="1" smtClean="0"/>
              <a:t>версія</a:t>
            </a:r>
            <a:r>
              <a:rPr lang="ru-RU" dirty="0" smtClean="0"/>
              <a:t> журналу «</a:t>
            </a:r>
            <a:r>
              <a:rPr lang="ru-RU" dirty="0" err="1" smtClean="0"/>
              <a:t>Кореспондент</a:t>
            </a:r>
            <a:r>
              <a:rPr lang="ru-RU" dirty="0" smtClean="0"/>
              <a:t>»).</a:t>
            </a:r>
          </a:p>
          <a:p>
            <a:r>
              <a:rPr lang="ru-RU" dirty="0" err="1" smtClean="0"/>
              <a:t>грудня</a:t>
            </a:r>
            <a:r>
              <a:rPr lang="ru-RU" dirty="0" smtClean="0"/>
              <a:t> 2007 - лауреат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Джозефа Конрада (заснована </a:t>
            </a:r>
            <a:r>
              <a:rPr lang="ru-RU" dirty="0" err="1" smtClean="0"/>
              <a:t>Польським</a:t>
            </a:r>
            <a:r>
              <a:rPr lang="ru-RU" dirty="0" smtClean="0"/>
              <a:t> </a:t>
            </a:r>
            <a:r>
              <a:rPr lang="ru-RU" dirty="0" err="1" smtClean="0"/>
              <a:t>інститутом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81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dirty="0" smtClean="0"/>
              <a:t>Дякую за увагу !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82491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У 1991 </a:t>
            </a:r>
            <a:r>
              <a:rPr lang="ru-RU" dirty="0" err="1"/>
              <a:t>р.Україна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складу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й проголосила свою </a:t>
            </a:r>
            <a:r>
              <a:rPr lang="ru-RU" dirty="0" err="1"/>
              <a:t>незалежність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докорінно</a:t>
            </a:r>
            <a:r>
              <a:rPr lang="ru-RU" dirty="0"/>
              <a:t> </a:t>
            </a:r>
            <a:r>
              <a:rPr lang="ru-RU" dirty="0" err="1"/>
              <a:t>змінило</a:t>
            </a:r>
            <a:r>
              <a:rPr lang="ru-RU" dirty="0"/>
              <a:t> характер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розпочалося</a:t>
            </a:r>
            <a:r>
              <a:rPr lang="ru-RU" dirty="0"/>
              <a:t> </a:t>
            </a:r>
            <a:r>
              <a:rPr lang="ru-RU" dirty="0" err="1"/>
              <a:t>відкидання</a:t>
            </a:r>
            <a:r>
              <a:rPr lang="ru-RU" dirty="0"/>
              <a:t> </a:t>
            </a:r>
            <a:r>
              <a:rPr lang="ru-RU" dirty="0" err="1"/>
              <a:t>догматичних</a:t>
            </a:r>
            <a:r>
              <a:rPr lang="ru-RU" dirty="0"/>
              <a:t> схем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в </a:t>
            </a:r>
            <a:r>
              <a:rPr lang="ru-RU" dirty="0" err="1"/>
              <a:t>заідеологізованих</a:t>
            </a:r>
            <a:r>
              <a:rPr lang="ru-RU" dirty="0"/>
              <a:t> рамках «</a:t>
            </a:r>
            <a:r>
              <a:rPr lang="ru-RU" dirty="0" err="1"/>
              <a:t>соціалістичного</a:t>
            </a:r>
            <a:r>
              <a:rPr lang="ru-RU" dirty="0"/>
              <a:t> </a:t>
            </a:r>
            <a:r>
              <a:rPr lang="ru-RU" dirty="0" err="1"/>
              <a:t>реалізму</a:t>
            </a:r>
            <a:r>
              <a:rPr lang="ru-RU" dirty="0"/>
              <a:t>» й </a:t>
            </a:r>
            <a:r>
              <a:rPr lang="ru-RU" dirty="0" err="1"/>
              <a:t>інтенсивний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естетичних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й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51" y="260648"/>
            <a:ext cx="9036496" cy="678904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</a:rPr>
              <a:t>Вплив суспільних умов на розвиток літератури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9953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і </a:t>
            </a:r>
            <a:r>
              <a:rPr lang="en-US" dirty="0"/>
              <a:t>XXI </a:t>
            </a:r>
            <a:r>
              <a:rPr lang="ru-RU" dirty="0" err="1"/>
              <a:t>століть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цікава</a:t>
            </a:r>
            <a:r>
              <a:rPr lang="ru-RU" dirty="0"/>
              <a:t> й неоднозначна: </a:t>
            </a:r>
            <a:r>
              <a:rPr lang="ru-RU" dirty="0" err="1"/>
              <a:t>оригінальна</a:t>
            </a:r>
            <a:r>
              <a:rPr lang="ru-RU" dirty="0"/>
              <a:t> і </a:t>
            </a:r>
            <a:r>
              <a:rPr lang="ru-RU" dirty="0" err="1"/>
              <a:t>традиційна</a:t>
            </a:r>
            <a:r>
              <a:rPr lang="ru-RU" dirty="0"/>
              <a:t>, </a:t>
            </a:r>
            <a:r>
              <a:rPr lang="ru-RU" dirty="0" err="1"/>
              <a:t>лірична</a:t>
            </a:r>
            <a:r>
              <a:rPr lang="ru-RU" dirty="0"/>
              <a:t> й </a:t>
            </a:r>
            <a:r>
              <a:rPr lang="ru-RU" dirty="0" err="1"/>
              <a:t>епатажна</a:t>
            </a:r>
            <a:r>
              <a:rPr lang="ru-RU" dirty="0"/>
              <a:t>, </a:t>
            </a:r>
            <a:r>
              <a:rPr lang="ru-RU" dirty="0" err="1"/>
              <a:t>акцентована</a:t>
            </a:r>
            <a:r>
              <a:rPr lang="ru-RU" dirty="0"/>
              <a:t> на </a:t>
            </a:r>
            <a:r>
              <a:rPr lang="ru-RU" dirty="0" err="1"/>
              <a:t>змісті</a:t>
            </a:r>
            <a:r>
              <a:rPr lang="ru-RU" dirty="0"/>
              <a:t> й </a:t>
            </a:r>
            <a:r>
              <a:rPr lang="ru-RU" dirty="0" err="1"/>
              <a:t>формалістська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 твориться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, і ми, </a:t>
            </a:r>
            <a:r>
              <a:rPr lang="ru-RU" dirty="0" err="1"/>
              <a:t>певним</a:t>
            </a:r>
            <a:r>
              <a:rPr lang="ru-RU" dirty="0"/>
              <a:t> чином, є </a:t>
            </a:r>
            <a:r>
              <a:rPr lang="ru-RU" dirty="0" err="1"/>
              <a:t>свідками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два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дискурси</a:t>
            </a:r>
            <a:r>
              <a:rPr lang="ru-RU" dirty="0"/>
              <a:t>: </a:t>
            </a:r>
            <a:r>
              <a:rPr lang="ru-RU" b="1" i="1" dirty="0" err="1">
                <a:solidFill>
                  <a:schemeClr val="bg1"/>
                </a:solidFill>
              </a:rPr>
              <a:t>тестаментарно</a:t>
            </a:r>
            <a:r>
              <a:rPr lang="ru-RU" b="1" i="1" dirty="0">
                <a:solidFill>
                  <a:schemeClr val="bg1"/>
                </a:solidFill>
              </a:rPr>
              <a:t> - </a:t>
            </a:r>
            <a:r>
              <a:rPr lang="ru-RU" b="1" i="1" dirty="0" err="1">
                <a:solidFill>
                  <a:schemeClr val="bg1"/>
                </a:solidFill>
              </a:rPr>
              <a:t>рустикальний</a:t>
            </a:r>
            <a:r>
              <a:rPr lang="ru-RU" dirty="0"/>
              <a:t> (лат. </a:t>
            </a:r>
            <a:r>
              <a:rPr lang="ru-RU" dirty="0" err="1"/>
              <a:t>заповіт</a:t>
            </a:r>
            <a:r>
              <a:rPr lang="ru-RU" dirty="0"/>
              <a:t>, </a:t>
            </a:r>
            <a:r>
              <a:rPr lang="ru-RU" dirty="0" err="1"/>
              <a:t>простий</a:t>
            </a:r>
            <a:r>
              <a:rPr lang="ru-RU" dirty="0"/>
              <a:t> </a:t>
            </a:r>
            <a:r>
              <a:rPr lang="ru-RU" dirty="0" err="1"/>
              <a:t>селянський</a:t>
            </a:r>
            <a:r>
              <a:rPr lang="ru-RU" dirty="0"/>
              <a:t>) та </a:t>
            </a:r>
            <a:r>
              <a:rPr lang="ru-RU" b="1" i="1" dirty="0" err="1">
                <a:solidFill>
                  <a:schemeClr val="bg1"/>
                </a:solidFill>
              </a:rPr>
              <a:t>постмодерний</a:t>
            </a:r>
            <a:r>
              <a:rPr lang="ru-RU" b="1" i="1" dirty="0"/>
              <a:t> </a:t>
            </a:r>
            <a:r>
              <a:rPr lang="ru-RU" dirty="0"/>
              <a:t>дискурс. Перший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реалістичній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вкрапленнями</a:t>
            </a:r>
            <a:r>
              <a:rPr lang="ru-RU" dirty="0"/>
              <a:t> романтизму та </a:t>
            </a:r>
            <a:r>
              <a:rPr lang="ru-RU" dirty="0" err="1"/>
              <a:t>модернізму</a:t>
            </a:r>
            <a:r>
              <a:rPr lang="ru-RU" dirty="0"/>
              <a:t>,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рустикальному</a:t>
            </a:r>
            <a:r>
              <a:rPr lang="ru-RU" dirty="0"/>
              <a:t> (</a:t>
            </a:r>
            <a:r>
              <a:rPr lang="ru-RU" dirty="0" err="1"/>
              <a:t>селянському</a:t>
            </a:r>
            <a:r>
              <a:rPr lang="ru-RU" dirty="0"/>
              <a:t>) </a:t>
            </a:r>
            <a:r>
              <a:rPr lang="ru-RU" dirty="0" err="1"/>
              <a:t>мисленні</a:t>
            </a:r>
            <a:r>
              <a:rPr lang="ru-RU" dirty="0"/>
              <a:t> й </a:t>
            </a:r>
            <a:r>
              <a:rPr lang="ru-RU" dirty="0" err="1"/>
              <a:t>ментальності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25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дослідників</a:t>
            </a:r>
            <a:r>
              <a:rPr lang="ru-RU" sz="2400" dirty="0"/>
              <a:t> </a:t>
            </a:r>
            <a:r>
              <a:rPr lang="ru-RU" sz="2400" dirty="0" err="1"/>
              <a:t>вважає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український</a:t>
            </a:r>
            <a:r>
              <a:rPr lang="ru-RU" sz="2400" dirty="0"/>
              <a:t> </a:t>
            </a:r>
            <a:r>
              <a:rPr lang="ru-RU" sz="2400" dirty="0" err="1"/>
              <a:t>постмодернізм</a:t>
            </a:r>
            <a:r>
              <a:rPr lang="ru-RU" sz="2400" dirty="0"/>
              <a:t> </a:t>
            </a:r>
            <a:r>
              <a:rPr lang="ru-RU" sz="2400" dirty="0" err="1"/>
              <a:t>пов'язаний</a:t>
            </a:r>
            <a:r>
              <a:rPr lang="ru-RU" sz="2400" dirty="0"/>
              <a:t> з </a:t>
            </a:r>
            <a:r>
              <a:rPr lang="ru-RU" sz="2400" dirty="0" err="1"/>
              <a:t>іменами</a:t>
            </a:r>
            <a:r>
              <a:rPr lang="ru-RU" sz="2400" dirty="0"/>
              <a:t> </a:t>
            </a:r>
            <a:r>
              <a:rPr lang="ru-RU" sz="2400" dirty="0" err="1"/>
              <a:t>Ю.Андруховича</a:t>
            </a:r>
            <a:r>
              <a:rPr lang="ru-RU" sz="2400" dirty="0"/>
              <a:t>, </a:t>
            </a:r>
            <a:r>
              <a:rPr lang="ru-RU" sz="2400" dirty="0" err="1"/>
              <a:t>О.Ірванця</a:t>
            </a:r>
            <a:r>
              <a:rPr lang="ru-RU" sz="2400" dirty="0"/>
              <a:t>, </a:t>
            </a:r>
            <a:r>
              <a:rPr lang="ru-RU" sz="2400" dirty="0" err="1"/>
              <a:t>В.Неборака</a:t>
            </a:r>
            <a:r>
              <a:rPr lang="ru-RU" sz="2400" dirty="0"/>
              <a:t> (</a:t>
            </a:r>
            <a:r>
              <a:rPr lang="ru-RU" sz="2400" dirty="0" err="1"/>
              <a:t>літературне</a:t>
            </a:r>
            <a:r>
              <a:rPr lang="ru-RU" sz="2400" dirty="0"/>
              <a:t> </a:t>
            </a:r>
            <a:r>
              <a:rPr lang="ru-RU" sz="2400" dirty="0" err="1"/>
              <a:t>угрупування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bg1"/>
                </a:solidFill>
              </a:rPr>
              <a:t>«</a:t>
            </a:r>
            <a:r>
              <a:rPr lang="ru-RU" sz="2400" b="1" i="1" dirty="0" err="1">
                <a:solidFill>
                  <a:schemeClr val="bg1"/>
                </a:solidFill>
              </a:rPr>
              <a:t>Бу</a:t>
            </a:r>
            <a:r>
              <a:rPr lang="ru-RU" sz="2400" b="1" i="1" dirty="0">
                <a:solidFill>
                  <a:schemeClr val="bg1"/>
                </a:solidFill>
              </a:rPr>
              <a:t>-Ба-</a:t>
            </a:r>
            <a:r>
              <a:rPr lang="ru-RU" sz="2400" b="1" i="1" dirty="0" err="1">
                <a:solidFill>
                  <a:schemeClr val="bg1"/>
                </a:solidFill>
              </a:rPr>
              <a:t>Бу</a:t>
            </a:r>
            <a:r>
              <a:rPr lang="ru-RU" sz="2400" b="1" i="1" dirty="0">
                <a:solidFill>
                  <a:schemeClr val="bg1"/>
                </a:solidFill>
              </a:rPr>
              <a:t>»</a:t>
            </a:r>
            <a:r>
              <a:rPr lang="ru-RU" sz="2400" dirty="0"/>
              <a:t>), а </a:t>
            </a:r>
            <a:r>
              <a:rPr lang="ru-RU" sz="2400" dirty="0" err="1"/>
              <a:t>пізніше</a:t>
            </a:r>
            <a:r>
              <a:rPr lang="ru-RU" sz="2400" dirty="0"/>
              <a:t> і з </a:t>
            </a:r>
            <a:r>
              <a:rPr lang="ru-RU" sz="2400" dirty="0" err="1"/>
              <a:t>представниками</a:t>
            </a:r>
            <a:r>
              <a:rPr lang="ru-RU" sz="2400" dirty="0"/>
              <a:t> таких </a:t>
            </a:r>
            <a:r>
              <a:rPr lang="ru-RU" sz="2400" dirty="0" err="1"/>
              <a:t>груп</a:t>
            </a:r>
            <a:r>
              <a:rPr lang="ru-RU" sz="2400" dirty="0"/>
              <a:t>, як </a:t>
            </a:r>
            <a:r>
              <a:rPr lang="ru-RU" sz="2400" b="1" i="1" dirty="0">
                <a:solidFill>
                  <a:schemeClr val="bg1"/>
                </a:solidFill>
              </a:rPr>
              <a:t>«Пропала грамота»</a:t>
            </a:r>
            <a:r>
              <a:rPr lang="ru-RU" sz="2400" dirty="0">
                <a:solidFill>
                  <a:schemeClr val="bg1"/>
                </a:solidFill>
              </a:rPr>
              <a:t>: </a:t>
            </a:r>
            <a:r>
              <a:rPr lang="ru-RU" sz="2400" dirty="0" err="1"/>
              <a:t>Ю.Позаяк</a:t>
            </a:r>
            <a:r>
              <a:rPr lang="ru-RU" sz="2400" dirty="0"/>
              <a:t>, </a:t>
            </a:r>
            <a:r>
              <a:rPr lang="ru-RU" sz="2400" dirty="0" err="1"/>
              <a:t>В.Недоступ</a:t>
            </a:r>
            <a:r>
              <a:rPr lang="ru-RU" sz="2400" dirty="0"/>
              <a:t>; </a:t>
            </a:r>
            <a:r>
              <a:rPr lang="ru-RU" sz="2400" b="1" i="1" dirty="0">
                <a:solidFill>
                  <a:schemeClr val="bg1"/>
                </a:solidFill>
              </a:rPr>
              <a:t>«Лу-</a:t>
            </a:r>
            <a:r>
              <a:rPr lang="ru-RU" sz="2400" b="1" i="1" dirty="0" err="1">
                <a:solidFill>
                  <a:schemeClr val="bg1"/>
                </a:solidFill>
              </a:rPr>
              <a:t>Го</a:t>
            </a:r>
            <a:r>
              <a:rPr lang="ru-RU" sz="2400" b="1" i="1" dirty="0">
                <a:solidFill>
                  <a:schemeClr val="bg1"/>
                </a:solidFill>
              </a:rPr>
              <a:t>-Сад»</a:t>
            </a:r>
            <a:r>
              <a:rPr lang="ru-RU" sz="2400" dirty="0"/>
              <a:t>: </a:t>
            </a:r>
            <a:r>
              <a:rPr lang="ru-RU" sz="2400" dirty="0" err="1"/>
              <a:t>І.Лучук</a:t>
            </a:r>
            <a:r>
              <a:rPr lang="ru-RU" sz="2400" dirty="0"/>
              <a:t>, </a:t>
            </a:r>
            <a:r>
              <a:rPr lang="ru-RU" sz="2400" dirty="0" err="1"/>
              <a:t>Н.Гончар</a:t>
            </a:r>
            <a:r>
              <a:rPr lang="ru-RU" sz="2400" dirty="0"/>
              <a:t>; </a:t>
            </a:r>
            <a:r>
              <a:rPr lang="ru-RU" sz="2400" b="1" i="1" dirty="0">
                <a:solidFill>
                  <a:schemeClr val="bg1"/>
                </a:solidFill>
              </a:rPr>
              <a:t>«Нова </a:t>
            </a:r>
            <a:r>
              <a:rPr lang="ru-RU" sz="2400" b="1" i="1" dirty="0" err="1">
                <a:solidFill>
                  <a:schemeClr val="bg1"/>
                </a:solidFill>
              </a:rPr>
              <a:t>дегенерація</a:t>
            </a:r>
            <a:r>
              <a:rPr lang="ru-RU" sz="2400" b="1" i="1" dirty="0">
                <a:solidFill>
                  <a:schemeClr val="bg1"/>
                </a:solidFill>
              </a:rPr>
              <a:t>»</a:t>
            </a:r>
            <a:r>
              <a:rPr lang="ru-RU" sz="2400" dirty="0"/>
              <a:t>: </a:t>
            </a:r>
            <a:r>
              <a:rPr lang="ru-RU" sz="2400" dirty="0" err="1"/>
              <a:t>І.Андрусяк</a:t>
            </a:r>
            <a:r>
              <a:rPr lang="ru-RU" sz="2400" dirty="0"/>
              <a:t>, </a:t>
            </a:r>
            <a:r>
              <a:rPr lang="ru-RU" sz="2400" dirty="0" err="1"/>
              <a:t>І.Ципердюк</a:t>
            </a:r>
            <a:r>
              <a:rPr lang="ru-RU" sz="2400" dirty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05797"/>
            <a:ext cx="1550665" cy="34424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81648"/>
            <a:ext cx="2160240" cy="203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8575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0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err="1"/>
              <a:t>Літературний</a:t>
            </a:r>
            <a:r>
              <a:rPr lang="ru-RU" sz="2400" dirty="0"/>
              <a:t> </a:t>
            </a:r>
            <a:r>
              <a:rPr lang="ru-RU" sz="2400" dirty="0" err="1"/>
              <a:t>андеґраунд</a:t>
            </a:r>
            <a:r>
              <a:rPr lang="ru-RU" sz="2400" dirty="0"/>
              <a:t> </a:t>
            </a:r>
            <a:r>
              <a:rPr lang="ru-RU" sz="2400" dirty="0" err="1"/>
              <a:t>шокував</a:t>
            </a:r>
            <a:r>
              <a:rPr lang="ru-RU" sz="2400" dirty="0"/>
              <a:t> «законопослушного» </a:t>
            </a:r>
            <a:r>
              <a:rPr lang="ru-RU" sz="2400" dirty="0" err="1"/>
              <a:t>обивателя</a:t>
            </a:r>
            <a:r>
              <a:rPr lang="ru-RU" sz="2400" dirty="0"/>
              <a:t>. </a:t>
            </a:r>
            <a:r>
              <a:rPr lang="ru-RU" sz="2400" b="1" i="1" dirty="0">
                <a:solidFill>
                  <a:schemeClr val="bg1"/>
                </a:solidFill>
              </a:rPr>
              <a:t>«</a:t>
            </a:r>
            <a:r>
              <a:rPr lang="en-US" sz="2400" b="1" i="1" dirty="0">
                <a:solidFill>
                  <a:schemeClr val="bg1"/>
                </a:solidFill>
              </a:rPr>
              <a:t>EINE KLEINE NACHTMUSIK» ( «</a:t>
            </a:r>
            <a:r>
              <a:rPr lang="ru-RU" sz="2400" b="1" i="1" dirty="0" err="1">
                <a:solidFill>
                  <a:schemeClr val="bg1"/>
                </a:solidFill>
              </a:rPr>
              <a:t>Від</a:t>
            </a:r>
            <a:r>
              <a:rPr lang="ru-RU" sz="2400" b="1" i="1" dirty="0">
                <a:solidFill>
                  <a:schemeClr val="bg1"/>
                </a:solidFill>
              </a:rPr>
              <a:t> Дону до </a:t>
            </a:r>
            <a:r>
              <a:rPr lang="ru-RU" sz="2400" b="1" i="1" dirty="0" err="1">
                <a:solidFill>
                  <a:schemeClr val="bg1"/>
                </a:solidFill>
              </a:rPr>
              <a:t>Сяну</a:t>
            </a:r>
            <a:r>
              <a:rPr lang="ru-RU" sz="2400" b="1" i="1" dirty="0">
                <a:solidFill>
                  <a:schemeClr val="bg1"/>
                </a:solidFill>
              </a:rPr>
              <a:t>») та «</a:t>
            </a:r>
            <a:r>
              <a:rPr lang="ru-RU" sz="2400" b="1" i="1" dirty="0" err="1">
                <a:solidFill>
                  <a:schemeClr val="bg1"/>
                </a:solidFill>
              </a:rPr>
              <a:t>Любіть</a:t>
            </a:r>
            <a:r>
              <a:rPr lang="ru-RU" sz="2400" b="1" i="1" dirty="0">
                <a:solidFill>
                  <a:schemeClr val="bg1"/>
                </a:solidFill>
              </a:rPr>
              <a:t>» ( «</a:t>
            </a:r>
            <a:r>
              <a:rPr lang="ru-RU" sz="2400" b="1" i="1" dirty="0" err="1">
                <a:solidFill>
                  <a:schemeClr val="bg1"/>
                </a:solidFill>
              </a:rPr>
              <a:t>Любіть</a:t>
            </a:r>
            <a:r>
              <a:rPr lang="ru-RU" sz="2400" b="1" i="1" dirty="0">
                <a:solidFill>
                  <a:schemeClr val="bg1"/>
                </a:solidFill>
              </a:rPr>
              <a:t> Оклахому!»)</a:t>
            </a:r>
            <a:r>
              <a:rPr lang="ru-RU" sz="2400" dirty="0"/>
              <a:t> </a:t>
            </a:r>
            <a:r>
              <a:rPr lang="ru-RU" sz="2400" dirty="0" err="1"/>
              <a:t>Олександра</a:t>
            </a:r>
            <a:r>
              <a:rPr lang="ru-RU" sz="2400" dirty="0"/>
              <a:t> </a:t>
            </a:r>
            <a:r>
              <a:rPr lang="ru-RU" sz="2400" dirty="0" err="1"/>
              <a:t>Ірванця</a:t>
            </a:r>
            <a:r>
              <a:rPr lang="ru-RU" sz="2400" dirty="0"/>
              <a:t> </a:t>
            </a:r>
            <a:r>
              <a:rPr lang="ru-RU" sz="2400" dirty="0" err="1"/>
              <a:t>ніби</a:t>
            </a:r>
            <a:r>
              <a:rPr lang="ru-RU" sz="2400" dirty="0"/>
              <a:t> </a:t>
            </a:r>
            <a:r>
              <a:rPr lang="ru-RU" sz="2400" dirty="0" err="1"/>
              <a:t>руйнувала</a:t>
            </a:r>
            <a:r>
              <a:rPr lang="ru-RU" sz="2400" dirty="0"/>
              <a:t> </a:t>
            </a:r>
            <a:r>
              <a:rPr lang="ru-RU" sz="2400" dirty="0" err="1"/>
              <a:t>загальноприйняті</a:t>
            </a:r>
            <a:r>
              <a:rPr lang="ru-RU" sz="2400" dirty="0"/>
              <a:t> </a:t>
            </a:r>
            <a:r>
              <a:rPr lang="ru-RU" sz="2400" dirty="0" err="1"/>
              <a:t>норми</a:t>
            </a:r>
            <a:r>
              <a:rPr lang="ru-RU" sz="2400" dirty="0"/>
              <a:t> </a:t>
            </a:r>
            <a:r>
              <a:rPr lang="ru-RU" sz="2400" dirty="0" err="1"/>
              <a:t>добропорядності</a:t>
            </a:r>
            <a:r>
              <a:rPr lang="ru-RU" sz="2400" dirty="0"/>
              <a:t> в </a:t>
            </a:r>
            <a:r>
              <a:rPr lang="ru-RU" sz="2400" dirty="0" err="1"/>
              <a:t>українському</a:t>
            </a:r>
            <a:r>
              <a:rPr lang="ru-RU" sz="2400" dirty="0"/>
              <a:t> </a:t>
            </a:r>
            <a:r>
              <a:rPr lang="ru-RU" sz="2400" dirty="0" err="1"/>
              <a:t>суспільстві</a:t>
            </a:r>
            <a:r>
              <a:rPr lang="ru-RU" sz="2400" dirty="0"/>
              <a:t>.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згадати</a:t>
            </a:r>
            <a:r>
              <a:rPr lang="ru-RU" sz="2400" dirty="0"/>
              <a:t> слова </a:t>
            </a:r>
            <a:r>
              <a:rPr lang="ru-RU" sz="2400" dirty="0" err="1"/>
              <a:t>Лесі</a:t>
            </a:r>
            <a:r>
              <a:rPr lang="ru-RU" sz="2400" dirty="0"/>
              <a:t> </a:t>
            </a:r>
            <a:r>
              <a:rPr lang="ru-RU" sz="2400" dirty="0" err="1"/>
              <a:t>Українки</a:t>
            </a:r>
            <a:r>
              <a:rPr lang="ru-RU" sz="2400" dirty="0"/>
              <a:t> : «</a:t>
            </a:r>
            <a:r>
              <a:rPr lang="ru-RU" sz="2400" dirty="0" err="1"/>
              <a:t>Тільки</a:t>
            </a:r>
            <a:r>
              <a:rPr lang="ru-RU" sz="2400" dirty="0"/>
              <a:t> той </a:t>
            </a:r>
            <a:r>
              <a:rPr lang="ru-RU" sz="2400" dirty="0" err="1"/>
              <a:t>ненависті</a:t>
            </a:r>
            <a:r>
              <a:rPr lang="ru-RU" sz="2400" dirty="0"/>
              <a:t> не </a:t>
            </a:r>
            <a:r>
              <a:rPr lang="ru-RU" sz="2400" dirty="0" err="1"/>
              <a:t>знає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цілий</a:t>
            </a:r>
            <a:r>
              <a:rPr lang="ru-RU" sz="2400" dirty="0"/>
              <a:t> </a:t>
            </a:r>
            <a:r>
              <a:rPr lang="ru-RU" sz="2400" dirty="0" err="1"/>
              <a:t>вік</a:t>
            </a:r>
            <a:r>
              <a:rPr lang="ru-RU" sz="2400" dirty="0"/>
              <a:t> </a:t>
            </a:r>
            <a:r>
              <a:rPr lang="ru-RU" sz="2400" dirty="0" err="1"/>
              <a:t>нікого</a:t>
            </a:r>
            <a:r>
              <a:rPr lang="ru-RU" sz="2400" dirty="0"/>
              <a:t> не любив». </a:t>
            </a:r>
            <a:r>
              <a:rPr lang="ru-RU" sz="2400" dirty="0" err="1"/>
              <a:t>Поезія</a:t>
            </a:r>
            <a:r>
              <a:rPr lang="ru-RU" sz="2400" dirty="0"/>
              <a:t> </a:t>
            </a:r>
            <a:r>
              <a:rPr lang="ru-RU" sz="2400" dirty="0" err="1"/>
              <a:t>літературного</a:t>
            </a:r>
            <a:r>
              <a:rPr lang="ru-RU" sz="2400" dirty="0"/>
              <a:t> </a:t>
            </a:r>
            <a:r>
              <a:rPr lang="ru-RU" sz="2400" dirty="0" err="1"/>
              <a:t>угрупування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bg1"/>
                </a:solidFill>
              </a:rPr>
              <a:t>«</a:t>
            </a:r>
            <a:r>
              <a:rPr lang="ru-RU" sz="2400" b="1" i="1" dirty="0" err="1">
                <a:solidFill>
                  <a:schemeClr val="bg1"/>
                </a:solidFill>
              </a:rPr>
              <a:t>Бу</a:t>
            </a:r>
            <a:r>
              <a:rPr lang="ru-RU" sz="2400" b="1" i="1" dirty="0">
                <a:solidFill>
                  <a:schemeClr val="bg1"/>
                </a:solidFill>
              </a:rPr>
              <a:t>-Ба-</a:t>
            </a:r>
            <a:r>
              <a:rPr lang="ru-RU" sz="2400" b="1" i="1" dirty="0" err="1">
                <a:solidFill>
                  <a:schemeClr val="bg1"/>
                </a:solidFill>
              </a:rPr>
              <a:t>Бу</a:t>
            </a:r>
            <a:r>
              <a:rPr lang="ru-RU" sz="2400" b="1" i="1" dirty="0">
                <a:solidFill>
                  <a:schemeClr val="bg1"/>
                </a:solidFill>
              </a:rPr>
              <a:t>» («Бурлеск-Балаган-</a:t>
            </a:r>
            <a:r>
              <a:rPr lang="ru-RU" sz="2400" b="1" i="1" dirty="0" err="1">
                <a:solidFill>
                  <a:schemeClr val="bg1"/>
                </a:solidFill>
              </a:rPr>
              <a:t>Буфонада</a:t>
            </a:r>
            <a:r>
              <a:rPr lang="ru-RU" sz="2400" b="1" i="1" dirty="0">
                <a:solidFill>
                  <a:schemeClr val="bg1"/>
                </a:solidFill>
              </a:rPr>
              <a:t>»)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реакцією</a:t>
            </a:r>
            <a:r>
              <a:rPr lang="ru-RU" sz="2400" dirty="0"/>
              <a:t> на </a:t>
            </a:r>
            <a:r>
              <a:rPr lang="ru-RU" sz="2400" dirty="0" err="1"/>
              <a:t>суспільну</a:t>
            </a:r>
            <a:r>
              <a:rPr lang="ru-RU" sz="2400" dirty="0"/>
              <a:t> </a:t>
            </a:r>
            <a:r>
              <a:rPr lang="ru-RU" sz="2400" dirty="0" err="1"/>
              <a:t>депресію</a:t>
            </a:r>
            <a:r>
              <a:rPr lang="ru-RU" sz="2400" dirty="0"/>
              <a:t> і </a:t>
            </a:r>
            <a:r>
              <a:rPr lang="ru-RU" sz="2400" dirty="0" err="1"/>
              <a:t>супроводжувалася</a:t>
            </a:r>
            <a:r>
              <a:rPr lang="ru-RU" sz="2400" dirty="0"/>
              <a:t> </a:t>
            </a:r>
            <a:r>
              <a:rPr lang="ru-RU" sz="2400" dirty="0" err="1"/>
              <a:t>масовою</a:t>
            </a:r>
            <a:r>
              <a:rPr lang="ru-RU" sz="2400" dirty="0"/>
              <a:t> карнавальною </a:t>
            </a:r>
            <a:r>
              <a:rPr lang="ru-RU" sz="2400" dirty="0" err="1"/>
              <a:t>сміховою</a:t>
            </a:r>
            <a:r>
              <a:rPr lang="ru-RU" sz="2400" dirty="0"/>
              <a:t> </a:t>
            </a:r>
            <a:r>
              <a:rPr lang="ru-RU" sz="2400" dirty="0" err="1"/>
              <a:t>рефлексією</a:t>
            </a:r>
            <a:r>
              <a:rPr lang="ru-RU" sz="2400" dirty="0"/>
              <a:t> на </a:t>
            </a:r>
            <a:r>
              <a:rPr lang="ru-RU" sz="2400" dirty="0" err="1"/>
              <a:t>катаклізм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 err="1"/>
              <a:t>Упродовж</a:t>
            </a:r>
            <a:r>
              <a:rPr lang="ru-RU" sz="2400" dirty="0"/>
              <a:t> 80 - 90-х </a:t>
            </a:r>
            <a:r>
              <a:rPr lang="ru-RU" sz="2400" dirty="0" err="1"/>
              <a:t>рр</a:t>
            </a:r>
            <a:r>
              <a:rPr lang="ru-RU" sz="2400" dirty="0"/>
              <a:t>.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утворювались</a:t>
            </a:r>
            <a:r>
              <a:rPr lang="ru-RU" sz="2400" dirty="0"/>
              <a:t> і </a:t>
            </a:r>
            <a:r>
              <a:rPr lang="ru-RU" sz="2400" dirty="0" err="1"/>
              <a:t>розпадались</a:t>
            </a:r>
            <a:r>
              <a:rPr lang="ru-RU" sz="2400" dirty="0"/>
              <a:t> </a:t>
            </a:r>
            <a:r>
              <a:rPr lang="ru-RU" sz="2400" dirty="0" err="1"/>
              <a:t>численні</a:t>
            </a:r>
            <a:r>
              <a:rPr lang="ru-RU" sz="2400" dirty="0"/>
              <a:t> </a:t>
            </a:r>
            <a:r>
              <a:rPr lang="ru-RU" sz="2400" dirty="0" err="1"/>
              <a:t>літературні</a:t>
            </a:r>
            <a:r>
              <a:rPr lang="ru-RU" sz="2400" dirty="0"/>
              <a:t> гурти,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виникали</a:t>
            </a:r>
            <a:r>
              <a:rPr lang="ru-RU" sz="2400" dirty="0"/>
              <a:t> на </a:t>
            </a:r>
            <a:r>
              <a:rPr lang="ru-RU" sz="2400" dirty="0" err="1"/>
              <a:t>базі</a:t>
            </a:r>
            <a:r>
              <a:rPr lang="ru-RU" sz="2400" dirty="0"/>
              <a:t> </a:t>
            </a:r>
            <a:r>
              <a:rPr lang="ru-RU" sz="2400" dirty="0" err="1"/>
              <a:t>студентських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, </a:t>
            </a:r>
            <a:r>
              <a:rPr lang="ru-RU" sz="2400" dirty="0" err="1"/>
              <a:t>музичних</a:t>
            </a:r>
            <a:r>
              <a:rPr lang="ru-RU" sz="2400" dirty="0"/>
              <a:t> </a:t>
            </a:r>
            <a:r>
              <a:rPr lang="ru-RU" sz="2400" dirty="0" err="1"/>
              <a:t>колективів</a:t>
            </a:r>
            <a:r>
              <a:rPr lang="ru-RU" sz="2400" dirty="0"/>
              <a:t>: </a:t>
            </a:r>
            <a:r>
              <a:rPr lang="ru-RU" sz="2400" dirty="0" err="1">
                <a:solidFill>
                  <a:schemeClr val="bg1"/>
                </a:solidFill>
              </a:rPr>
              <a:t>Асоціація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українських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письменників</a:t>
            </a:r>
            <a:r>
              <a:rPr lang="ru-RU" sz="2400" dirty="0">
                <a:solidFill>
                  <a:schemeClr val="bg1"/>
                </a:solidFill>
              </a:rPr>
              <a:t> БУ-БА-БУ, «</a:t>
            </a:r>
            <a:r>
              <a:rPr lang="ru-RU" sz="2400" dirty="0" err="1">
                <a:solidFill>
                  <a:schemeClr val="bg1"/>
                </a:solidFill>
              </a:rPr>
              <a:t>Музейний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провулок</a:t>
            </a:r>
            <a:r>
              <a:rPr lang="ru-RU" sz="2400" dirty="0">
                <a:solidFill>
                  <a:schemeClr val="bg1"/>
                </a:solidFill>
              </a:rPr>
              <a:t>, 8», «Нова </a:t>
            </a:r>
            <a:r>
              <a:rPr lang="ru-RU" sz="2400" dirty="0" err="1">
                <a:solidFill>
                  <a:schemeClr val="bg1"/>
                </a:solidFill>
              </a:rPr>
              <a:t>дегенерація</a:t>
            </a:r>
            <a:r>
              <a:rPr lang="ru-RU" sz="2400" dirty="0">
                <a:solidFill>
                  <a:schemeClr val="bg1"/>
                </a:solidFill>
              </a:rPr>
              <a:t>», Орден чину </a:t>
            </a:r>
            <a:r>
              <a:rPr lang="ru-RU" sz="2400" dirty="0" err="1">
                <a:solidFill>
                  <a:schemeClr val="bg1"/>
                </a:solidFill>
              </a:rPr>
              <a:t>ідіотів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ЛуГоСад</a:t>
            </a:r>
            <a:r>
              <a:rPr lang="ru-RU" sz="2400" dirty="0">
                <a:solidFill>
                  <a:schemeClr val="bg1"/>
                </a:solidFill>
              </a:rPr>
              <a:t>, Пропала грамота, Пси Святого Юра, </a:t>
            </a:r>
            <a:r>
              <a:rPr lang="ru-RU" sz="2400" dirty="0" err="1">
                <a:solidFill>
                  <a:schemeClr val="bg1"/>
                </a:solidFill>
              </a:rPr>
              <a:t>Творча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асоціація</a:t>
            </a:r>
            <a:r>
              <a:rPr lang="ru-RU" sz="2400" dirty="0">
                <a:solidFill>
                  <a:schemeClr val="bg1"/>
                </a:solidFill>
              </a:rPr>
              <a:t> «500», «</a:t>
            </a:r>
            <a:r>
              <a:rPr lang="ru-RU" sz="2400" dirty="0" err="1">
                <a:solidFill>
                  <a:schemeClr val="bg1"/>
                </a:solidFill>
              </a:rPr>
              <a:t>Червона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Фіра</a:t>
            </a:r>
            <a:r>
              <a:rPr lang="ru-RU" sz="2400" dirty="0">
                <a:solidFill>
                  <a:schemeClr val="bg1"/>
                </a:solidFill>
              </a:rPr>
              <a:t>».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з них </a:t>
            </a:r>
            <a:r>
              <a:rPr lang="ru-RU" sz="2400" dirty="0" err="1"/>
              <a:t>існують</a:t>
            </a:r>
            <a:r>
              <a:rPr lang="ru-RU" sz="2400" dirty="0"/>
              <a:t>, </a:t>
            </a:r>
            <a:r>
              <a:rPr lang="ru-RU" sz="2400" dirty="0" err="1"/>
              <a:t>продовжуючи</a:t>
            </a:r>
            <a:r>
              <a:rPr lang="ru-RU" sz="2400" dirty="0"/>
              <a:t> </a:t>
            </a:r>
            <a:r>
              <a:rPr lang="ru-RU" sz="2400" dirty="0" err="1"/>
              <a:t>традиції</a:t>
            </a:r>
            <a:r>
              <a:rPr lang="ru-RU" sz="2400" dirty="0"/>
              <a:t>, та </a:t>
            </a:r>
            <a:r>
              <a:rPr lang="ru-RU" sz="2400" dirty="0" err="1"/>
              <a:t>більшість</a:t>
            </a:r>
            <a:r>
              <a:rPr lang="ru-RU" sz="2400" dirty="0"/>
              <a:t> з </a:t>
            </a:r>
            <a:r>
              <a:rPr lang="ru-RU" sz="2400" dirty="0" err="1"/>
              <a:t>учасників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гуртів</a:t>
            </a:r>
            <a:r>
              <a:rPr lang="ru-RU" sz="2400" dirty="0"/>
              <a:t>, </a:t>
            </a:r>
            <a:r>
              <a:rPr lang="ru-RU" sz="2400" dirty="0" err="1"/>
              <a:t>закінчивши</a:t>
            </a:r>
            <a:r>
              <a:rPr lang="ru-RU" sz="2400" dirty="0"/>
              <a:t> ВНЗ, </a:t>
            </a:r>
            <a:r>
              <a:rPr lang="ru-RU" sz="2400" dirty="0" err="1"/>
              <a:t>знайшовши</a:t>
            </a:r>
            <a:r>
              <a:rPr lang="ru-RU" sz="2400" dirty="0"/>
              <a:t> себе в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вируючому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, </a:t>
            </a:r>
            <a:r>
              <a:rPr lang="ru-RU" sz="2400" dirty="0" err="1"/>
              <a:t>забула</a:t>
            </a:r>
            <a:r>
              <a:rPr lang="ru-RU" sz="2400" dirty="0"/>
              <a:t> про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письменницьке</a:t>
            </a:r>
            <a:r>
              <a:rPr lang="ru-RU" sz="2400" dirty="0"/>
              <a:t> </a:t>
            </a:r>
            <a:r>
              <a:rPr lang="ru-RU" sz="2400" dirty="0" err="1" smtClean="0"/>
              <a:t>минуле</a:t>
            </a:r>
            <a:r>
              <a:rPr lang="ru-RU" sz="2400" dirty="0"/>
              <a:t>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6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3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err="1"/>
              <a:t>Залишилися</a:t>
            </a:r>
            <a:r>
              <a:rPr lang="ru-RU" sz="2200" dirty="0"/>
              <a:t> </a:t>
            </a:r>
            <a:r>
              <a:rPr lang="ru-RU" sz="2200" dirty="0" err="1"/>
              <a:t>найстійкіші</a:t>
            </a:r>
            <a:r>
              <a:rPr lang="ru-RU" sz="2200" dirty="0"/>
              <a:t>, </a:t>
            </a:r>
            <a:r>
              <a:rPr lang="ru-RU" sz="2200" dirty="0" err="1"/>
              <a:t>найвідданіші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Величності</a:t>
            </a:r>
            <a:r>
              <a:rPr lang="ru-RU" sz="2200" dirty="0"/>
              <a:t> Слову: </a:t>
            </a:r>
            <a:r>
              <a:rPr lang="ru-RU" sz="2200" dirty="0" err="1">
                <a:solidFill>
                  <a:schemeClr val="bg1"/>
                </a:solidFill>
              </a:rPr>
              <a:t>Ю.Андрухович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Ю.Винничук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Марія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Матіос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М.Гримич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І.Роздобудько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Є.Кононенко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С.Поваляєва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174"/>
            <a:ext cx="3208133" cy="2406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81" y="4267335"/>
            <a:ext cx="3415134" cy="2276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17211"/>
            <a:ext cx="2088232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17211"/>
            <a:ext cx="1944216" cy="28618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59814"/>
            <a:ext cx="3312368" cy="2484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53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6796" y="427785"/>
            <a:ext cx="374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ПАГУТЯК ГАЛИНА ВАСИЛІВНА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0405"/>
            <a:ext cx="2114724" cy="3166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797117"/>
            <a:ext cx="53285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Народилася</a:t>
            </a:r>
            <a:r>
              <a:rPr lang="ru-RU" sz="2200" dirty="0" smtClean="0"/>
              <a:t> 26 </a:t>
            </a:r>
            <a:r>
              <a:rPr lang="ru-RU" sz="2200" dirty="0" err="1" smtClean="0"/>
              <a:t>липня</a:t>
            </a:r>
            <a:r>
              <a:rPr lang="ru-RU" sz="2200" dirty="0" smtClean="0"/>
              <a:t> 1958 р. в с. </a:t>
            </a:r>
            <a:r>
              <a:rPr lang="ru-RU" sz="2200" dirty="0" err="1" smtClean="0"/>
              <a:t>Залокоть</a:t>
            </a:r>
            <a:r>
              <a:rPr lang="ru-RU" sz="2200" dirty="0" smtClean="0"/>
              <a:t> </a:t>
            </a:r>
            <a:r>
              <a:rPr lang="ru-RU" sz="2200" dirty="0" err="1" smtClean="0"/>
              <a:t>Дрогобицького</a:t>
            </a:r>
            <a:r>
              <a:rPr lang="ru-RU" sz="2200" dirty="0" smtClean="0"/>
              <a:t> району на </a:t>
            </a:r>
            <a:r>
              <a:rPr lang="ru-RU" sz="2200" dirty="0" err="1" smtClean="0"/>
              <a:t>Львівщині</a:t>
            </a:r>
            <a:r>
              <a:rPr lang="ru-RU" sz="2200" dirty="0" smtClean="0"/>
              <a:t>, </a:t>
            </a:r>
            <a:r>
              <a:rPr lang="ru-RU" sz="2200" dirty="0" err="1" smtClean="0"/>
              <a:t>згодом</a:t>
            </a:r>
            <a:r>
              <a:rPr lang="ru-RU" sz="2200" dirty="0" smtClean="0"/>
              <a:t> родина </a:t>
            </a:r>
            <a:r>
              <a:rPr lang="ru-RU" sz="2200" dirty="0" err="1" smtClean="0"/>
              <a:t>переїхала</a:t>
            </a:r>
            <a:r>
              <a:rPr lang="ru-RU" sz="2200" dirty="0" smtClean="0"/>
              <a:t> у село </a:t>
            </a:r>
            <a:r>
              <a:rPr lang="ru-RU" sz="2200" dirty="0" err="1" smtClean="0"/>
              <a:t>Уріж</a:t>
            </a:r>
            <a:r>
              <a:rPr lang="ru-RU" sz="2200" dirty="0" smtClean="0"/>
              <a:t>..</a:t>
            </a:r>
          </a:p>
          <a:p>
            <a:r>
              <a:rPr lang="ru-RU" sz="2200" dirty="0" err="1" smtClean="0"/>
              <a:t>Вважає</a:t>
            </a:r>
            <a:r>
              <a:rPr lang="ru-RU" sz="2200" dirty="0" smtClean="0"/>
              <a:t> себе </a:t>
            </a:r>
            <a:r>
              <a:rPr lang="ru-RU" sz="2200" dirty="0" err="1" smtClean="0"/>
              <a:t>нащадком</a:t>
            </a:r>
            <a:r>
              <a:rPr lang="ru-RU" sz="2200" dirty="0" smtClean="0"/>
              <a:t> </a:t>
            </a:r>
            <a:r>
              <a:rPr lang="ru-RU" sz="2200" dirty="0" err="1" smtClean="0"/>
              <a:t>древнього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молдавського</a:t>
            </a:r>
            <a:r>
              <a:rPr lang="ru-RU" sz="2200" dirty="0" smtClean="0"/>
              <a:t> роду </a:t>
            </a:r>
            <a:r>
              <a:rPr lang="ru-RU" sz="2200" dirty="0" err="1" smtClean="0"/>
              <a:t>Басараб</a:t>
            </a:r>
            <a:r>
              <a:rPr lang="ru-RU" sz="2200" dirty="0" smtClean="0"/>
              <a:t> .</a:t>
            </a:r>
          </a:p>
          <a:p>
            <a:r>
              <a:rPr lang="ru-RU" sz="2200" dirty="0" err="1" smtClean="0"/>
              <a:t>Закінчила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філологію</a:t>
            </a:r>
            <a:r>
              <a:rPr lang="ru-RU" sz="2200" dirty="0" smtClean="0"/>
              <a:t> </a:t>
            </a:r>
            <a:r>
              <a:rPr lang="ru-RU" sz="2200" dirty="0" err="1" smtClean="0"/>
              <a:t>Київського</a:t>
            </a:r>
            <a:r>
              <a:rPr lang="ru-RU" sz="2200" dirty="0" smtClean="0"/>
              <a:t> державного </a:t>
            </a:r>
            <a:r>
              <a:rPr lang="ru-RU" sz="2200" dirty="0" err="1" smtClean="0"/>
              <a:t>університету</a:t>
            </a:r>
            <a:r>
              <a:rPr lang="ru-RU" sz="2200" dirty="0" smtClean="0"/>
              <a:t> </a:t>
            </a:r>
            <a:r>
              <a:rPr lang="ru-RU" sz="2200" dirty="0" err="1" smtClean="0"/>
              <a:t>ім</a:t>
            </a:r>
            <a:r>
              <a:rPr lang="ru-RU" sz="2200" dirty="0" smtClean="0"/>
              <a:t>. Т. </a:t>
            </a:r>
            <a:r>
              <a:rPr lang="ru-RU" sz="2200" dirty="0" err="1" smtClean="0"/>
              <a:t>Шевченка</a:t>
            </a:r>
            <a:endParaRPr lang="ru-RU" sz="2200" dirty="0" smtClean="0"/>
          </a:p>
          <a:p>
            <a:r>
              <a:rPr lang="ru-RU" sz="2200" dirty="0" err="1" smtClean="0"/>
              <a:t>Працювала</a:t>
            </a:r>
            <a:r>
              <a:rPr lang="ru-RU" sz="2200" dirty="0" smtClean="0"/>
              <a:t> у </a:t>
            </a:r>
            <a:r>
              <a:rPr lang="ru-RU" sz="2200" dirty="0" err="1" smtClean="0"/>
              <a:t>школі</a:t>
            </a:r>
            <a:r>
              <a:rPr lang="ru-RU" sz="2200" dirty="0" smtClean="0"/>
              <a:t>, у </a:t>
            </a:r>
            <a:r>
              <a:rPr lang="ru-RU" sz="2200" dirty="0" err="1" smtClean="0"/>
              <a:t>Дрогобицькому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краєзнавчому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музеї</a:t>
            </a:r>
            <a:r>
              <a:rPr lang="ru-RU" sz="2200" dirty="0" smtClean="0"/>
              <a:t>, </a:t>
            </a:r>
            <a:r>
              <a:rPr lang="ru-RU" sz="2200" dirty="0" err="1" smtClean="0"/>
              <a:t>приватній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школі</a:t>
            </a:r>
            <a:r>
              <a:rPr lang="ru-RU" sz="2200" dirty="0" smtClean="0"/>
              <a:t>, </a:t>
            </a:r>
            <a:r>
              <a:rPr lang="ru-RU" sz="2200" dirty="0" err="1" smtClean="0"/>
              <a:t>Львівській</a:t>
            </a:r>
            <a:r>
              <a:rPr lang="ru-RU" sz="2200" dirty="0" smtClean="0"/>
              <a:t> </a:t>
            </a:r>
            <a:r>
              <a:rPr lang="ru-RU" sz="2200" dirty="0" err="1" smtClean="0"/>
              <a:t>картинній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галереї</a:t>
            </a:r>
            <a:r>
              <a:rPr lang="ru-RU" sz="2200" dirty="0" smtClean="0"/>
              <a:t>. Член </a:t>
            </a:r>
            <a:r>
              <a:rPr lang="ru-RU" sz="2200" dirty="0" err="1" smtClean="0"/>
              <a:t>Національної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спілки</a:t>
            </a:r>
            <a:r>
              <a:rPr lang="ru-RU" sz="2200" dirty="0" smtClean="0"/>
              <a:t> </a:t>
            </a:r>
            <a:r>
              <a:rPr lang="ru-RU" sz="2200" dirty="0" err="1" smtClean="0"/>
              <a:t>письменників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України</a:t>
            </a:r>
            <a:r>
              <a:rPr lang="ru-RU" sz="2200" dirty="0" smtClean="0"/>
              <a:t>. </a:t>
            </a:r>
            <a:r>
              <a:rPr lang="ru-RU" sz="2200" dirty="0" err="1" smtClean="0"/>
              <a:t>Живе</a:t>
            </a:r>
            <a:r>
              <a:rPr lang="ru-RU" sz="2200" dirty="0" smtClean="0"/>
              <a:t> у </a:t>
            </a:r>
            <a:r>
              <a:rPr lang="ru-RU" sz="2200" dirty="0" err="1" smtClean="0"/>
              <a:t>Львові</a:t>
            </a:r>
            <a:r>
              <a:rPr lang="ru-RU" sz="2200" dirty="0"/>
              <a:t>.</a:t>
            </a:r>
            <a:endParaRPr lang="ru-RU" sz="2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5" y="3861048"/>
            <a:ext cx="2940356" cy="220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02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" y="476672"/>
            <a:ext cx="2143125" cy="2943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96027"/>
            <a:ext cx="1767939" cy="3195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3917" y="368306"/>
            <a:ext cx="6102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Книги: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Діти</a:t>
            </a:r>
            <a:r>
              <a:rPr lang="ru-RU" dirty="0" smtClean="0"/>
              <a:t>» К.: </a:t>
            </a:r>
            <a:r>
              <a:rPr lang="ru-RU" dirty="0" err="1" smtClean="0"/>
              <a:t>Радянський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1982 ( </a:t>
            </a:r>
            <a:r>
              <a:rPr lang="ru-RU" dirty="0" err="1" smtClean="0"/>
              <a:t>Діти</a:t>
            </a:r>
            <a:r>
              <a:rPr lang="ru-RU" dirty="0" smtClean="0"/>
              <a:t> (роман); </a:t>
            </a:r>
            <a:r>
              <a:rPr lang="ru-RU" dirty="0" err="1" smtClean="0"/>
              <a:t>Повість</a:t>
            </a:r>
            <a:r>
              <a:rPr lang="ru-RU" dirty="0" smtClean="0"/>
              <a:t> про </a:t>
            </a:r>
            <a:r>
              <a:rPr lang="ru-RU" dirty="0" err="1" smtClean="0"/>
              <a:t>Марію</a:t>
            </a:r>
            <a:r>
              <a:rPr lang="ru-RU" dirty="0" smtClean="0"/>
              <a:t> і Магдалину; </a:t>
            </a:r>
            <a:r>
              <a:rPr lang="ru-RU" dirty="0" err="1" smtClean="0"/>
              <a:t>Лялечка</a:t>
            </a:r>
            <a:r>
              <a:rPr lang="ru-RU" dirty="0" smtClean="0"/>
              <a:t> і </a:t>
            </a:r>
            <a:r>
              <a:rPr lang="ru-RU" dirty="0" err="1" smtClean="0"/>
              <a:t>Мацько</a:t>
            </a:r>
            <a:r>
              <a:rPr lang="ru-RU" dirty="0" smtClean="0"/>
              <a:t>; </a:t>
            </a:r>
            <a:r>
              <a:rPr lang="ru-RU" dirty="0" err="1" smtClean="0"/>
              <a:t>Філософський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(роман) 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Господар</a:t>
            </a:r>
            <a:r>
              <a:rPr lang="ru-RU" dirty="0" smtClean="0"/>
              <a:t>» К.: </a:t>
            </a:r>
            <a:r>
              <a:rPr lang="ru-RU" dirty="0" err="1" smtClean="0"/>
              <a:t>Радянський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1986 ( </a:t>
            </a:r>
            <a:r>
              <a:rPr lang="ru-RU" dirty="0" err="1" smtClean="0"/>
              <a:t>Господар</a:t>
            </a:r>
            <a:r>
              <a:rPr lang="ru-RU" dirty="0" smtClean="0"/>
              <a:t> (фантаст. роман); Соловейко (</a:t>
            </a:r>
            <a:r>
              <a:rPr lang="ru-RU" dirty="0" err="1" smtClean="0"/>
              <a:t>повість</a:t>
            </a:r>
            <a:r>
              <a:rPr lang="ru-RU" dirty="0" smtClean="0"/>
              <a:t>) 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Потрапити</a:t>
            </a:r>
            <a:r>
              <a:rPr lang="ru-RU" dirty="0" smtClean="0"/>
              <a:t> в сад» К.: Молодь, 1989 ( </a:t>
            </a:r>
            <a:r>
              <a:rPr lang="ru-RU" dirty="0" err="1" smtClean="0"/>
              <a:t>Компроміс</a:t>
            </a:r>
            <a:r>
              <a:rPr lang="ru-RU" dirty="0" smtClean="0"/>
              <a:t> (роман);</a:t>
            </a:r>
            <a:r>
              <a:rPr lang="ru-RU" dirty="0" err="1" smtClean="0"/>
              <a:t>Трагічні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 (цикл) 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Гірчичне</a:t>
            </a:r>
            <a:r>
              <a:rPr lang="ru-RU" dirty="0" smtClean="0"/>
              <a:t> зерно» К.: </a:t>
            </a:r>
            <a:r>
              <a:rPr lang="ru-RU" dirty="0" err="1" smtClean="0"/>
              <a:t>Радянський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1990 ( </a:t>
            </a:r>
            <a:r>
              <a:rPr lang="ru-RU" dirty="0" err="1" smtClean="0"/>
              <a:t>Повісті</a:t>
            </a:r>
            <a:r>
              <a:rPr lang="ru-RU" dirty="0" smtClean="0"/>
              <a:t> )</a:t>
            </a:r>
          </a:p>
          <a:p>
            <a:r>
              <a:rPr lang="ru-RU" dirty="0" smtClean="0"/>
              <a:t>«Записки </a:t>
            </a:r>
            <a:r>
              <a:rPr lang="ru-RU" dirty="0" err="1" smtClean="0"/>
              <a:t>Білого</a:t>
            </a:r>
            <a:r>
              <a:rPr lang="ru-RU" dirty="0" smtClean="0"/>
              <a:t> Пташка» К.: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, 1999 ( </a:t>
            </a:r>
            <a:r>
              <a:rPr lang="ru-RU" dirty="0" err="1" smtClean="0"/>
              <a:t>Смітник</a:t>
            </a:r>
            <a:r>
              <a:rPr lang="ru-RU" dirty="0" smtClean="0"/>
              <a:t> Господа </a:t>
            </a:r>
            <a:r>
              <a:rPr lang="ru-RU" dirty="0" err="1" smtClean="0"/>
              <a:t>нашого</a:t>
            </a:r>
            <a:r>
              <a:rPr lang="ru-RU" dirty="0" smtClean="0"/>
              <a:t> (роман); </a:t>
            </a:r>
            <a:r>
              <a:rPr lang="ru-RU" dirty="0" err="1" smtClean="0"/>
              <a:t>Радісна</a:t>
            </a:r>
            <a:r>
              <a:rPr lang="ru-RU" dirty="0" smtClean="0"/>
              <a:t> </a:t>
            </a:r>
            <a:r>
              <a:rPr lang="ru-RU" dirty="0" err="1" smtClean="0"/>
              <a:t>пустеля</a:t>
            </a:r>
            <a:r>
              <a:rPr lang="ru-RU" dirty="0" smtClean="0"/>
              <a:t> (роман); Записки </a:t>
            </a:r>
            <a:r>
              <a:rPr lang="ru-RU" dirty="0" err="1" smtClean="0"/>
              <a:t>Білого</a:t>
            </a:r>
            <a:r>
              <a:rPr lang="ru-RU" dirty="0" smtClean="0"/>
              <a:t> Пташка (</a:t>
            </a:r>
            <a:r>
              <a:rPr lang="ru-RU" dirty="0" err="1" smtClean="0"/>
              <a:t>повість</a:t>
            </a:r>
            <a:r>
              <a:rPr lang="ru-RU" dirty="0" smtClean="0"/>
              <a:t>) 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Захід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в </a:t>
            </a:r>
            <a:r>
              <a:rPr lang="ru-RU" dirty="0" err="1" smtClean="0"/>
              <a:t>Урожі</a:t>
            </a:r>
            <a:r>
              <a:rPr lang="ru-RU" dirty="0" smtClean="0"/>
              <a:t>» Л.: </a:t>
            </a:r>
            <a:r>
              <a:rPr lang="ru-RU" dirty="0" err="1" smtClean="0"/>
              <a:t>Піраміда</a:t>
            </a:r>
            <a:r>
              <a:rPr lang="ru-RU" dirty="0" smtClean="0"/>
              <a:t>, 2003 ( </a:t>
            </a:r>
            <a:r>
              <a:rPr lang="ru-RU" dirty="0" err="1" smtClean="0"/>
              <a:t>Романи</a:t>
            </a:r>
            <a:r>
              <a:rPr lang="ru-RU" dirty="0" smtClean="0"/>
              <a:t>: </a:t>
            </a:r>
            <a:r>
              <a:rPr lang="ru-RU" dirty="0" err="1" smtClean="0"/>
              <a:t>Смітник</a:t>
            </a:r>
            <a:r>
              <a:rPr lang="ru-RU" dirty="0" smtClean="0"/>
              <a:t> Господа </a:t>
            </a:r>
            <a:r>
              <a:rPr lang="ru-RU" dirty="0" err="1" smtClean="0"/>
              <a:t>нашого;Книга</a:t>
            </a:r>
            <a:r>
              <a:rPr lang="ru-RU" dirty="0" smtClean="0"/>
              <a:t> </a:t>
            </a:r>
            <a:r>
              <a:rPr lang="ru-RU" dirty="0" err="1" smtClean="0"/>
              <a:t>снів</a:t>
            </a:r>
            <a:r>
              <a:rPr lang="ru-RU" dirty="0" smtClean="0"/>
              <a:t> і </a:t>
            </a:r>
            <a:r>
              <a:rPr lang="ru-RU" dirty="0" err="1" smtClean="0"/>
              <a:t>пробуджень</a:t>
            </a:r>
            <a:r>
              <a:rPr lang="ru-RU" dirty="0" smtClean="0"/>
              <a:t>. </a:t>
            </a:r>
            <a:r>
              <a:rPr lang="ru-RU" dirty="0" err="1" smtClean="0"/>
              <a:t>Повісті</a:t>
            </a:r>
            <a:r>
              <a:rPr lang="ru-RU" dirty="0" smtClean="0"/>
              <a:t>: </a:t>
            </a:r>
            <a:r>
              <a:rPr lang="ru-RU" dirty="0" err="1" smtClean="0"/>
              <a:t>Захід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в </a:t>
            </a:r>
            <a:r>
              <a:rPr lang="ru-RU" dirty="0" err="1" smtClean="0"/>
              <a:t>Урожі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)</a:t>
            </a:r>
          </a:p>
          <a:p>
            <a:r>
              <a:rPr lang="ru-RU" dirty="0" smtClean="0"/>
              <a:t>«Писар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Воріт</a:t>
            </a:r>
            <a:r>
              <a:rPr lang="ru-RU" dirty="0" smtClean="0"/>
              <a:t> </a:t>
            </a:r>
            <a:r>
              <a:rPr lang="ru-RU" dirty="0" err="1" smtClean="0"/>
              <a:t>Притулку</a:t>
            </a:r>
            <a:r>
              <a:rPr lang="ru-RU" dirty="0" smtClean="0"/>
              <a:t>» Л.: </a:t>
            </a:r>
            <a:r>
              <a:rPr lang="ru-RU" dirty="0" err="1" smtClean="0"/>
              <a:t>Піраміда</a:t>
            </a:r>
            <a:r>
              <a:rPr lang="ru-RU" dirty="0" smtClean="0"/>
              <a:t>, 2003 ( Роман 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Королівство</a:t>
            </a:r>
            <a:r>
              <a:rPr lang="ru-RU" dirty="0" smtClean="0"/>
              <a:t>» </a:t>
            </a:r>
            <a:r>
              <a:rPr lang="ru-RU" dirty="0" err="1" smtClean="0"/>
              <a:t>Тернопіль</a:t>
            </a:r>
            <a:r>
              <a:rPr lang="ru-RU" dirty="0" smtClean="0"/>
              <a:t>: </a:t>
            </a:r>
            <a:r>
              <a:rPr lang="ru-RU" dirty="0" err="1" smtClean="0"/>
              <a:t>Джура</a:t>
            </a:r>
            <a:r>
              <a:rPr lang="ru-RU" dirty="0" smtClean="0"/>
              <a:t>, 2005 ( Роман 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Втеча</a:t>
            </a:r>
            <a:r>
              <a:rPr lang="ru-RU" dirty="0" smtClean="0"/>
              <a:t> </a:t>
            </a:r>
            <a:r>
              <a:rPr lang="ru-RU" dirty="0" err="1" smtClean="0"/>
              <a:t>звірів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Бестіарій</a:t>
            </a:r>
            <a:r>
              <a:rPr lang="ru-RU" dirty="0" smtClean="0"/>
              <a:t>» </a:t>
            </a:r>
            <a:r>
              <a:rPr lang="ru-RU" dirty="0" err="1" smtClean="0"/>
              <a:t>Київ</a:t>
            </a:r>
            <a:r>
              <a:rPr lang="ru-RU" dirty="0" smtClean="0"/>
              <a:t>: А-БА-БА-ГА-ЛА-МА-ГА, 2006 ( </a:t>
            </a:r>
            <a:r>
              <a:rPr lang="ru-RU" dirty="0" err="1" smtClean="0"/>
              <a:t>Казкова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)</a:t>
            </a:r>
          </a:p>
          <a:p>
            <a:r>
              <a:rPr lang="ru-RU" dirty="0" smtClean="0"/>
              <a:t>«Слуга з </a:t>
            </a:r>
            <a:r>
              <a:rPr lang="ru-RU" dirty="0" err="1" smtClean="0"/>
              <a:t>Добромиля</a:t>
            </a:r>
            <a:r>
              <a:rPr lang="ru-RU" dirty="0" smtClean="0"/>
              <a:t>» </a:t>
            </a:r>
            <a:r>
              <a:rPr lang="ru-RU" dirty="0" err="1" smtClean="0"/>
              <a:t>Київ</a:t>
            </a:r>
            <a:r>
              <a:rPr lang="ru-RU" dirty="0" smtClean="0"/>
              <a:t>: </a:t>
            </a:r>
            <a:r>
              <a:rPr lang="ru-RU" dirty="0" err="1" smtClean="0"/>
              <a:t>Дуліби</a:t>
            </a:r>
            <a:r>
              <a:rPr lang="ru-RU" dirty="0" smtClean="0"/>
              <a:t>, 2006 ( Роман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84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41862" cy="3221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09406"/>
            <a:ext cx="59766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ПРОХАСЬКО ТАРАС БОГДАНОВИЧ</a:t>
            </a:r>
          </a:p>
          <a:p>
            <a:endParaRPr lang="ru-RU" dirty="0" smtClean="0"/>
          </a:p>
          <a:p>
            <a:r>
              <a:rPr lang="ru-RU" sz="2000" dirty="0" err="1" smtClean="0"/>
              <a:t>Народився</a:t>
            </a:r>
            <a:r>
              <a:rPr lang="ru-RU" sz="2000" dirty="0" smtClean="0"/>
              <a:t> 16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1968 року в </a:t>
            </a:r>
            <a:r>
              <a:rPr lang="ru-RU" sz="2000" dirty="0" err="1" smtClean="0"/>
              <a:t>Івано-Франківську</a:t>
            </a:r>
            <a:r>
              <a:rPr lang="ru-RU" sz="2000" dirty="0" smtClean="0"/>
              <a:t>. </a:t>
            </a:r>
            <a:r>
              <a:rPr lang="ru-RU" sz="2000" dirty="0" err="1" smtClean="0"/>
              <a:t>Навчався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біологічному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факультеті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Львівського</a:t>
            </a:r>
            <a:r>
              <a:rPr lang="ru-RU" sz="2000" dirty="0" smtClean="0"/>
              <a:t> державного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Франка (</a:t>
            </a:r>
            <a:r>
              <a:rPr lang="ru-RU" sz="2000" dirty="0" err="1" smtClean="0"/>
              <a:t>тепер</a:t>
            </a:r>
            <a:r>
              <a:rPr lang="ru-RU" sz="2000" dirty="0" smtClean="0"/>
              <a:t> - </a:t>
            </a:r>
            <a:r>
              <a:rPr lang="ru-RU" sz="2000" dirty="0" err="1" smtClean="0"/>
              <a:t>Львівський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Франка) (1992). За </a:t>
            </a:r>
            <a:r>
              <a:rPr lang="ru-RU" sz="2000" dirty="0" err="1" smtClean="0"/>
              <a:t>фахом</a:t>
            </a:r>
            <a:r>
              <a:rPr lang="ru-RU" sz="2000" dirty="0" smtClean="0"/>
              <a:t> </a:t>
            </a:r>
            <a:r>
              <a:rPr lang="ru-RU" sz="2000" dirty="0" err="1" smtClean="0"/>
              <a:t>ботанік</a:t>
            </a:r>
            <a:r>
              <a:rPr lang="ru-RU" sz="2000" dirty="0" smtClean="0"/>
              <a:t>. </a:t>
            </a:r>
            <a:r>
              <a:rPr lang="ru-RU" sz="2000" dirty="0" err="1" smtClean="0"/>
              <a:t>Учасник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студентського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 1989-1991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Спочатку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в </a:t>
            </a:r>
            <a:r>
              <a:rPr lang="ru-RU" sz="2000" dirty="0" err="1" smtClean="0"/>
              <a:t>Івано-Франківському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карпатського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лісівництва</a:t>
            </a:r>
            <a:r>
              <a:rPr lang="ru-RU" sz="2000" dirty="0" smtClean="0"/>
              <a:t>, а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- у </a:t>
            </a:r>
            <a:r>
              <a:rPr lang="ru-RU" sz="2000" dirty="0" err="1" smtClean="0"/>
              <a:t>рідному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учителював</a:t>
            </a:r>
            <a:r>
              <a:rPr lang="ru-RU" sz="2000" dirty="0" smtClean="0"/>
              <a:t>,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барменом, сторожем, </a:t>
            </a:r>
            <a:r>
              <a:rPr lang="ru-RU" sz="2000" dirty="0" err="1" smtClean="0"/>
              <a:t>ведучим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радіо</a:t>
            </a:r>
            <a:r>
              <a:rPr lang="ru-RU" sz="2000" dirty="0" smtClean="0"/>
              <a:t> </a:t>
            </a:r>
            <a:r>
              <a:rPr lang="en-US" sz="2000" dirty="0" smtClean="0"/>
              <a:t>FM «</a:t>
            </a:r>
            <a:r>
              <a:rPr lang="ru-RU" sz="2000" dirty="0" smtClean="0"/>
              <a:t>Вежа»,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у </a:t>
            </a:r>
            <a:r>
              <a:rPr lang="ru-RU" sz="2000" dirty="0" err="1" smtClean="0"/>
              <a:t>художній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галереї</a:t>
            </a:r>
            <a:r>
              <a:rPr lang="ru-RU" sz="2000" dirty="0" smtClean="0"/>
              <a:t>, в </a:t>
            </a:r>
            <a:r>
              <a:rPr lang="ru-RU" sz="2000" dirty="0" err="1" smtClean="0"/>
              <a:t>газеті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телестудії</a:t>
            </a:r>
            <a:r>
              <a:rPr lang="ru-RU" sz="2000" dirty="0" smtClean="0"/>
              <a:t>. </a:t>
            </a:r>
            <a:r>
              <a:rPr lang="ru-RU" sz="2000" dirty="0" err="1" smtClean="0"/>
              <a:t>Співпрацював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львівськими</a:t>
            </a:r>
            <a:r>
              <a:rPr lang="ru-RU" sz="2000" dirty="0" smtClean="0"/>
              <a:t> газетами «</a:t>
            </a:r>
            <a:r>
              <a:rPr lang="ru-RU" sz="2000" dirty="0" err="1" smtClean="0"/>
              <a:t>Експрес</a:t>
            </a:r>
            <a:r>
              <a:rPr lang="ru-RU" sz="2000" dirty="0" smtClean="0"/>
              <a:t>» та «</a:t>
            </a:r>
            <a:r>
              <a:rPr lang="ru-RU" sz="2000" dirty="0" err="1" smtClean="0"/>
              <a:t>Поступ</a:t>
            </a:r>
            <a:r>
              <a:rPr lang="ru-RU" sz="2000" dirty="0" smtClean="0"/>
              <a:t>». У 1992-1994 </a:t>
            </a:r>
            <a:r>
              <a:rPr lang="ru-RU" sz="2000" dirty="0" err="1" smtClean="0"/>
              <a:t>рр</a:t>
            </a:r>
            <a:r>
              <a:rPr lang="ru-RU" sz="2000" dirty="0" smtClean="0"/>
              <a:t>.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мандрівним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співредактором</a:t>
            </a:r>
            <a:r>
              <a:rPr lang="ru-RU" sz="2000" dirty="0" smtClean="0"/>
              <a:t> журналу «</a:t>
            </a:r>
            <a:r>
              <a:rPr lang="ru-RU" sz="2000" dirty="0" err="1" smtClean="0"/>
              <a:t>Четвер</a:t>
            </a:r>
            <a:r>
              <a:rPr lang="ru-RU" sz="2000" dirty="0" smtClean="0"/>
              <a:t>». Лауреат </a:t>
            </a:r>
            <a:r>
              <a:rPr lang="ru-RU" sz="2000" dirty="0" err="1" smtClean="0"/>
              <a:t>видавництва</a:t>
            </a:r>
            <a:r>
              <a:rPr lang="ru-RU" sz="2000" dirty="0" smtClean="0"/>
              <a:t> «</a:t>
            </a:r>
            <a:r>
              <a:rPr lang="ru-RU" sz="2000" dirty="0" err="1" smtClean="0"/>
              <a:t>Смолоскип</a:t>
            </a:r>
            <a:r>
              <a:rPr lang="ru-RU" sz="2000" dirty="0" smtClean="0"/>
              <a:t>» (1997). Член </a:t>
            </a:r>
            <a:r>
              <a:rPr lang="ru-RU" sz="2000" dirty="0" err="1" smtClean="0"/>
              <a:t>Асоціації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1992 року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живе</a:t>
            </a:r>
            <a:r>
              <a:rPr lang="ru-RU" sz="2000" dirty="0" smtClean="0"/>
              <a:t> в </a:t>
            </a:r>
            <a:r>
              <a:rPr lang="ru-RU" sz="2000" dirty="0" err="1" smtClean="0"/>
              <a:t>Івано-Франківську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2" y="3933056"/>
            <a:ext cx="2698280" cy="1797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014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952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Сучасна українська література</vt:lpstr>
      <vt:lpstr>Вплив суспільних умов на розвиток літератури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українська література</dc:title>
  <dc:creator>пользователь</dc:creator>
  <cp:lastModifiedBy>пользователь</cp:lastModifiedBy>
  <cp:revision>5</cp:revision>
  <dcterms:created xsi:type="dcterms:W3CDTF">2014-05-14T15:05:37Z</dcterms:created>
  <dcterms:modified xsi:type="dcterms:W3CDTF">2014-05-14T15:51:03Z</dcterms:modified>
</cp:coreProperties>
</file>