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74" r:id="rId5"/>
    <p:sldId id="257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059"/>
    <a:srgbClr val="D68636"/>
    <a:srgbClr val="BE794E"/>
    <a:srgbClr val="CA3A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9" autoAdjust="0"/>
    <p:restoredTop sz="94660"/>
  </p:normalViewPr>
  <p:slideViewPr>
    <p:cSldViewPr>
      <p:cViewPr varScale="1">
        <p:scale>
          <a:sx n="38" d="100"/>
          <a:sy n="3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A4AE8-2521-48C2-8774-4A23B4E1407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412FE9-33B3-48C3-9205-6B832C0A63C5}">
      <dgm:prSet phldrT="[Текст]" custT="1"/>
      <dgm:spPr/>
      <dgm:t>
        <a:bodyPr/>
        <a:lstStyle/>
        <a:p>
          <a:r>
            <a:rPr lang="uk-UA" sz="1800" b="1" i="1" dirty="0" smtClean="0"/>
            <a:t>І.Багряний</a:t>
          </a:r>
          <a:endParaRPr lang="ru-RU" sz="1800" b="1" i="1" dirty="0"/>
        </a:p>
      </dgm:t>
    </dgm:pt>
    <dgm:pt modelId="{7B6DA170-AFEB-4436-9100-CCE215AB421E}" type="parTrans" cxnId="{0636EDBD-DEAE-4BF7-8D35-42D0E0AE03FB}">
      <dgm:prSet/>
      <dgm:spPr/>
      <dgm:t>
        <a:bodyPr/>
        <a:lstStyle/>
        <a:p>
          <a:endParaRPr lang="ru-RU"/>
        </a:p>
      </dgm:t>
    </dgm:pt>
    <dgm:pt modelId="{69FC2A7E-39E7-4C5D-8DB5-8280C66FAAD8}" type="sibTrans" cxnId="{0636EDBD-DEAE-4BF7-8D35-42D0E0AE03FB}">
      <dgm:prSet/>
      <dgm:spPr/>
      <dgm:t>
        <a:bodyPr/>
        <a:lstStyle/>
        <a:p>
          <a:endParaRPr lang="ru-RU"/>
        </a:p>
      </dgm:t>
    </dgm:pt>
    <dgm:pt modelId="{654655D3-8134-48FC-BB49-FD2946436900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Прозаїк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A7DF7A9-3A86-4E41-B7B9-EEDFD33EEC8B}" type="parTrans" cxnId="{E5EEE22B-5D97-428E-BD0E-8F3EA4C2FF4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747CC384-8698-419A-9183-51F7BB5A24EF}" type="sibTrans" cxnId="{E5EEE22B-5D97-428E-BD0E-8F3EA4C2FF49}">
      <dgm:prSet/>
      <dgm:spPr/>
      <dgm:t>
        <a:bodyPr/>
        <a:lstStyle/>
        <a:p>
          <a:endParaRPr lang="ru-RU"/>
        </a:p>
      </dgm:t>
    </dgm:pt>
    <dgm:pt modelId="{74452A63-6568-43E5-9025-6422AE5FC3FF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8C2AF06-6080-49F4-A67E-9811AD20AE83}" type="parTrans" cxnId="{14898CDD-D931-43C8-8D11-FBBE646C55F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2F55CA48-D9AA-43AA-ADAE-1723E5D98857}" type="sibTrans" cxnId="{14898CDD-D931-43C8-8D11-FBBE646C55F6}">
      <dgm:prSet/>
      <dgm:spPr/>
      <dgm:t>
        <a:bodyPr/>
        <a:lstStyle/>
        <a:p>
          <a:endParaRPr lang="ru-RU"/>
        </a:p>
      </dgm:t>
    </dgm:pt>
    <dgm:pt modelId="{981B033C-39EE-4FE0-9C8A-ED168B47BAB8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Художник - редактор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4AEE88C-BCCE-43A3-8F27-92975A6ADC06}" type="parTrans" cxnId="{15F1BAC4-0F8C-4D72-83CF-C0BE9230619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3A4C06A7-5E70-4DD2-A4EF-1659C91CF281}" type="sibTrans" cxnId="{15F1BAC4-0F8C-4D72-83CF-C0BE92306197}">
      <dgm:prSet/>
      <dgm:spPr/>
      <dgm:t>
        <a:bodyPr/>
        <a:lstStyle/>
        <a:p>
          <a:endParaRPr lang="ru-RU"/>
        </a:p>
      </dgm:t>
    </dgm:pt>
    <dgm:pt modelId="{C0E34EA0-4182-462B-8277-ABAAF03D7A6D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Драматург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3D08D6A-A23D-4B49-B87E-BF0BA30FB163}" type="parTrans" cxnId="{B87CD87E-93BC-4078-8BA8-C1F4B1E3199D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3E8BE800-9827-4FDB-B8C0-624435D3D7F3}" type="sibTrans" cxnId="{B87CD87E-93BC-4078-8BA8-C1F4B1E3199D}">
      <dgm:prSet/>
      <dgm:spPr/>
      <dgm:t>
        <a:bodyPr/>
        <a:lstStyle/>
        <a:p>
          <a:endParaRPr lang="ru-RU"/>
        </a:p>
      </dgm:t>
    </dgm:pt>
    <dgm:pt modelId="{24A9347B-5157-4268-A62C-1BF997100984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Публіцист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8D1A7B9-868D-423D-B5E8-D28527E9FCAF}" type="parTrans" cxnId="{69116728-C683-4276-A863-078447AB3D2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DDF5E67B-E827-4A58-BAD4-C8A365D36727}" type="sibTrans" cxnId="{69116728-C683-4276-A863-078447AB3D24}">
      <dgm:prSet/>
      <dgm:spPr/>
      <dgm:t>
        <a:bodyPr/>
        <a:lstStyle/>
        <a:p>
          <a:endParaRPr lang="ru-RU"/>
        </a:p>
      </dgm:t>
    </dgm:pt>
    <dgm:pt modelId="{15D30818-39A4-437E-9131-D39374579126}" type="pres">
      <dgm:prSet presAssocID="{EADA4AE8-2521-48C2-8774-4A23B4E14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6EDBA-9F25-4381-AA3C-C99C58A063F7}" type="pres">
      <dgm:prSet presAssocID="{85412FE9-33B3-48C3-9205-6B832C0A63C5}" presName="centerShape" presStyleLbl="node0" presStyleIdx="0" presStyleCnt="1" custScaleX="119908" custScaleY="74771" custLinFactNeighborX="-520" custLinFactNeighborY="-8325"/>
      <dgm:spPr/>
      <dgm:t>
        <a:bodyPr/>
        <a:lstStyle/>
        <a:p>
          <a:endParaRPr lang="ru-RU"/>
        </a:p>
      </dgm:t>
    </dgm:pt>
    <dgm:pt modelId="{AA8747C4-14BB-4D56-819A-4C6BB795EA1C}" type="pres">
      <dgm:prSet presAssocID="{5A7DF7A9-3A86-4E41-B7B9-EEDFD33EEC8B}" presName="parTrans" presStyleLbl="bgSibTrans2D1" presStyleIdx="0" presStyleCnt="5" custLinFactNeighborX="9147" custLinFactNeighborY="-786"/>
      <dgm:spPr/>
      <dgm:t>
        <a:bodyPr/>
        <a:lstStyle/>
        <a:p>
          <a:endParaRPr lang="ru-RU"/>
        </a:p>
      </dgm:t>
    </dgm:pt>
    <dgm:pt modelId="{6C98E110-5B69-4564-8B4F-0355A4D671E1}" type="pres">
      <dgm:prSet presAssocID="{654655D3-8134-48FC-BB49-FD2946436900}" presName="node" presStyleLbl="node1" presStyleIdx="0" presStyleCnt="5" custScaleX="81496" custScaleY="61560" custRadScaleRad="98255" custRadScaleInc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EE2BC-511E-400A-B065-6B8C83024603}" type="pres">
      <dgm:prSet presAssocID="{38C2AF06-6080-49F4-A67E-9811AD20AE8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32BC281-F6AE-4C19-8F1B-6EAED6CD0445}" type="pres">
      <dgm:prSet presAssocID="{74452A63-6568-43E5-9025-6422AE5FC3FF}" presName="node" presStyleLbl="node1" presStyleIdx="1" presStyleCnt="5" custScaleX="84068" custScaleY="78954" custRadScaleRad="102548" custRadScaleInc="-1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C33A-3A34-4D06-BEA6-6CB66E9BEF6F}" type="pres">
      <dgm:prSet presAssocID="{03D08D6A-A23D-4B49-B87E-BF0BA30FB163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A287C89-4585-416F-9555-BC1917734A3F}" type="pres">
      <dgm:prSet presAssocID="{C0E34EA0-4182-462B-8277-ABAAF03D7A6D}" presName="node" presStyleLbl="node1" presStyleIdx="2" presStyleCnt="5" custScaleX="114769" custScaleY="91735" custRadScaleRad="91624" custRadScaleInc="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E9579-AEA2-46B0-854D-7FEEB4C7FCD2}" type="pres">
      <dgm:prSet presAssocID="{F8D1A7B9-868D-423D-B5E8-D28527E9FCAF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AA8C936-BEED-43D8-B28E-3EA1D2F96501}" type="pres">
      <dgm:prSet presAssocID="{24A9347B-5157-4268-A62C-1BF997100984}" presName="node" presStyleLbl="node1" presStyleIdx="3" presStyleCnt="5" custScaleX="86320" custScaleY="78955" custRadScaleRad="105592" custRadScaleInc="12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7977-7705-434F-9B6D-1B2421392C34}" type="pres">
      <dgm:prSet presAssocID="{64AEE88C-BCCE-43A3-8F27-92975A6ADC06}" presName="parTrans" presStyleLbl="bgSibTrans2D1" presStyleIdx="4" presStyleCnt="5" custLinFactNeighborX="-5337" custLinFactNeighborY="-4266"/>
      <dgm:spPr/>
      <dgm:t>
        <a:bodyPr/>
        <a:lstStyle/>
        <a:p>
          <a:endParaRPr lang="ru-RU"/>
        </a:p>
      </dgm:t>
    </dgm:pt>
    <dgm:pt modelId="{B5566BCE-29D7-4090-B6A5-B9101ECD5779}" type="pres">
      <dgm:prSet presAssocID="{981B033C-39EE-4FE0-9C8A-ED168B47BAB8}" presName="node" presStyleLbl="node1" presStyleIdx="4" presStyleCnt="5" custScaleX="78430" custScaleY="7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7CD87E-93BC-4078-8BA8-C1F4B1E3199D}" srcId="{85412FE9-33B3-48C3-9205-6B832C0A63C5}" destId="{C0E34EA0-4182-462B-8277-ABAAF03D7A6D}" srcOrd="2" destOrd="0" parTransId="{03D08D6A-A23D-4B49-B87E-BF0BA30FB163}" sibTransId="{3E8BE800-9827-4FDB-B8C0-624435D3D7F3}"/>
    <dgm:cxn modelId="{BD6FA27C-B0BA-4D1B-85E6-0A09AB4C616D}" type="presOf" srcId="{EADA4AE8-2521-48C2-8774-4A23B4E1407F}" destId="{15D30818-39A4-437E-9131-D39374579126}" srcOrd="0" destOrd="0" presId="urn:microsoft.com/office/officeart/2005/8/layout/radial4"/>
    <dgm:cxn modelId="{E5EEE22B-5D97-428E-BD0E-8F3EA4C2FF49}" srcId="{85412FE9-33B3-48C3-9205-6B832C0A63C5}" destId="{654655D3-8134-48FC-BB49-FD2946436900}" srcOrd="0" destOrd="0" parTransId="{5A7DF7A9-3A86-4E41-B7B9-EEDFD33EEC8B}" sibTransId="{747CC384-8698-419A-9183-51F7BB5A24EF}"/>
    <dgm:cxn modelId="{F640EDAD-07AA-4903-9454-F43575CCBACE}" type="presOf" srcId="{C0E34EA0-4182-462B-8277-ABAAF03D7A6D}" destId="{1A287C89-4585-416F-9555-BC1917734A3F}" srcOrd="0" destOrd="0" presId="urn:microsoft.com/office/officeart/2005/8/layout/radial4"/>
    <dgm:cxn modelId="{15F1BAC4-0F8C-4D72-83CF-C0BE92306197}" srcId="{85412FE9-33B3-48C3-9205-6B832C0A63C5}" destId="{981B033C-39EE-4FE0-9C8A-ED168B47BAB8}" srcOrd="4" destOrd="0" parTransId="{64AEE88C-BCCE-43A3-8F27-92975A6ADC06}" sibTransId="{3A4C06A7-5E70-4DD2-A4EF-1659C91CF281}"/>
    <dgm:cxn modelId="{6C4EAE89-504D-446E-97F3-57A2E4991F20}" type="presOf" srcId="{5A7DF7A9-3A86-4E41-B7B9-EEDFD33EEC8B}" destId="{AA8747C4-14BB-4D56-819A-4C6BB795EA1C}" srcOrd="0" destOrd="0" presId="urn:microsoft.com/office/officeart/2005/8/layout/radial4"/>
    <dgm:cxn modelId="{5D13CB06-DD8B-4E0B-8AB8-69EABA3ED0CE}" type="presOf" srcId="{74452A63-6568-43E5-9025-6422AE5FC3FF}" destId="{F32BC281-F6AE-4C19-8F1B-6EAED6CD0445}" srcOrd="0" destOrd="0" presId="urn:microsoft.com/office/officeart/2005/8/layout/radial4"/>
    <dgm:cxn modelId="{56D3ED5F-1BD0-45EB-AAF1-ACEE7D446EE8}" type="presOf" srcId="{85412FE9-33B3-48C3-9205-6B832C0A63C5}" destId="{6706EDBA-9F25-4381-AA3C-C99C58A063F7}" srcOrd="0" destOrd="0" presId="urn:microsoft.com/office/officeart/2005/8/layout/radial4"/>
    <dgm:cxn modelId="{EED75322-93C0-453A-A4DA-E854939FE067}" type="presOf" srcId="{654655D3-8134-48FC-BB49-FD2946436900}" destId="{6C98E110-5B69-4564-8B4F-0355A4D671E1}" srcOrd="0" destOrd="0" presId="urn:microsoft.com/office/officeart/2005/8/layout/radial4"/>
    <dgm:cxn modelId="{D7DF419A-ED32-4EFE-A60C-C7EE959668CA}" type="presOf" srcId="{03D08D6A-A23D-4B49-B87E-BF0BA30FB163}" destId="{6627C33A-3A34-4D06-BEA6-6CB66E9BEF6F}" srcOrd="0" destOrd="0" presId="urn:microsoft.com/office/officeart/2005/8/layout/radial4"/>
    <dgm:cxn modelId="{0636EDBD-DEAE-4BF7-8D35-42D0E0AE03FB}" srcId="{EADA4AE8-2521-48C2-8774-4A23B4E1407F}" destId="{85412FE9-33B3-48C3-9205-6B832C0A63C5}" srcOrd="0" destOrd="0" parTransId="{7B6DA170-AFEB-4436-9100-CCE215AB421E}" sibTransId="{69FC2A7E-39E7-4C5D-8DB5-8280C66FAAD8}"/>
    <dgm:cxn modelId="{14898CDD-D931-43C8-8D11-FBBE646C55F6}" srcId="{85412FE9-33B3-48C3-9205-6B832C0A63C5}" destId="{74452A63-6568-43E5-9025-6422AE5FC3FF}" srcOrd="1" destOrd="0" parTransId="{38C2AF06-6080-49F4-A67E-9811AD20AE83}" sibTransId="{2F55CA48-D9AA-43AA-ADAE-1723E5D98857}"/>
    <dgm:cxn modelId="{69116728-C683-4276-A863-078447AB3D24}" srcId="{85412FE9-33B3-48C3-9205-6B832C0A63C5}" destId="{24A9347B-5157-4268-A62C-1BF997100984}" srcOrd="3" destOrd="0" parTransId="{F8D1A7B9-868D-423D-B5E8-D28527E9FCAF}" sibTransId="{DDF5E67B-E827-4A58-BAD4-C8A365D36727}"/>
    <dgm:cxn modelId="{934071BC-8798-4D7A-BB25-10047C8BD878}" type="presOf" srcId="{38C2AF06-6080-49F4-A67E-9811AD20AE83}" destId="{110EE2BC-511E-400A-B065-6B8C83024603}" srcOrd="0" destOrd="0" presId="urn:microsoft.com/office/officeart/2005/8/layout/radial4"/>
    <dgm:cxn modelId="{B8120241-C3ED-46BD-86C1-4E37874341A3}" type="presOf" srcId="{981B033C-39EE-4FE0-9C8A-ED168B47BAB8}" destId="{B5566BCE-29D7-4090-B6A5-B9101ECD5779}" srcOrd="0" destOrd="0" presId="urn:microsoft.com/office/officeart/2005/8/layout/radial4"/>
    <dgm:cxn modelId="{7BEAEEA4-0291-48F0-8DCA-B83D20C4098D}" type="presOf" srcId="{24A9347B-5157-4268-A62C-1BF997100984}" destId="{8AA8C936-BEED-43D8-B28E-3EA1D2F96501}" srcOrd="0" destOrd="0" presId="urn:microsoft.com/office/officeart/2005/8/layout/radial4"/>
    <dgm:cxn modelId="{876B3AFA-3415-49EE-8CDF-B526BB39D642}" type="presOf" srcId="{64AEE88C-BCCE-43A3-8F27-92975A6ADC06}" destId="{A8997977-7705-434F-9B6D-1B2421392C34}" srcOrd="0" destOrd="0" presId="urn:microsoft.com/office/officeart/2005/8/layout/radial4"/>
    <dgm:cxn modelId="{0F2FD58E-FED4-4E86-8977-94877BE48E61}" type="presOf" srcId="{F8D1A7B9-868D-423D-B5E8-D28527E9FCAF}" destId="{C10E9579-AEA2-46B0-854D-7FEEB4C7FCD2}" srcOrd="0" destOrd="0" presId="urn:microsoft.com/office/officeart/2005/8/layout/radial4"/>
    <dgm:cxn modelId="{E70E06DE-8D29-4089-9034-16FC062ED4A5}" type="presParOf" srcId="{15D30818-39A4-437E-9131-D39374579126}" destId="{6706EDBA-9F25-4381-AA3C-C99C58A063F7}" srcOrd="0" destOrd="0" presId="urn:microsoft.com/office/officeart/2005/8/layout/radial4"/>
    <dgm:cxn modelId="{321D0C23-AEB2-498B-87BE-90FEABBD9284}" type="presParOf" srcId="{15D30818-39A4-437E-9131-D39374579126}" destId="{AA8747C4-14BB-4D56-819A-4C6BB795EA1C}" srcOrd="1" destOrd="0" presId="urn:microsoft.com/office/officeart/2005/8/layout/radial4"/>
    <dgm:cxn modelId="{4EF9B110-70C7-427A-B7EB-B1A06686F4E9}" type="presParOf" srcId="{15D30818-39A4-437E-9131-D39374579126}" destId="{6C98E110-5B69-4564-8B4F-0355A4D671E1}" srcOrd="2" destOrd="0" presId="urn:microsoft.com/office/officeart/2005/8/layout/radial4"/>
    <dgm:cxn modelId="{5E099C8E-F874-4F8F-A54C-8512D74BB626}" type="presParOf" srcId="{15D30818-39A4-437E-9131-D39374579126}" destId="{110EE2BC-511E-400A-B065-6B8C83024603}" srcOrd="3" destOrd="0" presId="urn:microsoft.com/office/officeart/2005/8/layout/radial4"/>
    <dgm:cxn modelId="{CE5BABC1-7666-4192-8991-3E942C8EA65F}" type="presParOf" srcId="{15D30818-39A4-437E-9131-D39374579126}" destId="{F32BC281-F6AE-4C19-8F1B-6EAED6CD0445}" srcOrd="4" destOrd="0" presId="urn:microsoft.com/office/officeart/2005/8/layout/radial4"/>
    <dgm:cxn modelId="{F4B1CA41-534D-43C9-9AE0-D5AA6EACCEA3}" type="presParOf" srcId="{15D30818-39A4-437E-9131-D39374579126}" destId="{6627C33A-3A34-4D06-BEA6-6CB66E9BEF6F}" srcOrd="5" destOrd="0" presId="urn:microsoft.com/office/officeart/2005/8/layout/radial4"/>
    <dgm:cxn modelId="{5B49AF78-D704-49C7-BF07-6EC814E1C538}" type="presParOf" srcId="{15D30818-39A4-437E-9131-D39374579126}" destId="{1A287C89-4585-416F-9555-BC1917734A3F}" srcOrd="6" destOrd="0" presId="urn:microsoft.com/office/officeart/2005/8/layout/radial4"/>
    <dgm:cxn modelId="{44EC06D3-CA56-4FF9-93BB-83AB8B68A213}" type="presParOf" srcId="{15D30818-39A4-437E-9131-D39374579126}" destId="{C10E9579-AEA2-46B0-854D-7FEEB4C7FCD2}" srcOrd="7" destOrd="0" presId="urn:microsoft.com/office/officeart/2005/8/layout/radial4"/>
    <dgm:cxn modelId="{8F933B86-936F-45EF-949E-F356BD89422E}" type="presParOf" srcId="{15D30818-39A4-437E-9131-D39374579126}" destId="{8AA8C936-BEED-43D8-B28E-3EA1D2F96501}" srcOrd="8" destOrd="0" presId="urn:microsoft.com/office/officeart/2005/8/layout/radial4"/>
    <dgm:cxn modelId="{BC3AEDC1-277B-493F-8687-89DB75BC74CF}" type="presParOf" srcId="{15D30818-39A4-437E-9131-D39374579126}" destId="{A8997977-7705-434F-9B6D-1B2421392C34}" srcOrd="9" destOrd="0" presId="urn:microsoft.com/office/officeart/2005/8/layout/radial4"/>
    <dgm:cxn modelId="{D65EA073-AAFC-4BB0-B8A1-3F17D657146D}" type="presParOf" srcId="{15D30818-39A4-437E-9131-D39374579126}" destId="{B5566BCE-29D7-4090-B6A5-B9101ECD577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78DA6-C18C-4E54-8048-395FBB2C316A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E70771-00E1-457F-B150-D693C1839EB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sz="1800" b="1" dirty="0" smtClean="0"/>
            <a:t>Проблематика</a:t>
          </a:r>
          <a:endParaRPr lang="ru-RU" sz="1800" b="1" dirty="0"/>
        </a:p>
      </dgm:t>
    </dgm:pt>
    <dgm:pt modelId="{274BFDF5-A9D3-49A0-A3AB-6AA3C511F753}" type="parTrans" cxnId="{96782844-255A-424D-BDA1-0A531579FD78}">
      <dgm:prSet/>
      <dgm:spPr/>
      <dgm:t>
        <a:bodyPr/>
        <a:lstStyle/>
        <a:p>
          <a:endParaRPr lang="ru-RU"/>
        </a:p>
      </dgm:t>
    </dgm:pt>
    <dgm:pt modelId="{6E6C858A-BB35-480A-AC9A-1A8305B1F35D}" type="sibTrans" cxnId="{96782844-255A-424D-BDA1-0A531579FD78}">
      <dgm:prSet/>
      <dgm:spPr/>
      <dgm:t>
        <a:bodyPr/>
        <a:lstStyle/>
        <a:p>
          <a:endParaRPr lang="ru-RU"/>
        </a:p>
      </dgm:t>
    </dgm:pt>
    <dgm:pt modelId="{CADC2EC1-B475-42C5-96E5-4BEAC1B11BD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Протистояння сил добра (Григорій) і зла (</a:t>
          </a:r>
          <a:r>
            <a:rPr lang="uk-UA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Медвин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49137-F7A3-4E92-864B-4211D0609E32}" type="parTrans" cxnId="{CC33023E-7FBC-4494-B6AB-EA08FEE93BD3}">
      <dgm:prSet/>
      <dgm:spPr/>
      <dgm:t>
        <a:bodyPr/>
        <a:lstStyle/>
        <a:p>
          <a:endParaRPr lang="ru-RU"/>
        </a:p>
      </dgm:t>
    </dgm:pt>
    <dgm:pt modelId="{6F352D80-B979-45C3-80DA-D52E218D0911}" type="sibTrans" cxnId="{CC33023E-7FBC-4494-B6AB-EA08FEE93BD3}">
      <dgm:prSet/>
      <dgm:spPr/>
      <dgm:t>
        <a:bodyPr/>
        <a:lstStyle/>
        <a:p>
          <a:endParaRPr lang="ru-RU"/>
        </a:p>
      </dgm:t>
    </dgm:pt>
    <dgm:pt modelId="{BCA5886A-3BCA-4C73-A2A6-F917EB778C0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Життя людини в гармонії з природою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C16F9-143A-44AA-9D53-D37268AC0E87}" type="parTrans" cxnId="{395822F1-3ED8-400B-90C5-DAF5A6B67B2F}">
      <dgm:prSet/>
      <dgm:spPr/>
      <dgm:t>
        <a:bodyPr/>
        <a:lstStyle/>
        <a:p>
          <a:endParaRPr lang="ru-RU"/>
        </a:p>
      </dgm:t>
    </dgm:pt>
    <dgm:pt modelId="{61FEBC98-11F9-4339-A3B6-602A343F546A}" type="sibTrans" cxnId="{395822F1-3ED8-400B-90C5-DAF5A6B67B2F}">
      <dgm:prSet/>
      <dgm:spPr/>
      <dgm:t>
        <a:bodyPr/>
        <a:lstStyle/>
        <a:p>
          <a:endParaRPr lang="ru-RU"/>
        </a:p>
      </dgm:t>
    </dgm:pt>
    <dgm:pt modelId="{81B337D2-7645-4326-A649-6D8A551EBC6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Кохання двох людей в суворих природних умовах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346117-AB0E-4816-8B7C-32B49131B493}" type="parTrans" cxnId="{F21FB9D3-BA56-4AF4-BB8F-FFEA207E368B}">
      <dgm:prSet/>
      <dgm:spPr/>
      <dgm:t>
        <a:bodyPr/>
        <a:lstStyle/>
        <a:p>
          <a:endParaRPr lang="ru-RU"/>
        </a:p>
      </dgm:t>
    </dgm:pt>
    <dgm:pt modelId="{E819D9E0-ACB7-4B5F-856E-4FB42BEF4172}" type="sibTrans" cxnId="{F21FB9D3-BA56-4AF4-BB8F-FFEA207E368B}">
      <dgm:prSet/>
      <dgm:spPr/>
      <dgm:t>
        <a:bodyPr/>
        <a:lstStyle/>
        <a:p>
          <a:endParaRPr lang="ru-RU"/>
        </a:p>
      </dgm:t>
    </dgm:pt>
    <dgm:pt modelId="{5918127A-BB0A-4A52-A2F6-0BB78E7F3F7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Національне питання </a:t>
          </a:r>
        </a:p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туга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зва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рідним краєм)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BBCB9-8633-412E-B1D5-789A51A9307E}" type="parTrans" cxnId="{443255C4-D336-42C3-B497-488A4A2F4E6E}">
      <dgm:prSet/>
      <dgm:spPr/>
      <dgm:t>
        <a:bodyPr/>
        <a:lstStyle/>
        <a:p>
          <a:endParaRPr lang="ru-RU"/>
        </a:p>
      </dgm:t>
    </dgm:pt>
    <dgm:pt modelId="{A4264A4E-435C-49BC-BEAF-73B77AADA694}" type="sibTrans" cxnId="{443255C4-D336-42C3-B497-488A4A2F4E6E}">
      <dgm:prSet/>
      <dgm:spPr/>
      <dgm:t>
        <a:bodyPr/>
        <a:lstStyle/>
        <a:p>
          <a:endParaRPr lang="ru-RU"/>
        </a:p>
      </dgm:t>
    </dgm:pt>
    <dgm:pt modelId="{2DA833FA-F497-4A8B-BAB3-ADCEA972DBD0}" type="pres">
      <dgm:prSet presAssocID="{2FD78DA6-C18C-4E54-8048-395FBB2C31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D0E47-ED79-4050-A9EA-529042178239}" type="pres">
      <dgm:prSet presAssocID="{2FD78DA6-C18C-4E54-8048-395FBB2C316A}" presName="matrix" presStyleCnt="0"/>
      <dgm:spPr/>
    </dgm:pt>
    <dgm:pt modelId="{C9970EB4-AA33-4612-AAB8-8466281B97DE}" type="pres">
      <dgm:prSet presAssocID="{2FD78DA6-C18C-4E54-8048-395FBB2C316A}" presName="tile1" presStyleLbl="node1" presStyleIdx="0" presStyleCnt="4"/>
      <dgm:spPr/>
      <dgm:t>
        <a:bodyPr/>
        <a:lstStyle/>
        <a:p>
          <a:endParaRPr lang="ru-RU"/>
        </a:p>
      </dgm:t>
    </dgm:pt>
    <dgm:pt modelId="{01D7825B-E58B-4AD1-9C43-F4CFC8276F8E}" type="pres">
      <dgm:prSet presAssocID="{2FD78DA6-C18C-4E54-8048-395FBB2C31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87DC-84F2-46E3-B2B4-F6A16E5CFEEC}" type="pres">
      <dgm:prSet presAssocID="{2FD78DA6-C18C-4E54-8048-395FBB2C316A}" presName="tile2" presStyleLbl="node1" presStyleIdx="1" presStyleCnt="4" custLinFactNeighborX="-1370"/>
      <dgm:spPr/>
      <dgm:t>
        <a:bodyPr/>
        <a:lstStyle/>
        <a:p>
          <a:endParaRPr lang="ru-RU"/>
        </a:p>
      </dgm:t>
    </dgm:pt>
    <dgm:pt modelId="{8C8BE2F5-03C7-467E-87A7-27A096E34E61}" type="pres">
      <dgm:prSet presAssocID="{2FD78DA6-C18C-4E54-8048-395FBB2C31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57DA8-1D22-4789-9426-8B53B7A39A41}" type="pres">
      <dgm:prSet presAssocID="{2FD78DA6-C18C-4E54-8048-395FBB2C316A}" presName="tile3" presStyleLbl="node1" presStyleIdx="2" presStyleCnt="4"/>
      <dgm:spPr/>
      <dgm:t>
        <a:bodyPr/>
        <a:lstStyle/>
        <a:p>
          <a:endParaRPr lang="ru-RU"/>
        </a:p>
      </dgm:t>
    </dgm:pt>
    <dgm:pt modelId="{FFA66118-E245-47A5-872D-03387E19C4F3}" type="pres">
      <dgm:prSet presAssocID="{2FD78DA6-C18C-4E54-8048-395FBB2C31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941A8-C4B9-43E7-ABAA-DDA21162E6C9}" type="pres">
      <dgm:prSet presAssocID="{2FD78DA6-C18C-4E54-8048-395FBB2C316A}" presName="tile4" presStyleLbl="node1" presStyleIdx="3" presStyleCnt="4" custLinFactNeighborX="-1370" custLinFactNeighborY="0"/>
      <dgm:spPr/>
      <dgm:t>
        <a:bodyPr/>
        <a:lstStyle/>
        <a:p>
          <a:endParaRPr lang="ru-RU"/>
        </a:p>
      </dgm:t>
    </dgm:pt>
    <dgm:pt modelId="{7B993245-3E36-44EC-B32C-9B8BF8857374}" type="pres">
      <dgm:prSet presAssocID="{2FD78DA6-C18C-4E54-8048-395FBB2C31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5ECA8-8ABA-4DFC-9BBF-A7A2F5FD0FB0}" type="pres">
      <dgm:prSet presAssocID="{2FD78DA6-C18C-4E54-8048-395FBB2C316A}" presName="centerTile" presStyleLbl="fgShp" presStyleIdx="0" presStyleCnt="1" custScaleX="1232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255C4-D336-42C3-B497-488A4A2F4E6E}" srcId="{3AE70771-00E1-457F-B150-D693C1839EB1}" destId="{5918127A-BB0A-4A52-A2F6-0BB78E7F3F77}" srcOrd="3" destOrd="0" parTransId="{9EABBCB9-8633-412E-B1D5-789A51A9307E}" sibTransId="{A4264A4E-435C-49BC-BEAF-73B77AADA694}"/>
    <dgm:cxn modelId="{5BB002FE-C1C4-4645-970D-FA7F43BB68F2}" type="presOf" srcId="{3AE70771-00E1-457F-B150-D693C1839EB1}" destId="{8965ECA8-8ABA-4DFC-9BBF-A7A2F5FD0FB0}" srcOrd="0" destOrd="0" presId="urn:microsoft.com/office/officeart/2005/8/layout/matrix1"/>
    <dgm:cxn modelId="{D4E00AA5-469D-4998-BCED-E9E1E1E69004}" type="presOf" srcId="{2FD78DA6-C18C-4E54-8048-395FBB2C316A}" destId="{2DA833FA-F497-4A8B-BAB3-ADCEA972DBD0}" srcOrd="0" destOrd="0" presId="urn:microsoft.com/office/officeart/2005/8/layout/matrix1"/>
    <dgm:cxn modelId="{D9BB776E-A527-447B-843B-FB84484DE05B}" type="presOf" srcId="{81B337D2-7645-4326-A649-6D8A551EBC6D}" destId="{FFA66118-E245-47A5-872D-03387E19C4F3}" srcOrd="1" destOrd="0" presId="urn:microsoft.com/office/officeart/2005/8/layout/matrix1"/>
    <dgm:cxn modelId="{96782844-255A-424D-BDA1-0A531579FD78}" srcId="{2FD78DA6-C18C-4E54-8048-395FBB2C316A}" destId="{3AE70771-00E1-457F-B150-D693C1839EB1}" srcOrd="0" destOrd="0" parTransId="{274BFDF5-A9D3-49A0-A3AB-6AA3C511F753}" sibTransId="{6E6C858A-BB35-480A-AC9A-1A8305B1F35D}"/>
    <dgm:cxn modelId="{395822F1-3ED8-400B-90C5-DAF5A6B67B2F}" srcId="{3AE70771-00E1-457F-B150-D693C1839EB1}" destId="{BCA5886A-3BCA-4C73-A2A6-F917EB778C00}" srcOrd="1" destOrd="0" parTransId="{675C16F9-143A-44AA-9D53-D37268AC0E87}" sibTransId="{61FEBC98-11F9-4339-A3B6-602A343F546A}"/>
    <dgm:cxn modelId="{FCE342A2-4FFE-47B4-8B5C-1C8CCFB6CB4D}" type="presOf" srcId="{BCA5886A-3BCA-4C73-A2A6-F917EB778C00}" destId="{8C8BE2F5-03C7-467E-87A7-27A096E34E61}" srcOrd="1" destOrd="0" presId="urn:microsoft.com/office/officeart/2005/8/layout/matrix1"/>
    <dgm:cxn modelId="{5DA537C1-E734-4C0A-9461-99543766290F}" type="presOf" srcId="{81B337D2-7645-4326-A649-6D8A551EBC6D}" destId="{98257DA8-1D22-4789-9426-8B53B7A39A41}" srcOrd="0" destOrd="0" presId="urn:microsoft.com/office/officeart/2005/8/layout/matrix1"/>
    <dgm:cxn modelId="{CC33023E-7FBC-4494-B6AB-EA08FEE93BD3}" srcId="{3AE70771-00E1-457F-B150-D693C1839EB1}" destId="{CADC2EC1-B475-42C5-96E5-4BEAC1B11BDE}" srcOrd="0" destOrd="0" parTransId="{1CB49137-F7A3-4E92-864B-4211D0609E32}" sibTransId="{6F352D80-B979-45C3-80DA-D52E218D0911}"/>
    <dgm:cxn modelId="{09E4FA45-A7FE-447C-A940-FC2690A33CE5}" type="presOf" srcId="{CADC2EC1-B475-42C5-96E5-4BEAC1B11BDE}" destId="{01D7825B-E58B-4AD1-9C43-F4CFC8276F8E}" srcOrd="1" destOrd="0" presId="urn:microsoft.com/office/officeart/2005/8/layout/matrix1"/>
    <dgm:cxn modelId="{80D4641B-4ABE-481F-9503-45494C210648}" type="presOf" srcId="{5918127A-BB0A-4A52-A2F6-0BB78E7F3F77}" destId="{7B993245-3E36-44EC-B32C-9B8BF8857374}" srcOrd="1" destOrd="0" presId="urn:microsoft.com/office/officeart/2005/8/layout/matrix1"/>
    <dgm:cxn modelId="{F21FB9D3-BA56-4AF4-BB8F-FFEA207E368B}" srcId="{3AE70771-00E1-457F-B150-D693C1839EB1}" destId="{81B337D2-7645-4326-A649-6D8A551EBC6D}" srcOrd="2" destOrd="0" parTransId="{42346117-AB0E-4816-8B7C-32B49131B493}" sibTransId="{E819D9E0-ACB7-4B5F-856E-4FB42BEF4172}"/>
    <dgm:cxn modelId="{D5225ECE-741F-42DF-BC6E-716873FE78A7}" type="presOf" srcId="{5918127A-BB0A-4A52-A2F6-0BB78E7F3F77}" destId="{489941A8-C4B9-43E7-ABAA-DDA21162E6C9}" srcOrd="0" destOrd="0" presId="urn:microsoft.com/office/officeart/2005/8/layout/matrix1"/>
    <dgm:cxn modelId="{3E65ED21-9E18-416E-8B08-1D8CE23B6C89}" type="presOf" srcId="{BCA5886A-3BCA-4C73-A2A6-F917EB778C00}" destId="{41B487DC-84F2-46E3-B2B4-F6A16E5CFEEC}" srcOrd="0" destOrd="0" presId="urn:microsoft.com/office/officeart/2005/8/layout/matrix1"/>
    <dgm:cxn modelId="{B6E3AE98-260B-449B-8B51-D2368124D3C2}" type="presOf" srcId="{CADC2EC1-B475-42C5-96E5-4BEAC1B11BDE}" destId="{C9970EB4-AA33-4612-AAB8-8466281B97DE}" srcOrd="0" destOrd="0" presId="urn:microsoft.com/office/officeart/2005/8/layout/matrix1"/>
    <dgm:cxn modelId="{3849A6C1-D764-4123-82C3-3BD3A3BB6392}" type="presParOf" srcId="{2DA833FA-F497-4A8B-BAB3-ADCEA972DBD0}" destId="{39FD0E47-ED79-4050-A9EA-529042178239}" srcOrd="0" destOrd="0" presId="urn:microsoft.com/office/officeart/2005/8/layout/matrix1"/>
    <dgm:cxn modelId="{121B9D96-6A6B-49ED-8104-DF8A30A623AB}" type="presParOf" srcId="{39FD0E47-ED79-4050-A9EA-529042178239}" destId="{C9970EB4-AA33-4612-AAB8-8466281B97DE}" srcOrd="0" destOrd="0" presId="urn:microsoft.com/office/officeart/2005/8/layout/matrix1"/>
    <dgm:cxn modelId="{7DC4B39C-7C08-4051-A202-41BD8A832D83}" type="presParOf" srcId="{39FD0E47-ED79-4050-A9EA-529042178239}" destId="{01D7825B-E58B-4AD1-9C43-F4CFC8276F8E}" srcOrd="1" destOrd="0" presId="urn:microsoft.com/office/officeart/2005/8/layout/matrix1"/>
    <dgm:cxn modelId="{174861D8-F3C9-48FC-9D1C-6697EAA2B933}" type="presParOf" srcId="{39FD0E47-ED79-4050-A9EA-529042178239}" destId="{41B487DC-84F2-46E3-B2B4-F6A16E5CFEEC}" srcOrd="2" destOrd="0" presId="urn:microsoft.com/office/officeart/2005/8/layout/matrix1"/>
    <dgm:cxn modelId="{01BFBDDA-A701-4B9E-A10C-93E440161DC4}" type="presParOf" srcId="{39FD0E47-ED79-4050-A9EA-529042178239}" destId="{8C8BE2F5-03C7-467E-87A7-27A096E34E61}" srcOrd="3" destOrd="0" presId="urn:microsoft.com/office/officeart/2005/8/layout/matrix1"/>
    <dgm:cxn modelId="{0963062A-D7BE-4694-ACFC-CA13769D499F}" type="presParOf" srcId="{39FD0E47-ED79-4050-A9EA-529042178239}" destId="{98257DA8-1D22-4789-9426-8B53B7A39A41}" srcOrd="4" destOrd="0" presId="urn:microsoft.com/office/officeart/2005/8/layout/matrix1"/>
    <dgm:cxn modelId="{8D81E1E4-3551-4439-BC0F-1E008254DC71}" type="presParOf" srcId="{39FD0E47-ED79-4050-A9EA-529042178239}" destId="{FFA66118-E245-47A5-872D-03387E19C4F3}" srcOrd="5" destOrd="0" presId="urn:microsoft.com/office/officeart/2005/8/layout/matrix1"/>
    <dgm:cxn modelId="{5DC1718D-FB19-4627-9398-982F7D7A7383}" type="presParOf" srcId="{39FD0E47-ED79-4050-A9EA-529042178239}" destId="{489941A8-C4B9-43E7-ABAA-DDA21162E6C9}" srcOrd="6" destOrd="0" presId="urn:microsoft.com/office/officeart/2005/8/layout/matrix1"/>
    <dgm:cxn modelId="{3B292404-6C95-46B6-8A47-3672350B9F7B}" type="presParOf" srcId="{39FD0E47-ED79-4050-A9EA-529042178239}" destId="{7B993245-3E36-44EC-B32C-9B8BF8857374}" srcOrd="7" destOrd="0" presId="urn:microsoft.com/office/officeart/2005/8/layout/matrix1"/>
    <dgm:cxn modelId="{DAC0EB73-A1DD-4E3E-A526-9B0D7BC63778}" type="presParOf" srcId="{2DA833FA-F497-4A8B-BAB3-ADCEA972DBD0}" destId="{8965ECA8-8ABA-4DFC-9BBF-A7A2F5FD0F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6EDBA-9F25-4381-AA3C-C99C58A063F7}">
      <dsp:nvSpPr>
        <dsp:cNvPr id="0" name=""/>
        <dsp:cNvSpPr/>
      </dsp:nvSpPr>
      <dsp:spPr>
        <a:xfrm>
          <a:off x="1979690" y="2492906"/>
          <a:ext cx="1777593" cy="11084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І.Багряний</a:t>
          </a:r>
          <a:endParaRPr lang="ru-RU" sz="1800" b="1" i="1" kern="1200" dirty="0"/>
        </a:p>
      </dsp:txBody>
      <dsp:txXfrm>
        <a:off x="1979690" y="2492906"/>
        <a:ext cx="1777593" cy="1108453"/>
      </dsp:txXfrm>
    </dsp:sp>
    <dsp:sp modelId="{AA8747C4-14BB-4D56-819A-4C6BB795EA1C}">
      <dsp:nvSpPr>
        <dsp:cNvPr id="0" name=""/>
        <dsp:cNvSpPr/>
      </dsp:nvSpPr>
      <dsp:spPr>
        <a:xfrm rot="10206825">
          <a:off x="854891" y="3097498"/>
          <a:ext cx="1207796" cy="42250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98E110-5B69-4564-8B4F-0355A4D671E1}">
      <dsp:nvSpPr>
        <dsp:cNvPr id="0" name=""/>
        <dsp:cNvSpPr/>
      </dsp:nvSpPr>
      <dsp:spPr>
        <a:xfrm>
          <a:off x="179511" y="3068965"/>
          <a:ext cx="1147741" cy="69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Прозаїк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11" y="3068965"/>
        <a:ext cx="1147741" cy="693580"/>
      </dsp:txXfrm>
    </dsp:sp>
    <dsp:sp modelId="{110EE2BC-511E-400A-B065-6B8C83024603}">
      <dsp:nvSpPr>
        <dsp:cNvPr id="0" name=""/>
        <dsp:cNvSpPr/>
      </dsp:nvSpPr>
      <dsp:spPr>
        <a:xfrm rot="12709214">
          <a:off x="1078584" y="2094574"/>
          <a:ext cx="1190473" cy="42250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BC281-F6AE-4C19-8F1B-6EAED6CD0445}">
      <dsp:nvSpPr>
        <dsp:cNvPr id="0" name=""/>
        <dsp:cNvSpPr/>
      </dsp:nvSpPr>
      <dsp:spPr>
        <a:xfrm>
          <a:off x="576062" y="1547206"/>
          <a:ext cx="1183964" cy="889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Поет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062" y="1547206"/>
        <a:ext cx="1183964" cy="889553"/>
      </dsp:txXfrm>
    </dsp:sp>
    <dsp:sp modelId="{6627C33A-3A34-4D06-BEA6-6CB66E9BEF6F}">
      <dsp:nvSpPr>
        <dsp:cNvPr id="0" name=""/>
        <dsp:cNvSpPr/>
      </dsp:nvSpPr>
      <dsp:spPr>
        <a:xfrm rot="16258821">
          <a:off x="2378729" y="1713562"/>
          <a:ext cx="1017926" cy="42250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87C89-4585-416F-9555-BC1917734A3F}">
      <dsp:nvSpPr>
        <dsp:cNvPr id="0" name=""/>
        <dsp:cNvSpPr/>
      </dsp:nvSpPr>
      <dsp:spPr>
        <a:xfrm>
          <a:off x="2088230" y="899148"/>
          <a:ext cx="1616339" cy="103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Драматург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30" y="899148"/>
        <a:ext cx="1616339" cy="1033553"/>
      </dsp:txXfrm>
    </dsp:sp>
    <dsp:sp modelId="{C10E9579-AEA2-46B0-854D-7FEEB4C7FCD2}">
      <dsp:nvSpPr>
        <dsp:cNvPr id="0" name=""/>
        <dsp:cNvSpPr/>
      </dsp:nvSpPr>
      <dsp:spPr>
        <a:xfrm rot="19652234">
          <a:off x="3453280" y="2054301"/>
          <a:ext cx="1287610" cy="42250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A8C936-BEED-43D8-B28E-3EA1D2F96501}">
      <dsp:nvSpPr>
        <dsp:cNvPr id="0" name=""/>
        <dsp:cNvSpPr/>
      </dsp:nvSpPr>
      <dsp:spPr>
        <a:xfrm>
          <a:off x="4032450" y="1475206"/>
          <a:ext cx="1215680" cy="88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Публіцист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2450" y="1475206"/>
        <a:ext cx="1215680" cy="889564"/>
      </dsp:txXfrm>
    </dsp:sp>
    <dsp:sp modelId="{A8997977-7705-434F-9B6D-1B2421392C34}">
      <dsp:nvSpPr>
        <dsp:cNvPr id="0" name=""/>
        <dsp:cNvSpPr/>
      </dsp:nvSpPr>
      <dsp:spPr>
        <a:xfrm rot="561448">
          <a:off x="3724455" y="3075854"/>
          <a:ext cx="1282455" cy="42250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66BCE-29D7-4090-B6A5-B9101ECD5779}">
      <dsp:nvSpPr>
        <dsp:cNvPr id="0" name=""/>
        <dsp:cNvSpPr/>
      </dsp:nvSpPr>
      <dsp:spPr>
        <a:xfrm>
          <a:off x="4514542" y="2990587"/>
          <a:ext cx="1104562" cy="837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Художник - редактор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4542" y="2990587"/>
        <a:ext cx="1104562" cy="8376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70EB4-AA33-4612-AAB8-8466281B97DE}">
      <dsp:nvSpPr>
        <dsp:cNvPr id="0" name=""/>
        <dsp:cNvSpPr/>
      </dsp:nvSpPr>
      <dsp:spPr>
        <a:xfrm rot="16200000">
          <a:off x="360040" y="-360040"/>
          <a:ext cx="1980220" cy="2700300"/>
        </a:xfrm>
        <a:prstGeom prst="round1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Протистояння сил добра (Григорій) і зла (</a:t>
          </a:r>
          <a:r>
            <a:rPr lang="uk-UA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Медвин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607567" y="-607567"/>
        <a:ext cx="1485165" cy="2700300"/>
      </dsp:txXfrm>
    </dsp:sp>
    <dsp:sp modelId="{41B487DC-84F2-46E3-B2B4-F6A16E5CFEEC}">
      <dsp:nvSpPr>
        <dsp:cNvPr id="0" name=""/>
        <dsp:cNvSpPr/>
      </dsp:nvSpPr>
      <dsp:spPr>
        <a:xfrm>
          <a:off x="2663305" y="0"/>
          <a:ext cx="2700300" cy="1980220"/>
        </a:xfrm>
        <a:prstGeom prst="round1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Життя людини в гармонії з природою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3305" y="0"/>
        <a:ext cx="2700300" cy="1485165"/>
      </dsp:txXfrm>
    </dsp:sp>
    <dsp:sp modelId="{98257DA8-1D22-4789-9426-8B53B7A39A41}">
      <dsp:nvSpPr>
        <dsp:cNvPr id="0" name=""/>
        <dsp:cNvSpPr/>
      </dsp:nvSpPr>
      <dsp:spPr>
        <a:xfrm rot="10800000">
          <a:off x="0" y="1980220"/>
          <a:ext cx="2700300" cy="198022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Кохання двох людей в суворих природних умовах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475275"/>
        <a:ext cx="2700300" cy="1485165"/>
      </dsp:txXfrm>
    </dsp:sp>
    <dsp:sp modelId="{489941A8-C4B9-43E7-ABAA-DDA21162E6C9}">
      <dsp:nvSpPr>
        <dsp:cNvPr id="0" name=""/>
        <dsp:cNvSpPr/>
      </dsp:nvSpPr>
      <dsp:spPr>
        <a:xfrm rot="5400000">
          <a:off x="3023345" y="1620179"/>
          <a:ext cx="1980220" cy="270030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Національне питання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туга </a:t>
          </a:r>
          <a:r>
            <a:rPr lang="uk-UA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зва</a:t>
          </a: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рідним краєм)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270873" y="1867707"/>
        <a:ext cx="1485165" cy="2700300"/>
      </dsp:txXfrm>
    </dsp:sp>
    <dsp:sp modelId="{8965ECA8-8ABA-4DFC-9BBF-A7A2F5FD0FB0}">
      <dsp:nvSpPr>
        <dsp:cNvPr id="0" name=""/>
        <dsp:cNvSpPr/>
      </dsp:nvSpPr>
      <dsp:spPr>
        <a:xfrm>
          <a:off x="1701556" y="1485164"/>
          <a:ext cx="1997487" cy="99011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Проблематика</a:t>
          </a:r>
          <a:endParaRPr lang="ru-RU" sz="1800" b="1" kern="1200" dirty="0"/>
        </a:p>
      </dsp:txBody>
      <dsp:txXfrm>
        <a:off x="1701556" y="1485164"/>
        <a:ext cx="1997487" cy="99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C03A-DBC1-40B0-903B-1BA2B64D702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C1D3-3150-4A8D-A526-71310D4B9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064896" cy="252028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Monotype Corsiva" pitchFamily="66" charset="0"/>
                <a:cs typeface="Times New Roman" pitchFamily="18" charset="0"/>
              </a:rPr>
              <a:t>Іван Багряний </a:t>
            </a:r>
            <a:br>
              <a:rPr lang="uk-UA" sz="6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6000" b="1" dirty="0" err="1" smtClean="0">
                <a:latin typeface="Monotype Corsiva" pitchFamily="66" charset="0"/>
                <a:cs typeface="Times New Roman" pitchFamily="18" charset="0"/>
              </a:rPr>
              <a:t>“Тигролови”</a:t>
            </a:r>
            <a:endParaRPr lang="ru-RU" sz="6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01208"/>
            <a:ext cx="6400800" cy="175260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Гнатів  Ольга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 bright="-15000" contrast="11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несколько документов 6"/>
          <p:cNvSpPr/>
          <p:nvPr/>
        </p:nvSpPr>
        <p:spPr>
          <a:xfrm>
            <a:off x="107504" y="332656"/>
            <a:ext cx="720080" cy="6525344"/>
          </a:xfrm>
          <a:prstGeom prst="flowChartMultidocument">
            <a:avLst/>
          </a:prstGeom>
          <a:gradFill>
            <a:gsLst>
              <a:gs pos="0">
                <a:srgbClr val="FF0000"/>
              </a:gs>
              <a:gs pos="13000">
                <a:srgbClr val="E9C059"/>
              </a:gs>
              <a:gs pos="21001">
                <a:srgbClr val="FFC000"/>
              </a:gs>
              <a:gs pos="63000">
                <a:srgbClr val="FFC000"/>
              </a:gs>
              <a:gs pos="67000">
                <a:srgbClr val="FFC000"/>
              </a:gs>
              <a:gs pos="69000">
                <a:srgbClr val="FFFF00"/>
              </a:gs>
              <a:gs pos="82001">
                <a:srgbClr val="FF0000"/>
              </a:gs>
              <a:gs pos="100000">
                <a:srgbClr val="F8B049"/>
              </a:gs>
            </a:gsLst>
            <a:lin ang="5400000" scaled="0"/>
          </a:gradFill>
          <a:ln>
            <a:gradFill>
              <a:gsLst>
                <a:gs pos="27000">
                  <a:srgbClr val="FFF200">
                    <a:alpha val="75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И”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school-world.com.ua/lib/wp-content/uploads/2012/02/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2624987" cy="3284984"/>
          </a:xfrm>
          <a:prstGeom prst="rect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>
            <a:off x="5508104" y="0"/>
            <a:ext cx="3384376" cy="2448272"/>
          </a:xfrm>
          <a:prstGeom prst="horizontalScroll">
            <a:avLst/>
          </a:prstGeom>
          <a:gradFill flip="none" rotWithShape="1">
            <a:gsLst>
              <a:gs pos="69000">
                <a:srgbClr val="C50849"/>
              </a:gs>
              <a:gs pos="18000">
                <a:srgbClr val="FFFF00"/>
              </a:gs>
              <a:gs pos="69000">
                <a:srgbClr val="C50849"/>
              </a:gs>
              <a:gs pos="70000">
                <a:srgbClr val="FF0000"/>
              </a:gs>
              <a:gs pos="69000">
                <a:srgbClr val="FFC000"/>
              </a:gs>
              <a:gs pos="69000">
                <a:srgbClr val="C50849"/>
              </a:gs>
              <a:gs pos="69000">
                <a:srgbClr val="C50849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  <a:tileRect/>
          </a:gradFill>
          <a:ln w="31750" cmpd="sng">
            <a:solidFill>
              <a:schemeClr val="accent2">
                <a:lumMod val="60000"/>
                <a:lumOff val="40000"/>
                <a:alpha val="81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76200">
            <a:bevelB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latin typeface="Garamond" pitchFamily="18" charset="0"/>
            </a:endParaRPr>
          </a:p>
          <a:p>
            <a:pPr algn="r"/>
            <a:endParaRPr lang="uk-UA" i="1" dirty="0" smtClean="0"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Сміливі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."</a:t>
            </a:r>
          </a:p>
          <a:p>
            <a:pPr algn="r"/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І.Багряний</a:t>
            </a:r>
          </a:p>
        </p:txBody>
      </p:sp>
      <p:pic>
        <p:nvPicPr>
          <p:cNvPr id="22536" name="Picture 8" descr="http://www.rulit.net/data/programs/images/tigrolovi_99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631688" cy="3744416"/>
          </a:xfrm>
          <a:prstGeom prst="rect">
            <a:avLst/>
          </a:prstGeom>
          <a:noFill/>
        </p:spPr>
      </p:pic>
      <p:sp>
        <p:nvSpPr>
          <p:cNvPr id="16" name="Блок-схема: документ 15"/>
          <p:cNvSpPr/>
          <p:nvPr/>
        </p:nvSpPr>
        <p:spPr>
          <a:xfrm>
            <a:off x="899592" y="3645024"/>
            <a:ext cx="5256584" cy="3212976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написаний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14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 під час перебування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Зх. Україні;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перекладався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німецькою, голландською,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англійською;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 – у Львові здобув премію під час літературного конкурсу;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автобіографічна основа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(плід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болючих спогадів про заслання на Далекому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Сході).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611560" y="188640"/>
            <a:ext cx="4320480" cy="3168352"/>
          </a:xfrm>
          <a:prstGeom prst="wedgeRectCallout">
            <a:avLst/>
          </a:prstGeom>
          <a:gradFill>
            <a:gsLst>
              <a:gs pos="0">
                <a:srgbClr val="C00000"/>
              </a:gs>
              <a:gs pos="20000">
                <a:srgbClr val="FFC000"/>
              </a:gs>
              <a:gs pos="50000">
                <a:schemeClr val="accent6">
                  <a:lumMod val="75000"/>
                </a:schemeClr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пригодницький роман.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 трагічної долі людини-особистості в радянському тоталітарному режимі.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Головна ідея: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перемого добра над злом; за будь-яких обставин кожен передусім має бути Людиною.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635896" y="2924944"/>
            <a:ext cx="5328592" cy="3672408"/>
          </a:xfrm>
          <a:prstGeom prst="verticalScroll">
            <a:avLst/>
          </a:prstGeom>
          <a:gradFill>
            <a:gsLst>
              <a:gs pos="27000">
                <a:srgbClr val="FFF200">
                  <a:alpha val="75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Приго́дницький рома́н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роман, сюжет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насичений незвичайними подіями й характеризується їхнім несподіваним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поворотом,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мотиви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викрадення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 переслідування, атмосфера таємничості й загадковості, ситуації припущення й розгадування. </a:t>
            </a:r>
          </a:p>
        </p:txBody>
      </p:sp>
      <p:pic>
        <p:nvPicPr>
          <p:cNvPr id="7" name="Picture 4" descr="C:\Documents and Settings\Admin\Рабочий стол\img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212976"/>
            <a:ext cx="2664296" cy="347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75856" y="1268760"/>
          <a:ext cx="5400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Documents and Settings\Admin\Рабочий стол\64993025_school10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3362326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решение 32"/>
          <p:cNvSpPr/>
          <p:nvPr/>
        </p:nvSpPr>
        <p:spPr>
          <a:xfrm>
            <a:off x="5868144" y="5589240"/>
            <a:ext cx="2520280" cy="648072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Розв’язка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5724128" y="4509120"/>
            <a:ext cx="2952328" cy="648072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Кульмінація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1" name="Блок-схема: решение 30"/>
          <p:cNvSpPr/>
          <p:nvPr/>
        </p:nvSpPr>
        <p:spPr>
          <a:xfrm>
            <a:off x="5724128" y="3284984"/>
            <a:ext cx="3024336" cy="864096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Розвиток дії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5940152" y="2060848"/>
            <a:ext cx="2736304" cy="720080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Зав’язка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899592" y="5661248"/>
            <a:ext cx="2520280" cy="648072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Розв’язка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755576" y="4221088"/>
            <a:ext cx="2952328" cy="648072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Кульмінація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827584" y="2708920"/>
            <a:ext cx="3024336" cy="864096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Розвиток дії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1115616" y="476672"/>
            <a:ext cx="2664296" cy="504056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Експозиція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1043608" y="1556792"/>
            <a:ext cx="2736304" cy="720080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Зав’язка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37920"/>
            <a:ext cx="4392488" cy="720080"/>
          </a:xfrm>
          <a:prstGeom prst="rec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Перехід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кордону Григорієм і Наталкою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0" y="980728"/>
            <a:ext cx="4788024" cy="764704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поїзді-драконі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везуть Григорія Многогрішного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0" y="2132856"/>
            <a:ext cx="4572000" cy="864096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Втеча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 з поїзда, прибуття на Далекий Схід в іншому поїзді майора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0" y="3284984"/>
            <a:ext cx="4572000" cy="1080120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Перебування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тайзі; зустріч із Наталкою; життя в родині Сірків; Григорій стає звіроловом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0" y="4725144"/>
            <a:ext cx="4392488" cy="1080120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Зустріч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тайзі непримиренних ворогів: Григорій вбиває свого кривдника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агетная рамка 23"/>
          <p:cNvSpPr/>
          <p:nvPr/>
        </p:nvSpPr>
        <p:spPr>
          <a:xfrm>
            <a:off x="5724128" y="1124744"/>
            <a:ext cx="3240360" cy="864096"/>
          </a:xfrm>
          <a:prstGeom prst="beve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Любовна лінія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5724128" y="2636912"/>
            <a:ext cx="3059832" cy="764704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Григорії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рятує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Наталку від ведмедиці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5652120" y="3933056"/>
            <a:ext cx="3059832" cy="764704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Лікування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Григорія, розвиток стосунків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652120" y="5013176"/>
            <a:ext cx="3059832" cy="764704"/>
          </a:xfrm>
          <a:prstGeom prst="downArrowCallou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Освідчення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закоханих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6021288"/>
            <a:ext cx="3096344" cy="576064"/>
          </a:xfrm>
          <a:prstGeom prst="rect">
            <a:avLst/>
          </a:prstGeom>
          <a:solidFill>
            <a:srgbClr val="E9C059"/>
          </a:soli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Наталка вирушає з коханим до Маньчжурії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несколько документов 37"/>
          <p:cNvSpPr/>
          <p:nvPr/>
        </p:nvSpPr>
        <p:spPr>
          <a:xfrm>
            <a:off x="5076056" y="116632"/>
            <a:ext cx="2880320" cy="864096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E7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 і композиція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492897"/>
            <a:ext cx="3740224" cy="4248471"/>
          </a:xfrm>
        </p:spPr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язні</a:t>
            </a: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Світ 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репресій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 пекла, мук, пітьми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2492896"/>
            <a:ext cx="3308176" cy="4176464"/>
          </a:xfrm>
        </p:spPr>
        <p:txBody>
          <a:bodyPr>
            <a:normAutofit/>
          </a:bodyPr>
          <a:lstStyle/>
          <a:p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“Відповідальні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товариші”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 партійна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еліта,інженери,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авіатори,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прокурори,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військові працівники</a:t>
            </a:r>
          </a:p>
          <a:p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Світ ілюзорного раю, 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примарного вільного життя</a:t>
            </a:r>
          </a:p>
        </p:txBody>
      </p:sp>
      <p:sp>
        <p:nvSpPr>
          <p:cNvPr id="5" name="Молния 4"/>
          <p:cNvSpPr/>
          <p:nvPr/>
        </p:nvSpPr>
        <p:spPr>
          <a:xfrm>
            <a:off x="3419872" y="980728"/>
            <a:ext cx="2160240" cy="5661248"/>
          </a:xfrm>
          <a:prstGeom prst="lightningBol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915816" y="116632"/>
            <a:ext cx="2880320" cy="864096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E7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Експреси</a:t>
            </a:r>
            <a:b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(дракони)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971600" y="1052736"/>
            <a:ext cx="2448272" cy="1584176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“Ешелон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смерті”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292080" y="908720"/>
            <a:ext cx="2448272" cy="1584176"/>
          </a:xfrm>
          <a:prstGeom prst="flowChartDecisi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Ком-форта-бельний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поїзд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843808" y="3861048"/>
            <a:ext cx="3816424" cy="1080120"/>
          </a:xfrm>
          <a:prstGeom prst="downArrowCallout">
            <a:avLst/>
          </a:prstGeom>
          <a:gradFill>
            <a:gsLst>
              <a:gs pos="9000">
                <a:schemeClr val="accent6">
                  <a:lumMod val="75000"/>
                </a:schemeClr>
              </a:gs>
              <a:gs pos="20000">
                <a:srgbClr val="C00000"/>
              </a:gs>
              <a:gs pos="50000">
                <a:srgbClr val="FFC00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світи в </a:t>
            </a:r>
            <a:r>
              <a:rPr lang="uk-UA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державі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7678797">
            <a:off x="2305934" y="4770721"/>
            <a:ext cx="1050271" cy="79208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3134334">
            <a:off x="6122358" y="4698712"/>
            <a:ext cx="1050271" cy="79208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195736" y="116632"/>
            <a:ext cx="2736304" cy="792088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героїв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родина сыркыв тигролови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2852936"/>
            <a:ext cx="4254518" cy="1440160"/>
          </a:xfrm>
          <a:prstGeom prst="rect">
            <a:avLst/>
          </a:prstGeom>
          <a:noFill/>
        </p:spPr>
      </p:pic>
      <p:pic>
        <p:nvPicPr>
          <p:cNvPr id="25604" name="Picture 4" descr="http://gorodenok.com/wp-content/uploads/2013/12/5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1052736"/>
            <a:ext cx="4182814" cy="1440160"/>
          </a:xfrm>
          <a:prstGeom prst="rect">
            <a:avLst/>
          </a:prstGeom>
          <a:noFill/>
        </p:spPr>
      </p:pic>
      <p:pic>
        <p:nvPicPr>
          <p:cNvPr id="25606" name="Picture 6" descr="образ наталки тигролови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4725144"/>
            <a:ext cx="4104455" cy="1368152"/>
          </a:xfrm>
          <a:prstGeom prst="rect">
            <a:avLst/>
          </a:prstGeom>
          <a:noFill/>
        </p:spPr>
      </p:pic>
      <p:pic>
        <p:nvPicPr>
          <p:cNvPr id="25608" name="Picture 8" descr="образ грицька тигролов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5229200"/>
            <a:ext cx="4104456" cy="1368152"/>
          </a:xfrm>
          <a:prstGeom prst="rect">
            <a:avLst/>
          </a:prstGeom>
          <a:noFill/>
        </p:spPr>
      </p:pic>
      <p:pic>
        <p:nvPicPr>
          <p:cNvPr id="25612" name="Picture 12" descr="http://kinosvit4u.at.ua/_pu/3/94269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0648"/>
            <a:ext cx="356892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195736" y="116632"/>
            <a:ext cx="2736304" cy="792088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Кадри з фільму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528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260648"/>
            <a:ext cx="3089021" cy="237626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2996952"/>
            <a:ext cx="2664296" cy="2049538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356992"/>
            <a:ext cx="2840568" cy="230425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43808" y="1700808"/>
            <a:ext cx="3089176" cy="237628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293096"/>
            <a:ext cx="3056731" cy="224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800305"/>
            <a:ext cx="2304256" cy="20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Іван Багряний – людина-легенда, активний учасник творення літератури відродження; суворі випробування не зламали волі митця і спраги до творчості.</a:t>
            </a:r>
          </a:p>
          <a:p>
            <a:pPr>
              <a:buFont typeface="Wingdings" pitchFamily="2" charset="2"/>
              <a:buChar char="q"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Романом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“Тигролови”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“Звіролови”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) письменник  показав світові обличчя радянського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зека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 а в його образі незламну горду людину, повну життєвої сили, волі до  життя й боротьби.</a:t>
            </a:r>
          </a:p>
          <a:p>
            <a:pPr>
              <a:buFont typeface="Wingdings" pitchFamily="2" charset="2"/>
              <a:buChar char="q"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 даному творі митець висвітлив  теми свободи, життя і смерті, вибору людиною місяця в історії, межі її можливостей.</a:t>
            </a:r>
          </a:p>
          <a:p>
            <a:pPr>
              <a:buFont typeface="Wingdings" pitchFamily="2" charset="2"/>
              <a:buChar char="q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Змальовуючи жорстокі випробування то тортури  безневинних людей у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ГУЛАГах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 автор показує їхній героїзм у боротьбі проти  тоталітарного режиму.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2915816" y="116632"/>
            <a:ext cx="2880320" cy="864096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E7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Висновки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1403648" y="1700808"/>
            <a:ext cx="6552728" cy="4176464"/>
          </a:xfrm>
          <a:prstGeom prst="flowChartDocument">
            <a:avLst/>
          </a:prstGeom>
          <a:solidFill>
            <a:srgbClr val="D68636">
              <a:alpha val="7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uk-UA" dirty="0" smtClean="0"/>
          </a:p>
          <a:p>
            <a:pPr>
              <a:buClr>
                <a:schemeClr val="bg1"/>
              </a:buClr>
            </a:pPr>
            <a:endParaRPr lang="uk-UA" dirty="0"/>
          </a:p>
          <a:p>
            <a:pPr>
              <a:buClr>
                <a:schemeClr val="bg1"/>
              </a:buClr>
            </a:pPr>
            <a:endParaRPr lang="uk-UA" dirty="0" smtClean="0"/>
          </a:p>
          <a:p>
            <a:pPr>
              <a:buClr>
                <a:schemeClr val="bg1"/>
              </a:buClr>
            </a:pPr>
            <a:endParaRPr lang="uk-UA" dirty="0" smtClean="0"/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uk-UA" dirty="0"/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endParaRPr lang="uk-UA" dirty="0" smtClean="0"/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ознайомити цільову аудиторію з основними подіями з життям і творчістю Івана Багряного;</a:t>
            </a:r>
          </a:p>
          <a:p>
            <a:pPr>
              <a:buClr>
                <a:schemeClr val="bg1"/>
              </a:buClr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жанрові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роману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ідейний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активну життєву позицію у студентів.</a:t>
            </a:r>
            <a:endParaRPr lang="ru-RU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699792" y="476672"/>
            <a:ext cx="2736304" cy="792088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несколько документов 6"/>
          <p:cNvSpPr/>
          <p:nvPr/>
        </p:nvSpPr>
        <p:spPr>
          <a:xfrm>
            <a:off x="3059832" y="332656"/>
            <a:ext cx="2736304" cy="792088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547664" y="1700808"/>
            <a:ext cx="6048672" cy="2448272"/>
          </a:xfrm>
          <a:prstGeom prst="flowChartDocument">
            <a:avLst/>
          </a:prstGeom>
          <a:solidFill>
            <a:srgbClr val="D68636">
              <a:alpha val="7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endParaRPr lang="ru-RU" b="1" dirty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endParaRPr lang="ru-RU" b="1" dirty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зумовлена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теперішніми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нашими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Багряного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виховується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059832" y="332656"/>
            <a:ext cx="2736304" cy="792088"/>
          </a:xfrm>
          <a:prstGeom prst="flowChartMulti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755576" y="1700808"/>
            <a:ext cx="7344816" cy="4032448"/>
          </a:xfrm>
          <a:prstGeom prst="flowChartDocument">
            <a:avLst/>
          </a:prstGeom>
          <a:solidFill>
            <a:srgbClr val="D68636">
              <a:alpha val="7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Clr>
                <a:schemeClr val="bg1"/>
              </a:buClr>
              <a:buAutoNum type="romanUcPeriod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  <a:buAutoNum type="romanUcPeriod"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  <a:buAutoNum type="romanUcPeriod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  <a:buAutoNum type="romanUcPeriod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Життєвий та творчий шлях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1.1 Постать Івана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Лозов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ягіна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1.2 Відомі твори</a:t>
            </a: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1.3 МУР</a:t>
            </a:r>
          </a:p>
          <a:p>
            <a:pPr marL="400050" indent="-400050">
              <a:buClr>
                <a:schemeClr val="bg1"/>
              </a:buClr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  <a:buAutoNum type="romanUcPeriod" startAt="2"/>
            </a:pP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“Тигролови”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2.1 Короткі відомості про роман</a:t>
            </a: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2.2 Жанр, тема, головна ідея, проблематика, сюжет та композиція</a:t>
            </a: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2.3 Характеристика героїв</a:t>
            </a:r>
          </a:p>
          <a:p>
            <a:pPr marL="400050" indent="-400050">
              <a:buClr>
                <a:schemeClr val="bg1"/>
              </a:buClr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2.4 Кадри з однойменного фільму</a:t>
            </a:r>
          </a:p>
          <a:p>
            <a:pPr marL="400050" indent="-400050">
              <a:buClr>
                <a:schemeClr val="bg1"/>
              </a:buClr>
            </a:pP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</a:p>
          <a:p>
            <a:pPr marL="400050" indent="-400050">
              <a:buClr>
                <a:schemeClr val="bg1"/>
              </a:buClr>
            </a:pP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chemeClr val="bg1"/>
              </a:buClr>
            </a:pP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ans.com/EHU/B/Bahrianyj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13547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svitlytsia.crimea.ua/viewimg.php?f=images/articles/2006_4164.jpg&amp;hsize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089793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Іван Багряний: кримінальна справа 1932 ро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3333750" cy="2219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Волна 8"/>
          <p:cNvSpPr/>
          <p:nvPr/>
        </p:nvSpPr>
        <p:spPr>
          <a:xfrm>
            <a:off x="179512" y="116632"/>
            <a:ext cx="2376264" cy="2016224"/>
          </a:xfrm>
          <a:prstGeom prst="wave">
            <a:avLst/>
          </a:prstGeom>
          <a:gradFill flip="none" rotWithShape="1">
            <a:gsLst>
              <a:gs pos="14000">
                <a:srgbClr val="FFF200">
                  <a:alpha val="65000"/>
                </a:srgbClr>
              </a:gs>
              <a:gs pos="14000">
                <a:srgbClr val="FFF200">
                  <a:alpha val="65000"/>
                </a:srgbClr>
              </a:gs>
              <a:gs pos="14000">
                <a:srgbClr val="FFF200">
                  <a:alpha val="65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 Павлович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Лозовягін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(Іван Полярний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 Багряний)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635896" y="4221088"/>
            <a:ext cx="3960440" cy="2448272"/>
          </a:xfrm>
          <a:prstGeom prst="horizontalScroll">
            <a:avLst/>
          </a:prstGeom>
          <a:gradFill flip="none" rotWithShape="1">
            <a:gsLst>
              <a:gs pos="69000">
                <a:srgbClr val="C50849"/>
              </a:gs>
              <a:gs pos="18000">
                <a:srgbClr val="FFFF00"/>
              </a:gs>
              <a:gs pos="69000">
                <a:srgbClr val="C50849"/>
              </a:gs>
              <a:gs pos="70000">
                <a:srgbClr val="FF0000"/>
              </a:gs>
              <a:gs pos="69000">
                <a:srgbClr val="FFC000"/>
              </a:gs>
              <a:gs pos="69000">
                <a:srgbClr val="C50849"/>
              </a:gs>
              <a:gs pos="69000">
                <a:srgbClr val="C50849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  <a:tileRect/>
          </a:gradFill>
          <a:ln w="31750" cmpd="sng">
            <a:solidFill>
              <a:schemeClr val="accent2">
                <a:lumMod val="60000"/>
                <a:lumOff val="40000"/>
                <a:alpha val="81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76200">
            <a:bevelB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latin typeface="Garamond" pitchFamily="18" charset="0"/>
            </a:endParaRPr>
          </a:p>
          <a:p>
            <a:pPr algn="r"/>
            <a:endParaRPr lang="uk-UA" i="1" dirty="0" smtClean="0"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 є. Були. І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Ми!</a:t>
            </a:r>
          </a:p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Й Вітчизна наша з нами.</a:t>
            </a:r>
          </a:p>
          <a:p>
            <a:pPr algn="r"/>
            <a:endParaRPr lang="uk-UA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І.Багряний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332656"/>
            <a:ext cx="8244408" cy="58772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Справжнє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я – Іван Павлович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Лозов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ягін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1906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Народився в с.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Куземині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(Полтавщина) у родині робітника-муляра;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Початкова школа – Охтирська технічна школа –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Краснопільська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художньо-керамічна школа -  Київський художній інститут (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“політично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неблагодійний”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1926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журналах "Глобус" та "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". Участь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МАРС (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Майстерня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революційного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1932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Бамлаг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Втеча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Переховування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Зеленого Клину (Далекий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одруження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відбитими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легенями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нирками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Нелегальне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Еміграція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(до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1946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газету "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організував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МУР (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Мистецький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ОДУМ (м.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Ульм,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1963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Помер І.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черговим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рукописом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Ульм, ФРН).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07504" y="332656"/>
            <a:ext cx="720080" cy="6525344"/>
          </a:xfrm>
          <a:prstGeom prst="flowChartMultidocument">
            <a:avLst/>
          </a:prstGeom>
          <a:gradFill>
            <a:gsLst>
              <a:gs pos="0">
                <a:srgbClr val="FF0000"/>
              </a:gs>
              <a:gs pos="13000">
                <a:srgbClr val="E9C059"/>
              </a:gs>
              <a:gs pos="21001">
                <a:srgbClr val="FFC000"/>
              </a:gs>
              <a:gs pos="63000">
                <a:srgbClr val="FFC000"/>
              </a:gs>
              <a:gs pos="67000">
                <a:srgbClr val="FFC000"/>
              </a:gs>
              <a:gs pos="69000">
                <a:srgbClr val="FFFF00"/>
              </a:gs>
              <a:gs pos="82001">
                <a:srgbClr val="FF0000"/>
              </a:gs>
              <a:gs pos="100000">
                <a:srgbClr val="F8B049"/>
              </a:gs>
            </a:gsLst>
            <a:lin ang="5400000" scaled="0"/>
          </a:gradFill>
          <a:ln>
            <a:gradFill>
              <a:gsLst>
                <a:gs pos="27000">
                  <a:srgbClr val="FFF200">
                    <a:alpha val="75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3563888" y="3933056"/>
            <a:ext cx="5328592" cy="2924944"/>
          </a:xfrm>
          <a:prstGeom prst="horizontalScroll">
            <a:avLst/>
          </a:prstGeom>
          <a:gradFill flip="none" rotWithShape="1">
            <a:gsLst>
              <a:gs pos="69000">
                <a:srgbClr val="C50849"/>
              </a:gs>
              <a:gs pos="18000">
                <a:srgbClr val="FFFF00"/>
              </a:gs>
              <a:gs pos="69000">
                <a:srgbClr val="C50849"/>
              </a:gs>
              <a:gs pos="70000">
                <a:srgbClr val="FF0000"/>
              </a:gs>
              <a:gs pos="69000">
                <a:srgbClr val="FFC000"/>
              </a:gs>
              <a:gs pos="69000">
                <a:srgbClr val="C50849"/>
              </a:gs>
              <a:gs pos="69000">
                <a:srgbClr val="C50849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  <a:tileRect/>
          </a:gradFill>
          <a:ln w="31750" cmpd="sng">
            <a:solidFill>
              <a:schemeClr val="accent2">
                <a:lumMod val="60000"/>
                <a:lumOff val="40000"/>
                <a:alpha val="81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76200">
            <a:bevelB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latin typeface="Garamond" pitchFamily="18" charset="0"/>
            </a:endParaRPr>
          </a:p>
          <a:p>
            <a:pPr algn="r"/>
            <a:endParaRPr lang="uk-UA" i="1" dirty="0" smtClean="0">
              <a:cs typeface="Times New Roman" pitchFamily="18" charset="0"/>
            </a:endParaRPr>
          </a:p>
          <a:p>
            <a:pPr algn="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 – це найвеличніша з усіх істот.</a:t>
            </a:r>
          </a:p>
          <a:p>
            <a:pPr algn="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 –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найнещасливіша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усіх істот.</a:t>
            </a:r>
          </a:p>
          <a:p>
            <a:pPr algn="r"/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Людина-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найпідліша з усіх істот. </a:t>
            </a:r>
          </a:p>
          <a:p>
            <a:pPr algn="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тяжко з цих  трьох рубрик вибрати першу для доведення прикладом.</a:t>
            </a:r>
          </a:p>
          <a:p>
            <a:pPr algn="r"/>
            <a:endParaRPr lang="uk-UA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І.Багряний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  <p:pic>
        <p:nvPicPr>
          <p:cNvPr id="21508" name="Picture 4" descr="http://www.ukrlitzno.com.ua/wp-content/uploads/2012/12/%D0%86%D0%B2%D0%B0%D0%BD-%D0%91%D0%B0%D0%B3%D1%80%D1%8F%D0%BD%D0%B8%D0%B9-%D0%B6%D0%B8%D1%82%D1%82%D1%94%D0%B2%D0%B8%D0%B9-%D1%82%D0%B0-%D1%82%D0%B2%D0%BE%D1%80%D1%87%D0%B8%D0%B9-%D1%88%D0%BB%D1%8F%D1%8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88640"/>
            <a:ext cx="252028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s10413.vk.me/u5376311/99274790/x_26cf09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295735" cy="3384376"/>
          </a:xfrm>
          <a:prstGeom prst="rect">
            <a:avLst/>
          </a:prstGeom>
          <a:noFill/>
        </p:spPr>
      </p:pic>
      <p:pic>
        <p:nvPicPr>
          <p:cNvPr id="15368" name="Picture 8" descr="http://cv01.twirpx.net/1357/1357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563921" cy="33843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5040560" cy="2548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Романи: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“Тигролови”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“Звіролови”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“Сад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Гетсиманський”</a:t>
            </a: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Роман у віршах 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“Скелька”</a:t>
            </a: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Повість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“Огненне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коло”</a:t>
            </a: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Збірка поезій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“Золотий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бумеранг”</a:t>
            </a: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Із публіцистики – лист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“Чому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я не хочу вертатись до СРСР?”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http://go2.imgsmail.ru/imgpreview?key=63209266eebf994b&amp;mb=imgdb_preview_1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112" y="3284984"/>
            <a:ext cx="2143888" cy="3384376"/>
          </a:xfrm>
          <a:prstGeom prst="rect">
            <a:avLst/>
          </a:prstGeom>
          <a:noFill/>
        </p:spPr>
      </p:pic>
      <p:pic>
        <p:nvPicPr>
          <p:cNvPr id="15366" name="Picture 6" descr="http://biblioteka.uz.ua/content/images/vistavka/biblio/eaa04060a7cbe22d0f80047e1e097f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01008"/>
            <a:ext cx="2088232" cy="325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4040188" cy="63976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МУР </a:t>
            </a:r>
          </a:p>
          <a:p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(Мистецький український рух)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36004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єднання  українських письменників в еміграції з метою консолідувати українських літераторів;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МУР заснований у 1945 р. в Німеччині;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Учасники: І.Багряний, С.Маланюк, У.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Самчук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(голова організації), Т. Осьмачка;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Ідея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“великої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літератури”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– л-ра є одним із найголовніших чинник  духовного самовияву нації  і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и не єдиним в умовах бездержавності.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krlit.vn.ua/biography/malan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1982828" cy="2736304"/>
          </a:xfrm>
          <a:prstGeom prst="rect">
            <a:avLst/>
          </a:prstGeom>
          <a:noFill/>
        </p:spPr>
      </p:pic>
      <p:pic>
        <p:nvPicPr>
          <p:cNvPr id="20484" name="Picture 4" descr="http://ukrlit.vn.ua/biography/u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894947" cy="2592288"/>
          </a:xfrm>
          <a:prstGeom prst="rect">
            <a:avLst/>
          </a:prstGeom>
          <a:noFill/>
        </p:spPr>
      </p:pic>
      <p:sp>
        <p:nvSpPr>
          <p:cNvPr id="9" name="Блок-схема: решение 8"/>
          <p:cNvSpPr/>
          <p:nvPr/>
        </p:nvSpPr>
        <p:spPr>
          <a:xfrm>
            <a:off x="6695728" y="5589240"/>
            <a:ext cx="2448272" cy="864096"/>
          </a:xfrm>
          <a:prstGeom prst="flowChartDecision">
            <a:avLst/>
          </a:prstGeom>
          <a:gradFill>
            <a:gsLst>
              <a:gs pos="49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Самчук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5436096" y="2492896"/>
            <a:ext cx="2880320" cy="864096"/>
          </a:xfrm>
          <a:prstGeom prst="flowChartDecision">
            <a:avLst/>
          </a:prstGeom>
          <a:gradFill>
            <a:gsLst>
              <a:gs pos="49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С.Маланюк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upload.wikimedia.org/wikipedia/uk/4/4d/%D0%A2%D0%BE%D0%B4%D0%BE%D1%81%D1%8C_%D0%9E%D1%81%D1%8C%D0%BC%D0%B0%D1%87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1832346" cy="2736304"/>
          </a:xfrm>
          <a:prstGeom prst="rect">
            <a:avLst/>
          </a:prstGeom>
          <a:noFill/>
        </p:spPr>
      </p:pic>
      <p:sp>
        <p:nvSpPr>
          <p:cNvPr id="13" name="Блок-схема: решение 12"/>
          <p:cNvSpPr/>
          <p:nvPr/>
        </p:nvSpPr>
        <p:spPr>
          <a:xfrm>
            <a:off x="3995936" y="5993904"/>
            <a:ext cx="2952328" cy="864096"/>
          </a:xfrm>
          <a:prstGeom prst="flowChartDecision">
            <a:avLst/>
          </a:prstGeom>
          <a:gradFill>
            <a:gsLst>
              <a:gs pos="4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Осьмачка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871</Words>
  <Application>Microsoft Office PowerPoint</Application>
  <PresentationFormat>Экран (4:3)</PresentationFormat>
  <Paragraphs>181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Іван Багряний  “Тигролови”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admin</cp:lastModifiedBy>
  <cp:revision>39</cp:revision>
  <dcterms:created xsi:type="dcterms:W3CDTF">2015-01-31T08:41:44Z</dcterms:created>
  <dcterms:modified xsi:type="dcterms:W3CDTF">2015-04-25T20:46:09Z</dcterms:modified>
</cp:coreProperties>
</file>