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06.02.2013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06.02.2013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06.02.2013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06.02.2013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06.02.2013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06.02.2013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06.02.2013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err="1" smtClean="0"/>
              <a:t>Vebsayte</a:t>
            </a:r>
            <a:r>
              <a:rPr lang="uk-UA" dirty="0" smtClean="0"/>
              <a:t> </a:t>
            </a:r>
            <a:endParaRPr lang="uk-UA" dirty="0"/>
          </a:p>
        </p:txBody>
      </p:sp>
      <p:sp>
        <p:nvSpPr>
          <p:cNvPr id="3" name="Подзаголовок 2"/>
          <p:cNvSpPr>
            <a:spLocks noGrp="1"/>
          </p:cNvSpPr>
          <p:nvPr>
            <p:ph type="subTitle" idx="1"/>
          </p:nvPr>
        </p:nvSpPr>
        <p:spPr>
          <a:xfrm>
            <a:off x="1371600" y="3886200"/>
            <a:ext cx="7772400" cy="2971800"/>
          </a:xfrm>
        </p:spPr>
        <p:txBody>
          <a:bodyPr/>
          <a:lstStyle/>
          <a:p>
            <a:pPr algn="r"/>
            <a:r>
              <a:rPr lang="en-US" dirty="0" smtClean="0"/>
              <a:t>Executed</a:t>
            </a:r>
            <a:endParaRPr lang="uk-UA" dirty="0" smtClean="0"/>
          </a:p>
          <a:p>
            <a:pPr algn="r"/>
            <a:r>
              <a:rPr lang="en-US" dirty="0" err="1" smtClean="0"/>
              <a:t>Furka</a:t>
            </a:r>
            <a:r>
              <a:rPr lang="en-US" dirty="0" smtClean="0"/>
              <a:t> </a:t>
            </a:r>
            <a:r>
              <a:rPr lang="en-US" dirty="0" err="1" smtClean="0"/>
              <a:t>Taras</a:t>
            </a:r>
            <a:endParaRPr lang="uk-UA" dirty="0"/>
          </a:p>
        </p:txBody>
      </p:sp>
    </p:spTree>
    <p:extLst>
      <p:ext uri="{BB962C8B-B14F-4D97-AF65-F5344CB8AC3E}">
        <p14:creationId xmlns:p14="http://schemas.microsoft.com/office/powerpoint/2010/main" val="177426395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Vk.com</a:t>
            </a:r>
            <a:endParaRPr lang="uk-UA" dirty="0"/>
          </a:p>
        </p:txBody>
      </p:sp>
      <p:sp>
        <p:nvSpPr>
          <p:cNvPr id="3" name="Объект 2"/>
          <p:cNvSpPr>
            <a:spLocks noGrp="1"/>
          </p:cNvSpPr>
          <p:nvPr>
            <p:ph idx="1"/>
          </p:nvPr>
        </p:nvSpPr>
        <p:spPr/>
        <p:txBody>
          <a:bodyPr/>
          <a:lstStyle/>
          <a:p>
            <a:r>
              <a:rPr lang="en-US" dirty="0"/>
              <a:t>VK (Originally </a:t>
            </a:r>
            <a:r>
              <a:rPr lang="en-US" dirty="0" err="1"/>
              <a:t>VKontakte</a:t>
            </a:r>
            <a:r>
              <a:rPr lang="en-US" dirty="0"/>
              <a:t>, Russian: </a:t>
            </a:r>
            <a:r>
              <a:rPr lang="en-US" dirty="0" err="1"/>
              <a:t>ВКонтакте</a:t>
            </a:r>
            <a:r>
              <a:rPr lang="en-US" dirty="0"/>
              <a:t>)[3] is a European social network service popular among Russian-speaking users around the world. It is especially popular in Russia, Ukraine, Kazakhstan, Moldova, Belarus, and Israel. VK is a Facebook clone, with several common features, such as university exclusiveness of a network during its early stages, similar color, and similar features and functionality.</a:t>
            </a:r>
            <a:endParaRPr lang="uk-UA" dirty="0"/>
          </a:p>
        </p:txBody>
      </p:sp>
    </p:spTree>
    <p:extLst>
      <p:ext uri="{BB962C8B-B14F-4D97-AF65-F5344CB8AC3E}">
        <p14:creationId xmlns:p14="http://schemas.microsoft.com/office/powerpoint/2010/main" val="16565498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pic>
        <p:nvPicPr>
          <p:cNvPr id="4" name="Рисунок 3"/>
          <p:cNvPicPr/>
          <p:nvPr/>
        </p:nvPicPr>
        <p:blipFill rotWithShape="1">
          <a:blip r:embed="rId2"/>
          <a:srcRect l="18797" t="7459" r="20000" b="7607"/>
          <a:stretch/>
        </p:blipFill>
        <p:spPr bwMode="auto">
          <a:xfrm>
            <a:off x="0" y="1"/>
            <a:ext cx="9144000" cy="6858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97780540"/>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History</a:t>
            </a:r>
            <a:endParaRPr lang="uk-UA" dirty="0"/>
          </a:p>
        </p:txBody>
      </p:sp>
      <p:sp>
        <p:nvSpPr>
          <p:cNvPr id="3" name="Объект 2"/>
          <p:cNvSpPr>
            <a:spLocks noGrp="1"/>
          </p:cNvSpPr>
          <p:nvPr>
            <p:ph idx="1"/>
          </p:nvPr>
        </p:nvSpPr>
        <p:spPr/>
        <p:txBody>
          <a:bodyPr/>
          <a:lstStyle/>
          <a:p>
            <a:r>
              <a:rPr lang="en-US" dirty="0"/>
              <a:t>Founder </a:t>
            </a:r>
            <a:r>
              <a:rPr lang="en-US" dirty="0" err="1"/>
              <a:t>Pavel</a:t>
            </a:r>
            <a:r>
              <a:rPr lang="en-US" dirty="0"/>
              <a:t> </a:t>
            </a:r>
            <a:r>
              <a:rPr lang="en-US" dirty="0" err="1"/>
              <a:t>Durov</a:t>
            </a:r>
            <a:r>
              <a:rPr lang="en-US" dirty="0"/>
              <a:t> launched </a:t>
            </a:r>
            <a:r>
              <a:rPr lang="en-US" dirty="0" err="1"/>
              <a:t>VKontakte</a:t>
            </a:r>
            <a:r>
              <a:rPr lang="en-US" dirty="0"/>
              <a:t> for beta testing in September 2006, having just graduated from St Petersburg State University. Next month the domain name vkontakte.ru was registered. User registration was initially limited to within university circles exclusively by invitation, but the site still grew quickly.</a:t>
            </a:r>
            <a:endParaRPr lang="uk-UA" dirty="0"/>
          </a:p>
        </p:txBody>
      </p:sp>
    </p:spTree>
    <p:extLst>
      <p:ext uri="{BB962C8B-B14F-4D97-AF65-F5344CB8AC3E}">
        <p14:creationId xmlns:p14="http://schemas.microsoft.com/office/powerpoint/2010/main" val="89201888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Popularity</a:t>
            </a:r>
            <a:endParaRPr lang="uk-UA" dirty="0"/>
          </a:p>
        </p:txBody>
      </p:sp>
      <p:sp>
        <p:nvSpPr>
          <p:cNvPr id="3" name="Объект 2"/>
          <p:cNvSpPr>
            <a:spLocks noGrp="1"/>
          </p:cNvSpPr>
          <p:nvPr>
            <p:ph idx="1"/>
          </p:nvPr>
        </p:nvSpPr>
        <p:spPr/>
        <p:txBody>
          <a:bodyPr/>
          <a:lstStyle/>
          <a:p>
            <a:r>
              <a:rPr lang="en-US" dirty="0"/>
              <a:t>According to Alexa.com VK is one of the most visited websites in the post-soviet countries. It holds the 2nd position in </a:t>
            </a:r>
            <a:r>
              <a:rPr lang="en-US" dirty="0" err="1"/>
              <a:t>Russia,Ukraine</a:t>
            </a:r>
            <a:r>
              <a:rPr lang="en-US" dirty="0"/>
              <a:t> and Belarus and 5th in Kazakhstan.</a:t>
            </a:r>
            <a:endParaRPr lang="uk-UA" dirty="0"/>
          </a:p>
        </p:txBody>
      </p:sp>
    </p:spTree>
    <p:extLst>
      <p:ext uri="{BB962C8B-B14F-4D97-AF65-F5344CB8AC3E}">
        <p14:creationId xmlns:p14="http://schemas.microsoft.com/office/powerpoint/2010/main" val="157699603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ctr"/>
            <a:endParaRPr lang="en-US" dirty="0" smtClean="0"/>
          </a:p>
          <a:p>
            <a:pPr algn="ctr"/>
            <a:endParaRPr lang="en-US" dirty="0"/>
          </a:p>
          <a:p>
            <a:pPr algn="ctr"/>
            <a:endParaRPr lang="en-US" dirty="0" smtClean="0"/>
          </a:p>
          <a:p>
            <a:pPr algn="ctr"/>
            <a:r>
              <a:rPr lang="en-US" dirty="0" smtClean="0"/>
              <a:t>The end</a:t>
            </a:r>
            <a:endParaRPr lang="uk-UA" dirty="0"/>
          </a:p>
        </p:txBody>
      </p:sp>
    </p:spTree>
    <p:extLst>
      <p:ext uri="{BB962C8B-B14F-4D97-AF65-F5344CB8AC3E}">
        <p14:creationId xmlns:p14="http://schemas.microsoft.com/office/powerpoint/2010/main" val="35868986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TotalTime>
  <Words>164</Words>
  <Application>Microsoft Office PowerPoint</Application>
  <PresentationFormat>Экран (4:3)</PresentationFormat>
  <Paragraphs>13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Апекс</vt:lpstr>
      <vt:lpstr>Vebsayte </vt:lpstr>
      <vt:lpstr>Vk.com</vt:lpstr>
      <vt:lpstr>Презентация PowerPoint</vt:lpstr>
      <vt:lpstr>History</vt:lpstr>
      <vt:lpstr>Popularity</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Vebsayte </dc:title>
  <dc:creator>Viktor</dc:creator>
  <cp:lastModifiedBy>Viktor</cp:lastModifiedBy>
  <cp:revision>2</cp:revision>
  <dcterms:created xsi:type="dcterms:W3CDTF">2013-02-06T19:01:12Z</dcterms:created>
  <dcterms:modified xsi:type="dcterms:W3CDTF">2013-02-06T19:31:24Z</dcterms:modified>
</cp:coreProperties>
</file>