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7" r:id="rId4"/>
    <p:sldId id="258" r:id="rId5"/>
    <p:sldId id="259" r:id="rId6"/>
    <p:sldId id="260" r:id="rId7"/>
    <p:sldId id="274" r:id="rId8"/>
    <p:sldId id="262" r:id="rId9"/>
    <p:sldId id="263" r:id="rId10"/>
    <p:sldId id="281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56" r:id="rId22"/>
    <p:sldId id="261" r:id="rId23"/>
    <p:sldId id="278" r:id="rId24"/>
    <p:sldId id="276" r:id="rId25"/>
    <p:sldId id="275" r:id="rId26"/>
    <p:sldId id="277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A7-E2A3-497C-8B80-A7A5A6B6D0C2}" type="datetimeFigureOut">
              <a:rPr lang="uk-UA" smtClean="0"/>
              <a:t>07.12.2014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A7-E2A3-497C-8B80-A7A5A6B6D0C2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A7-E2A3-497C-8B80-A7A5A6B6D0C2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A7-E2A3-497C-8B80-A7A5A6B6D0C2}" type="datetimeFigureOut">
              <a:rPr lang="uk-UA" smtClean="0"/>
              <a:t>07.12.2014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A7-E2A3-497C-8B80-A7A5A6B6D0C2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A7-E2A3-497C-8B80-A7A5A6B6D0C2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A7-E2A3-497C-8B80-A7A5A6B6D0C2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A7-E2A3-497C-8B80-A7A5A6B6D0C2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A7-E2A3-497C-8B80-A7A5A6B6D0C2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A7-E2A3-497C-8B80-A7A5A6B6D0C2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A7-E2A3-497C-8B80-A7A5A6B6D0C2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D49A7-E2A3-497C-8B80-A7A5A6B6D0C2}" type="datetimeFigureOut">
              <a:rPr lang="uk-UA" smtClean="0"/>
              <a:t>07.12.2014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9880-F442-4369-BC11-33B48D8C054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3000" y="533400"/>
            <a:ext cx="6786610" cy="30777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тему:</a:t>
            </a:r>
          </a:p>
          <a:p>
            <a:pPr algn="ctr"/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“Життя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творчість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Ольги 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Кобилянської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786322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Студентки 1 курсу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 9П-30</a:t>
            </a:r>
          </a:p>
          <a:p>
            <a:pPr algn="ctr"/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Маловічко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Яни 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1" y="0"/>
            <a:ext cx="9220201" cy="6858000"/>
          </a:xfrm>
          <a:prstGeom prst="rect">
            <a:avLst/>
          </a:prstGeom>
          <a:noFill/>
        </p:spPr>
      </p:pic>
      <p:pic>
        <p:nvPicPr>
          <p:cNvPr id="38914" name="Picture 2" descr="http://molbuk.ua/uploads/posts/2011-04/1302876926_dsc014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790" y="1928802"/>
            <a:ext cx="5791210" cy="4343409"/>
          </a:xfrm>
          <a:prstGeom prst="rect">
            <a:avLst/>
          </a:prstGeom>
          <a:noFill/>
        </p:spPr>
      </p:pic>
      <p:pic>
        <p:nvPicPr>
          <p:cNvPr id="38916" name="Picture 4" descr="http://molbuk.ua/uploads/posts/2011-04/1302876901_zobrazhennja13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3200400" cy="4267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26" y="428604"/>
            <a:ext cx="750097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Видатна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письменниця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прожила в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Чернівцях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понад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50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&amp;Ncy;&amp;ocy;&amp;vcy;&amp;icy;&amp;ncy;&amp;icy; &amp;CHcy;&amp;iecy;&amp;rcy;&amp;ncy;&amp;iukcy;&amp;vcy;&amp;tscy;&amp;iukcy;, &amp;Vcy;&amp;scy;&amp;iukcy; &amp;Ncy;&amp;ocy;&amp;vcy;&amp;icy;&amp;ncy;&amp;icy; &amp;dcy;&amp;ncy;&amp;yacy;, &amp;Ocy;&amp;scy;&amp;tcy;&amp;acy;&amp;ncy;&amp;ncy;&amp;iukcy; &amp;Ncy;&amp;ocy;&amp;vcy;&amp;icy;&amp;ncy;&amp;icy; &amp;vcy; &amp;CHcy;&amp;iecy;&amp;rcy;&amp;ncy;&amp;iukcy;&amp;vcy;&amp;tscy;&amp;yacy;&amp;khcy; &amp;scy;&amp;softcy;&amp;ocy;&amp;gcy;&amp;ocy;&amp;dcy;&amp;ncy;&amp;iukcy;, &amp;Scy;&amp;vcy;&amp;iukcy;&amp;zhcy;&amp;iukcy; &amp;ncy;&amp;ocy;&amp;vcy;&amp;icy;&amp;ncy;&amp;icy; &amp;CHcy;&amp;iecy;&amp;rcy;&amp;ncy;&amp;iukcy;&amp;vcy;&amp;tscy;&amp;iu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7620000" cy="3800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000636"/>
            <a:ext cx="735811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Літературно-меморіальний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музей Ольги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Кобилянської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Чернівцях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uk-U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07154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Ольга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Кобилянська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мріяла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побачити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море,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але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за все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життя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так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його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і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не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побачила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Дуже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багато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атрибутів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моря у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особистих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речах мала –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від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венеціанського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човника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до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різних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мушель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Проте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письменниця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майстерно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описала шторм на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морі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uk-UA" sz="28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266" name="Picture 2" descr="&amp;Scy;&amp;tcy;&amp;icy;&amp;khcy;&amp;icy;, &amp;Pcy;&amp;scy;&amp;icy;&amp;khcy;&amp;ocy;&amp;lcy;&amp;ocy;&amp;gcy;&amp;icy;&amp;yacy;, NLP, &amp;Ecy;&amp;Gcy;, &amp;acy; &amp;tcy;&amp;acy;&amp;kcy;&amp;zhcy;&amp;iecy; &amp;dcy;&amp;ncy;&amp;iecy;&amp;vcy;&amp;ncy;&amp;icy;&amp;kcy; &amp;Kcy;&amp;acy;&amp;tcy;&amp;yucy;&amp;shcy;&amp;icy;!!! (&amp;scy;&amp;mcy;&amp;ocy;&amp;tcy;&amp;rcy;&amp;icy; &amp;ocy;&amp;bcy;&amp;lcy;&amp;acy;&amp;kcy;&amp;ocy; &amp;tcy;&amp;ecy;&amp;gcy;&amp;ocy;&amp;vcy;)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1" y="3500438"/>
            <a:ext cx="4476749" cy="3357562"/>
          </a:xfrm>
          <a:prstGeom prst="rect">
            <a:avLst/>
          </a:prstGeom>
          <a:noFill/>
        </p:spPr>
      </p:pic>
      <p:pic>
        <p:nvPicPr>
          <p:cNvPr id="11268" name="Picture 4" descr="&amp;Ocy;&amp;bcy;&amp;ocy;&amp;icy; &amp;mcy;&amp;ocy;&amp;rcy;&amp;iecy;, &amp;shcy;&amp;tcy;&amp;ocy;&amp;rcy;&amp;mcy;, &amp;mcy;&amp;acy;&amp;yacy;&amp;kcy;, &amp;pcy;&amp;iecy;&amp;jcy;&amp;zcy;&amp;acy;&amp;zhcy;, &amp;vcy;&amp;ocy;&amp;lcy;&amp;ncy;&amp;ycy; 1280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308" y="285728"/>
            <a:ext cx="4097692" cy="32781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Напевно один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найцікавіших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експонатів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подарована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пляшка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морської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води.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&amp;Kcy;&amp;rcy;&amp;acy;&amp;jcy; &amp;Ocy;&amp;lcy;&amp;softcy;&amp;gcy;&amp;icy; &amp;Kcy;&amp;ocy;&amp;bcy;&amp;icy;&amp;lcy;&amp;yacy;&amp;ncy;&amp;scy;&amp;softcy;&amp;kcy;&amp;ocy;&amp;yicy; &amp;tcy;&amp;acy; &amp;scy;&amp;pcy;&amp;iukcy;&amp;vcy;&amp;ucy;&amp;chcy;&amp;icy;&amp;khcy; &amp;lcy;&amp;yucy;&amp;d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92224"/>
            <a:ext cx="6572296" cy="576577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Ліжко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музеї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письменниці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дуже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маленьке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Виявляється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Ольга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Кобилянська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невисокого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зросту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не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вищою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1,60 м. І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цікаво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тут же,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поруч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ліжка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на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невеликій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тумбочці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дзвінок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у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який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вже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хвора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письменниця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дзвонила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коли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прокидалася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вранці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&amp;Kcy;&amp;Gcy;&amp;Bcy;: &amp;Ocy;&amp;Lcy;&amp;SOFTcy;&amp;Gcy;&amp;Acy; &amp;Kcy;&amp;Ocy;&amp;Bcy;&amp;Icy;&amp;Lcy;&amp;YAcy;&amp;Ncy;&amp;Scy;&amp;SOFTcy;&amp;Kcy;&amp;Acy; / &amp;Bcy;&amp;icy;&amp;ocy;&amp;gcy;&amp;rcy;&amp;acy;&amp;fcy;&amp;icy;&amp;icy; / &amp;Ucy;&amp;kcy;&amp;rcy;&amp;acy;ï&amp;ncy;&amp;scy;&amp;softcy;&amp;kcy;&amp;acy; &amp;lcy;i&amp;tcy;&amp;iecy;&amp;rcy;&amp;acy;&amp;tcy;&amp;ucy;&amp;rcy;&amp;acy; / &amp;CHcy;&amp;icy;&amp;tcy;&amp;acy;&amp;tcy;&amp;softcy; &amp;ocy;&amp;ncy;&amp;lcy;&amp;acy;&amp;jcy;&amp;n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00306"/>
            <a:ext cx="2828925" cy="4162426"/>
          </a:xfrm>
          <a:prstGeom prst="rect">
            <a:avLst/>
          </a:prstGeom>
          <a:noFill/>
        </p:spPr>
      </p:pic>
      <p:pic>
        <p:nvPicPr>
          <p:cNvPr id="8196" name="Picture 4" descr="http://molbuk.ua/uploads/posts/2011-04/1302876867_dsc014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35743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Коли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вже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досить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поважного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віку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хвора, то просила у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рідних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назбирати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осіннього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листя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дуже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любила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цю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пору.</a:t>
            </a:r>
            <a:endParaRPr lang="uk-U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&amp;Dcy;&amp;ocy; &amp;Tcy;&amp;iecy;&amp;rcy;&amp;ncy;&amp;ocy;&amp;pcy;&amp;ocy;&amp;lcy;&amp;yacy; &amp;shchcy;&amp;iecy; &amp;pcy;&amp;ocy;&amp;vcy;&amp;iecy;&amp;rcy;&amp;ncy;&amp;iecy;&amp;tcy;&amp;softcy;&amp;scy;&amp;yacy; &amp;bcy;&amp;acy;&amp;bcy;&amp;icy;&amp;ncy;&amp;iecy; &amp;lcy;&amp;iukcy;&amp;tcy;&amp;ocy; - &amp;Pcy;&amp;ocy;&amp;dcy;&amp;iukcy;&amp;yicy; KarpatInfo.net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799"/>
            <a:ext cx="6191250" cy="4648201"/>
          </a:xfrm>
          <a:prstGeom prst="rect">
            <a:avLst/>
          </a:prstGeom>
          <a:noFill/>
        </p:spPr>
      </p:pic>
      <p:pic>
        <p:nvPicPr>
          <p:cNvPr id="7174" name="Picture 6" descr="&amp;TScy;&amp;acy;&amp;rcy;&amp;icy;&amp;tscy;&amp;acy; &amp;Kcy;&amp;acy;&amp;tcy;&amp;iecy;&amp;rcy;&amp;icy;&amp;ncy;&amp;acy; &amp;Acy;&amp;lcy;&amp;iecy;&amp;kcy;&amp;scy;&amp;iecy;&amp;iecy;&amp;vcy;&amp;ncy;&amp;acy;, &amp;Acy;&amp;ncy;&amp;ncy;&amp;acy; &amp;icy; &amp;Vcy;&amp;icy;&amp;lcy;&amp;lcy;&amp;icy;&amp;mcy; &amp;Mcy;&amp;ocy;&amp;ncy;&amp;s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5012" y="2143116"/>
            <a:ext cx="3398987" cy="471488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Ольга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Кобилянська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вийшла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заміж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Ольга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Кобилянська дуже 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кохала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Йосипа Маковея,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той не відповів їй тим же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почуттям.За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давньою легендою, дівчина,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знайде едельвейси, буде дуже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щасливою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матиме міцну та велику родину.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Ольга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маленькою дівчиною на крутих схилах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назбирала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 квіти, але повір’я так і 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справдилося. Але цей гербарій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завжди з нею.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6146" name="Picture 2" descr="&amp;tscy;&amp;vcy;&amp;iecy;&amp;tcy;&amp;ycy; &amp;Zcy;&amp;acy;&amp;pcy;&amp;icy;&amp;scy;&amp;icy; &amp;vcy; &amp;rcy;&amp;ucy;&amp;bcy;&amp;rcy;&amp;icy;&amp;kcy;&amp;iecy; &amp;tscy;&amp;vcy;&amp;iecy;&amp;tcy;&amp;ycy; &amp;Dcy;&amp;ncy;&amp;iecy;&amp;vcy;&amp;ncy;&amp;icy;&amp;kcy; MGM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303867"/>
            <a:ext cx="5786446" cy="4339835"/>
          </a:xfrm>
          <a:prstGeom prst="rect">
            <a:avLst/>
          </a:prstGeom>
          <a:noFill/>
        </p:spPr>
      </p:pic>
      <p:pic>
        <p:nvPicPr>
          <p:cNvPr id="6148" name="Picture 4" descr="27 &amp;ncy;&amp;ocy;&amp;yacy;&amp;bcy;&amp;rcy;&amp;yacy; &amp;vcy; &amp;icy;&amp;scy;&amp;tcy;&amp;ocy;&amp;rcy;&amp;icy;&amp;icy; &quot; &amp;Ncy;&amp;Icy;&amp;Kcy;&amp;Ocy;&amp;Pcy;&amp;Ocy;&amp;Lcy;&amp;SOFTcy;-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2304"/>
            <a:ext cx="3428992" cy="45056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&amp;Ncy;&amp;acy;&amp;dcy;&amp;ocy; &amp;Zcy;&amp;ncy;&amp;acy;&amp;t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95300"/>
            <a:ext cx="4962525" cy="63627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3071810"/>
            <a:ext cx="3088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Йосип Маковей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46434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У Кобилянської була прийомна донька – Олена. Ольга і її сестра Євгенія опікувалися цією дівчинкою від народження. І якщо говорити про нащадків Ольги Кобилянської, то вони залишилися лише по лінії брата Олександра (батька Олени). Брат письменниці Максим мав двох доньок і одного онука, але той був бездітний. Юліан мав трьох дітей, і вони – бездітні. Степан, Володимир, Євгенія дітей не мали.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098" name="Picture 2" descr="&quot;&amp;Ocy;&amp;lcy;&amp;softcy;&amp;gcy;&amp;acy; &amp;Kcy;&amp;ocy;&amp;bcy;&amp;icy;&amp;lcy;&amp;yacy;&amp;ncy;&amp;scy;&amp;softcy;&amp;kcy;&amp;acy; - &amp;ucy;&amp;kcy;&amp;rcy;&amp;acy;&amp;yicy;&amp;ncy;&amp;scy;&amp;softcy;&amp;kcy;&amp;acy; &amp;dcy;&amp;ucy;&amp;shcy;&amp;acy;&quot; The wo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00174"/>
            <a:ext cx="4286250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4429124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Із Лесею Українкою Ольга Кобилянська вперше поспілкувалася саме на Полтавщині –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чернівчанка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приїздила до Києва на археологічний з’їзд, але всі засідання велися російською, якої Кобилянська не знала. Напевно, тоді ж виникла думка зустрітися із давньою подругою по листах. Цікавий факт, що листи Лесі Українки збереглися, а ось Ольги Кобилянської – практично лише півтора. Леся Українка не мала звички зберігати листи.</a:t>
            </a:r>
            <a:endParaRPr lang="uk-U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2" name="Picture 4" descr="&amp;Lcy;&amp;icy;&amp;scy;&amp;tcy; &amp;dcy;&amp;ocy; &amp;Iukcy;.&amp;YAcy;.&amp;Fcy;&amp;rcy;&amp;acy;&amp;ncy;&amp;kcy;&amp;acy; - &amp;Fcy;&amp;ocy;&amp;tcy;&amp;ocy; 2975/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200536" cy="608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546203" y="6286520"/>
            <a:ext cx="4597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 до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О.Ю.Кобилянської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25.09.1906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14298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Ольга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Кобилянська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письменниця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душевних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переживань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напруженої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думки,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ліричних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настроїв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виступила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прозаїк-новатор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Ольга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Юліанівна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Кобилянська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27 листопада 1863 р. в невеликому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містечку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Гура-Гумора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Кимпу-лунзького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Буковині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Румунія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6866" name="Picture 2" descr="&amp;Ocy;&amp;lcy;&amp;softcy;&amp;gcy;&amp;acy; &amp;kcy;&amp;ocy;&amp;bcy;&amp;icy;&amp;lcy;&amp;yacy;&amp;ncy;&amp;scy;&amp;softcy;&amp;kcy;&amp;acy; &amp;zcy;&amp;iecy;&amp;mcy;&amp;lcy;&amp;yacy; &amp;acy;&amp;ucy;&amp;dcy;&amp;icy;&amp;ocy;&amp;kcy;&amp;ncy;&amp;icy;&amp;gcy;&amp;acy; &amp;ocy;&amp;ncy;&amp;lcy;&amp;acy;&amp;jcy;&amp;ncy;"/>
          <p:cNvPicPr>
            <a:picLocks noChangeAspect="1" noChangeArrowheads="1"/>
          </p:cNvPicPr>
          <p:nvPr/>
        </p:nvPicPr>
        <p:blipFill>
          <a:blip r:embed="rId3"/>
          <a:srcRect r="2026" b="10000"/>
          <a:stretch>
            <a:fillRect/>
          </a:stretch>
        </p:blipFill>
        <p:spPr bwMode="auto">
          <a:xfrm>
            <a:off x="5214942" y="0"/>
            <a:ext cx="414340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&amp;Lcy;&amp;iecy;&amp;scy;&amp;yacy; &amp;Ucy;&amp;kcy;&amp;rcy;&amp;acy;&amp;yicy;&amp;ncy;&amp;kcy;&amp;acy; (&amp;pcy;&amp;rcy;&amp;acy;&amp;vcy;&amp;ocy;&amp;rcy;&amp;ucy;&amp;chcy;) &amp;iukcy; &amp;Ocy;&amp;lcy;&amp;softcy;&amp;gcy;&amp;acy; &amp;Kcy;&amp;ocy;&amp;bcy;&amp;icy;&amp;lcy;&amp;yacy;&amp;ncy;&amp;scy;&amp;softcy;&amp;kcy;&amp;acy;. &amp;Fcy;&amp;ocy;&amp;tcy;&amp;ocy; 1901 &amp;rcy;. &amp;Lcy;&amp;iecy;&amp;scy;&amp;yacy; &amp;Ucy;&amp;kcy;&amp;rcy;&amp;acy;&amp;yicy;&amp;ncy;&amp;kcy;&amp;acy;. &amp;Fcy;&amp;ocy;&amp;tcy;&amp;ocy; 1901 &amp;rcy;. - &amp;Kcy;&amp;acy;&amp;rcy;&amp;tcy;&amp;icy;&amp;ncy;&amp;kcy;&amp;acy; 31 - &amp;Lcy;&amp;iecy;&amp;scy;&amp;yacy; &amp;Ucy;&amp;kcy;&amp;rcy;&amp;acy;&amp;icy;&amp;ncy;&amp;kcy;&amp;acy; - &amp;Ucy;-&amp;Fcy; - &amp;Kcy;&amp;acy;&amp;r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44868" cy="68087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357166"/>
            <a:ext cx="415222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Леся Українка і</a:t>
            </a:r>
          </a:p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Ольга Кобилянська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71462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письменницею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Лесею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Українкою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вони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знайомі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14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років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бачилися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тричі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Два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них - Леся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Українка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приїжджала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Чернівці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64291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поважали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щастя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коли вона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виглядала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віконця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кланялася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перед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вікнами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перенесеного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інсульту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письменниці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зводились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того,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Ольга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сиділа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кріслі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дивилася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4" name="Picture 4" descr="&amp;Bcy;&amp;ocy;&amp;lcy;&amp;softcy;&amp;shcy;&amp;acy;&amp;yacy; &amp;Scy;&amp;ocy;&amp;vcy;&amp;iecy;&amp;tcy;&amp;scy;&amp;kcy;&amp;acy;&amp;yacy; &amp;Ecy;&amp;ncy;&amp;tscy;&amp;icy;&amp;kcy;&amp;lcy;&amp;ocy;&amp;pcy;&amp;iecy;&amp;dcy;&amp;icy;&amp;yacy; (&amp;Kcy;&amp;Ocy;) - &amp;Bcy;&amp;Scy;&amp;Ecy; - &amp;Scy;&amp;kcy;&amp;acy;&amp;chcy;&amp;acy;&amp;tcy;&amp;softcy; &amp;bcy;&amp;iecy;&amp;scy;&amp;pcy;&amp;lcy;&amp;acy;&amp;tcy;&amp;n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929090" cy="510271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857252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рібний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лавровий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вінок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подарували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львів’яни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знак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поваги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таланту. 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http://molbuk.ua/uploads/posts/2011-04/1302876912_dsc01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85860"/>
            <a:ext cx="3914780" cy="52197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&amp;Bcy;&amp;ucy;&amp;kcy;&amp;ocy;&amp;vcy;&amp;icy;&amp;ncy;&amp;tscy;&amp;iukcy; &amp;vcy;&amp;iukcy;&amp;dcy;&amp;zcy;&amp;ncy;&amp;acy;&amp;chcy;&amp;acy;&amp;yucy;&amp;tcy;&amp;softcy; 149-&amp;tcy;&amp;ucy; &amp;rcy;&amp;iukcy;&amp;chcy;&amp;ncy;&amp;icy;&amp;tscy;&amp;yucy; &amp;vcy;&amp;iukcy;&amp;dcy; &amp;dcy;&amp;ncy;&amp;yacy; &amp;ncy;&amp;acy;&amp;rcy;&amp;ocy;&amp;dcy;&amp;zhcy;&amp;iecy;&amp;ncy;&amp;ncy;&amp;yacy; &amp;Ocy;&amp;lcy;&amp;softcy;&amp;gcy;&amp;icy; &amp;Kcy;&amp;ocy;&amp;bcy;&amp;icy;&amp;lcy;&amp;yacy;&amp;ncy;&amp;scy;&amp;softcy;&amp;kcy;&amp;ocy;&amp;yicy; (&amp;Fcy;&amp;Ocy;&amp;Tcy;&amp;Ocy;&amp;Rcy;&amp;IEcy;&amp;Pcy;&amp;Ocy;&amp;Rcy;&amp;Tcy;&amp;Acy;&amp;ZHcy;) &amp;CHcy;&amp;iecy;&amp;rcy;&amp;ncy;&amp;iukcy;&amp;vcy;&amp;iecy;&amp;tscy;&amp;softcy;&amp;kcy;&amp;acy; &amp;ocy;&amp;bcy;&amp;lcy;&amp;acy;&amp;scy;&amp;ncy;&amp;acy; &amp;dcy;&amp;iecy;&amp;rcy;&amp;zhcy;&amp;acy;&amp;vcy;&amp;ncy;&amp;acy; &amp;acy;&amp;dcy;&amp;mcy;&amp;iukcy;&amp;ncy;&amp;iukcy;&amp;scy;&amp;tcy;&amp;r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7315200" cy="48768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5357826"/>
            <a:ext cx="5857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Ольга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Кобилянська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похована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Чернівцях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поруч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батьками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'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://molbuk.ua/uploads/posts/2012-11/1354032910_201011231805-sdc17191.jpg"/>
          <p:cNvPicPr>
            <a:picLocks noChangeAspect="1" noChangeArrowheads="1"/>
          </p:cNvPicPr>
          <p:nvPr/>
        </p:nvPicPr>
        <p:blipFill>
          <a:blip r:embed="rId3"/>
          <a:srcRect r="3750" b="10000"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2000240"/>
            <a:ext cx="35718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Ольгу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Кобилянську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вшанували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вона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народилася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&amp;Ocy;&amp;lcy;&amp;softcy;&amp;gcy;&amp;ucy; &amp;Kcy;&amp;ocy;&amp;bcy;&amp;icy;&amp;lcy;&amp;yacy;&amp;ncy;&amp;scy;&amp;softcy;&amp;kcy;&amp;ucy; &amp;vcy;&amp;shcy;&amp;acy;&amp;ncy;&amp;ucy;&amp;vcy;&amp;acy;&amp;lcy;&amp;icy; &amp;ucy; &amp;mcy;&amp;iukcy;&amp;scy;&amp;tcy;&amp;iukcy;, &amp;dcy;&amp;iecy; &amp;vcy;&amp;ocy;&amp;ncy;&amp;acy; &amp;ncy;&amp;acy;&amp;rcy;&amp;ocy;&amp;dcy;&amp;icy;&amp;lcy;&amp;acy;&amp;scy;&amp;yacy; &quot; &amp;Ncy;&amp;ocy;&amp;vcy;&amp;icy;&amp;ncy;&amp;icy; &amp;CHcy;&amp;iecy;&amp;rcy;&amp;ncy;&amp;iukcy;&amp;vcy;&amp;tscy;&amp;iukcy;: &amp;Iukcy;&amp;ncy;&amp;fcy;&amp;ocy;&amp;rcy;&amp;mcy;&amp;acy;&amp;tscy;&amp;iukcy;&amp;jcy;&amp;ncy;&amp;icy;&amp;jcy; &amp;pcy;&amp;ocy;&amp;rcy;&amp;tcy;&amp;acy;&amp;lcy; &amp;gcy;&amp;acy;&amp;zcy;&amp;iecy;&amp;tcy;&amp;icy; &quot;&amp;Mcy;&amp;ocy;&amp;lcy;&amp;ocy;&amp;dcy;&amp;icy;&amp;jcy; &amp;bcy;&amp;ucy;&amp;kcy;&amp;ocy;&amp;vcy;&amp;icy;&amp;ncy;&amp;iecy;&amp;ts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&amp;Zcy;&amp;acy;&amp;vcy;&amp;tcy;&amp;rcy;&amp;acy; - 92-&amp;gcy;&amp;acy; &amp;rcy;&amp;iukcy;&amp;chcy;&amp;ncy;&amp;icy;&amp;tscy;&amp;yacy; &amp;Bcy;&amp;ucy;&amp;kcy;&amp;ocy;&amp;vcy;&amp;icy;&amp;ncy;&amp;scy;&amp;softcy;&amp;kcy;&amp;ocy;&amp;gcy;&amp;ocy; &amp;vcy;&amp;iukcy;&amp;chcy;&amp;acy; - &amp;Ncy;&amp;ocy;&amp;vcy;&amp;icy;&amp;ncy;&amp;icy; &amp;CHcy;&amp;iecy;&amp;rcy;&amp;ncy;&amp;iukcy;&amp;vcy;&amp;tscy;&amp;iukcy;&amp;vcy; &amp;Pcy;&amp;ocy;&amp;gcy;&amp;lcy;&amp;yacy;&amp;dcy; &amp;CHcy;&amp;iecy;&amp;rcy;&amp;ncy;&amp;iukcy;&amp;vcy;&amp;tscy;&amp;iukcy; &amp;Vcy;&amp;iukcy;&amp;dcy; &amp;iukcy; &amp;d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7429552" cy="55849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5715016"/>
            <a:ext cx="857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Драмтеатр </a:t>
            </a:r>
            <a:r>
              <a:rPr lang="ru-RU" sz="4000" b="1" dirty="0" err="1" smtClean="0"/>
              <a:t>ім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О.Кобилянської</a:t>
            </a:r>
            <a:endParaRPr lang="ru-RU" sz="40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15716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Батько Кобилянської – Юліан Кобилянський, українець, походив з Тернопільської області, мама, Марія Вернер, наполовину полька і німкеня. Мама найбільше розмовляла з дітьми польською, тато – українською, а між собою вони спілкувалися німецькою. 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8434" name="Picture 2" descr="&amp;kcy;&amp;ocy;&amp;bcy;&amp;icy;&amp;l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3400425" cy="481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357166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Ольга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Кобилянська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закінчила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свій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високий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рівень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знань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досягла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самостійно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 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Письменниця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добре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малювала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грала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різних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музичних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інструментах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навчилася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грати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слух),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хорошою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вершницею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&amp;Lcy;&amp;iecy;&amp;kcy;&amp;tscy;&amp;iukcy;&amp;yacy; &amp;vcy;&amp;chcy;&amp;icy;&amp;tcy;&amp;iecy;&amp;lcy;&amp;yacy;. &amp;Lcy;&amp;iukcy;&amp;tcy;&amp;iecy;&amp;rcy;&amp;acy;&amp;tcy;&amp;ucy;&amp;rcy;&amp;ncy;&amp;acy; &amp;scy;&amp;pcy;&amp;acy;&amp;dcy;&amp;shchcy;&amp;icy;&amp;ncy;&amp;acy; &amp;Mcy;&amp;acy;&amp;rcy;&amp;kcy;&amp;acy; &amp;Vcy;&amp;ocy;&amp;vcy;&amp;chcy;&amp;kcy;&amp;acy; &amp;zcy;&amp;ncy;&amp;acy;&amp;chcy;&amp;ncy;&amp;acy;: &amp;dcy;&amp;vcy;&amp;iukcy; &amp;kcy;&amp;ncy;&amp;icy;&amp;gcy;&amp;icy; &quot;&amp;Ncy;&amp;acy;&amp;rcy;&amp;ocy;&amp;dcy;&amp;ncy;&amp;icy;&amp;khcy; &amp;ocy;&amp;pcy;&amp;ocy;&amp;vcy;&amp;iukcy;&amp;dcy;&amp;acy;&amp;ncy;&amp;soft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429000"/>
            <a:ext cx="5276850" cy="172402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71502" y="0"/>
            <a:ext cx="921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 свої вірші написала німецькою мовою. Цікаво, що Ольга Кобилянська підписувалася "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Кобиляньска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бо саме таке написання започаткував її батько.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&amp;Kcy;&amp;rcy;&amp;acy;&amp;jcy; &amp;Ocy;&amp;lcy;&amp;softcy;&amp;gcy;&amp;icy; &amp;Kcy;&amp;ocy;&amp;bcy;&amp;icy;&amp;lcy;&amp;yacy;&amp;ncy;&amp;scy;&amp;softcy;&amp;kcy;&amp;ocy;&amp;yicy; &amp;tcy;&amp;acy; &amp;scy;&amp;pcy;&amp;iukcy;&amp;vcy;&amp;ucy;&amp;chcy;&amp;icy;&amp;khcy; &amp;lcy;&amp;yucy;&amp;dcy;&amp;iecy;&amp;jcy; &quot; &amp;Ncy;&amp;ocy;&amp;vcy;&amp;icy;&amp;ncy;&amp;icy; &amp;CHcy;&amp;iecy;&amp;rcy;&amp;ncy;&amp;iukcy;&amp;vcy;&amp;tscy;&amp;iukcy;: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54" y="1643050"/>
            <a:ext cx="9041552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&amp;Kcy;&amp;rcy;&amp;acy;&amp;jcy; &amp;Ocy;&amp;lcy;&amp;softcy;&amp;gcy;&amp;icy; &amp;Kcy;&amp;ocy;&amp;bcy;&amp;icy;&amp;lcy;&amp;yacy;&amp;ncy;&amp;scy;&amp;softcy;&amp;kcy;&amp;ocy;&amp;yicy; &amp;tcy;&amp;acy; &amp;scy;&amp;pcy;&amp;iukcy;&amp;vcy;&amp;ucy;&amp;chcy;&amp;icy;&amp;khcy; &amp;lcy;&amp;yucy;&amp;dcy;&amp;iecy;&amp;jcy; &quot; &amp;Ncy;&amp;ocy;&amp;vcy;&amp;icy;&amp;ncy;&amp;icy; &amp;CHcy;&amp;iecy;&amp;rcy;&amp;ncy;&amp;iukcy;&amp;vcy;&amp;tscy;&amp;iukcy;: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7500990" cy="56257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Рукопис найпершої повісті Кобилянської, датованої 1880 роком,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“Гортенза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або Доля однієї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дівчини”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був написаний німецькою мовою.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857232"/>
            <a:ext cx="40719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Книга супроводжує Ольгу Кобилянську з того моменту, як вона навчилася читати. Навчилася читати вона навіть не українською мовою , не німецькою, а польською. А перша прочитана книга була чеською мовою. Вона входить у світ книги, у світ читання. І далі вже пішло: шукає, хапає, ловить ті книги.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Також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мала добру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пам’ять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могла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декламувати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твори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із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"Кобзаря"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кілька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годин. 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26" name="Picture 2" descr="&amp;Pcy;&amp;iecy;&amp;rcy;&amp;scy;&amp;ocy;&amp;ncy;&amp;acy;&amp;lcy;&amp;softcy;&amp;ncy;&amp;ycy;&amp;jcy; &amp;scy;&amp;acy;&amp;jcy;&amp;tcy; - &amp;Ncy;&amp;acy;&amp;tcy;&amp;acy;&amp;lcy;&amp;iukcy;&amp;yacy; &amp;Kcy;&amp;ocy;&amp;bcy;&amp;rcy;&amp;icy;&amp;ncy;&amp;scy;&amp;soft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4495800"/>
          </a:xfrm>
          <a:prstGeom prst="rect">
            <a:avLst/>
          </a:prstGeom>
          <a:noFill/>
        </p:spPr>
      </p:pic>
      <p:pic>
        <p:nvPicPr>
          <p:cNvPr id="1030" name="Picture 6" descr="&amp;Kcy;&amp;ocy;&amp;bcy;&amp;zcy;&amp;acy;&amp;rcy;&amp;softcy; - ElitPodar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98676"/>
            <a:ext cx="4357686" cy="315932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1" y="0"/>
            <a:ext cx="92202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48577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У родині Кобилянських завжди було особливе ставлення до музики. Про це свідчать альбоми з піснями, які любили в родині Кобилянських. Пісенники переписували і батько, і брат, і сама Ольга. А ще майже всі члени родини грали на якомусь інструменті, дехто гарно співав. Сама Кобилянська грала на цитрі (струнний щипковий інструмент, що ставиться на коліна). А ще – на дримбі та фортепіано. Усі ці раритети – родинні пісенники, фортепіано, цитра дбайливо зберігаються у </a:t>
            </a:r>
            <a:r>
              <a:rPr lang="uk-UA" sz="2400" dirty="0" err="1" smtClean="0">
                <a:ln>
                  <a:solidFill>
                    <a:sysClr val="windowText" lastClr="000000"/>
                  </a:solidFill>
                </a:ln>
              </a:rPr>
              <a:t>Чернівцькому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 літературно-меморіа­льному музеї Ольги Кобилянської.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3316" name="Picture 4" descr="&amp;Bcy;&amp;iukcy;&amp;ocy;&amp;gcy;&amp;rcy;&amp;acy;&amp;fcy;&amp;iukcy;&amp;yicy; &amp;Ucy;&amp;kcy;&amp;rcy;&amp;acy;&amp;yicy;&amp;ncy;&amp;scy;&amp;softcy;&amp;kcy;&amp;acy; &amp;lcy;&amp;iukcy;&amp;tcy;&amp;iecy;&amp;rcy;&amp;acy;&amp;tcy;&amp;ucy;&amp;rcy;&amp;acy;. &amp;Tcy;&amp;iecy;&amp;ocy;&amp;rcy;&amp;iukcy;&amp;yacy; &amp;lcy;&amp;iukcy;&amp;tcy;&amp;iecy;&amp;rcy;&amp;acy;&amp;tcy;&amp;ucy;&amp;rcy;&amp;icy;. &amp;Gcy;&amp;ocy;&amp;tcy;&amp;ucy;&amp;jcy;&amp;mcy;&amp;ocy;&amp;scy;&amp;yacy; &amp;dcy;&amp;ocy; &amp;iukcy;&amp;scy;&amp;pcy;&amp;icy;&amp;tcy;&amp;ucy; &amp;tcy;&amp;acy; &amp;Zcy;&amp;Ncy;&amp;Ocy; &amp;zcy; &amp;ucy;&amp;kcy;&amp;rcy;&amp;acy;&amp;yicy;&amp;ncy;&amp;scy;&amp;softcy;&amp;kcy;&amp;ocy;&amp;yicy; &amp;lcy;&amp;iukcy;&amp;tcy;&amp;iecy;&amp;rcy;&amp;acy;&amp;tcy;&amp;ucy;&amp;rcy;&amp;icy;. - Par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4214810" cy="553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'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&amp;Ocy;&amp;lcy;&amp;softcy;&amp;gcy;&amp;acy; &amp;Kcy;&amp;ocy;&amp;bcy;&amp;icy;&amp;lcy;&amp;yacy;&amp;ncy;&amp;scy;&amp;softcy;&amp;kcy;&amp;acy; &amp;vcy;&amp;icy;&amp;ncy;&amp;acy;&amp;jcy;&amp;mcy;&amp;acy;&amp;lcy;&amp;acy; &amp;ucy; &amp;CHcy;&amp;iecy;&amp;rcy;&amp;ncy;&amp;iukcy;&amp;vcy;&amp;tscy;&amp;yacy;&amp;khcy; &amp;acy;&amp;zhcy; 12 &amp;kcy;&amp;vcy;&amp;acy;&amp;rcy;&amp;tcy;&amp;icy;&amp;rcy; &amp;Vcy;&amp;icy;&amp;scy;&amp;ocy;&amp;kcy;&amp;i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7215238" cy="48255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429264"/>
            <a:ext cx="9429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Кобилянських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Чернівці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1898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Стоять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зліва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направо):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Олександр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Юліан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Степан,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Володимир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Сидять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зліва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направо): Максим,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Євгенія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Йосипівна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Юліан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Якович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батько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Ольга.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836</Words>
  <Application>Microsoft Office PowerPoint</Application>
  <PresentationFormat>Экран (4:3)</PresentationFormat>
  <Paragraphs>37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1</cp:revision>
  <dcterms:created xsi:type="dcterms:W3CDTF">2014-12-07T21:24:57Z</dcterms:created>
  <dcterms:modified xsi:type="dcterms:W3CDTF">2014-12-08T00:44:21Z</dcterms:modified>
</cp:coreProperties>
</file>