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8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CBB6-B246-46F2-88FA-8DA75F7F8737}" type="datetimeFigureOut">
              <a:rPr lang="ru-RU" smtClean="0"/>
              <a:t>04.10.2012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6B9D-12BA-4783-8A0F-BC8D5AE305D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CBB6-B246-46F2-88FA-8DA75F7F8737}" type="datetimeFigureOut">
              <a:rPr lang="ru-RU" smtClean="0"/>
              <a:t>04.10.2012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6B9D-12BA-4783-8A0F-BC8D5AE305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CBB6-B246-46F2-88FA-8DA75F7F8737}" type="datetimeFigureOut">
              <a:rPr lang="ru-RU" smtClean="0"/>
              <a:t>04.10.2012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6B9D-12BA-4783-8A0F-BC8D5AE305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CBB6-B246-46F2-88FA-8DA75F7F8737}" type="datetimeFigureOut">
              <a:rPr lang="ru-RU" smtClean="0"/>
              <a:t>04.10.2012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6B9D-12BA-4783-8A0F-BC8D5AE305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CBB6-B246-46F2-88FA-8DA75F7F8737}" type="datetimeFigureOut">
              <a:rPr lang="ru-RU" smtClean="0"/>
              <a:t>04.10.2012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BDD6B9D-12BA-4783-8A0F-BC8D5AE305D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CBB6-B246-46F2-88FA-8DA75F7F8737}" type="datetimeFigureOut">
              <a:rPr lang="ru-RU" smtClean="0"/>
              <a:t>04.10.2012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6B9D-12BA-4783-8A0F-BC8D5AE305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CBB6-B246-46F2-88FA-8DA75F7F8737}" type="datetimeFigureOut">
              <a:rPr lang="ru-RU" smtClean="0"/>
              <a:t>04.10.2012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6B9D-12BA-4783-8A0F-BC8D5AE305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CBB6-B246-46F2-88FA-8DA75F7F8737}" type="datetimeFigureOut">
              <a:rPr lang="ru-RU" smtClean="0"/>
              <a:t>04.10.2012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6B9D-12BA-4783-8A0F-BC8D5AE305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CBB6-B246-46F2-88FA-8DA75F7F8737}" type="datetimeFigureOut">
              <a:rPr lang="ru-RU" smtClean="0"/>
              <a:t>04.10.2012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6B9D-12BA-4783-8A0F-BC8D5AE305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CBB6-B246-46F2-88FA-8DA75F7F8737}" type="datetimeFigureOut">
              <a:rPr lang="ru-RU" smtClean="0"/>
              <a:t>04.10.2012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6B9D-12BA-4783-8A0F-BC8D5AE305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CBB6-B246-46F2-88FA-8DA75F7F8737}" type="datetimeFigureOut">
              <a:rPr lang="ru-RU" smtClean="0"/>
              <a:t>04.10.2012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6B9D-12BA-4783-8A0F-BC8D5AE305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FC8CBB6-B246-46F2-88FA-8DA75F7F8737}" type="datetimeFigureOut">
              <a:rPr lang="ru-RU" smtClean="0"/>
              <a:t>04.10.2012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BDD6B9D-12BA-4783-8A0F-BC8D5AE305D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Cutlery sets</a:t>
            </a:r>
            <a:endParaRPr lang="ru-RU" sz="6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Snack </a:t>
            </a:r>
            <a:r>
              <a:rPr lang="en-US" dirty="0" smtClean="0"/>
              <a:t>appliance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Snack </a:t>
            </a:r>
            <a:r>
              <a:rPr lang="en-US" dirty="0" smtClean="0"/>
              <a:t>unit includes </a:t>
            </a:r>
            <a:r>
              <a:rPr lang="en-US" dirty="0" smtClean="0"/>
              <a:t>a fork and knife. It is served with cold meals and snacks, as well as some hot dishes (pancakes, scrambled eggs). Knife length </a:t>
            </a:r>
            <a:r>
              <a:rPr lang="en-US" dirty="0" smtClean="0"/>
              <a:t>is the diameter </a:t>
            </a:r>
            <a:r>
              <a:rPr lang="en-US" dirty="0" smtClean="0"/>
              <a:t>of a diner plate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1026" name="Picture 2" descr="C:\Users\Olya\Desktop\zakusochnaya-vilka-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714752"/>
            <a:ext cx="3000396" cy="2982361"/>
          </a:xfrm>
          <a:prstGeom prst="rect">
            <a:avLst/>
          </a:prstGeom>
          <a:noFill/>
        </p:spPr>
      </p:pic>
      <p:pic>
        <p:nvPicPr>
          <p:cNvPr id="1027" name="Picture 3" descr="C:\Users\Olya\Desktop\lozh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714752"/>
            <a:ext cx="3209925" cy="295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Fishing appliance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Fishing appliance also consists of a knife and fork. It is used with the hot fish. It is different from </a:t>
            </a:r>
            <a:r>
              <a:rPr lang="en-US" dirty="0" smtClean="0"/>
              <a:t>s snack knife – it looks like </a:t>
            </a:r>
            <a:r>
              <a:rPr lang="en-US" dirty="0" smtClean="0"/>
              <a:t>a </a:t>
            </a:r>
            <a:r>
              <a:rPr lang="en-US" dirty="0" smtClean="0"/>
              <a:t>blade, and </a:t>
            </a:r>
            <a:r>
              <a:rPr lang="en-US" dirty="0" smtClean="0"/>
              <a:t>fork with a bit short teeth.</a:t>
            </a:r>
            <a:endParaRPr lang="ru-RU" dirty="0"/>
          </a:p>
        </p:txBody>
      </p:sp>
      <p:pic>
        <p:nvPicPr>
          <p:cNvPr id="2050" name="Picture 2" descr="C:\Users\Olya\Desktop\rybnyj-pribor-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2924373" y="3004925"/>
            <a:ext cx="3080939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Flatware </a:t>
            </a:r>
            <a:r>
              <a:rPr lang="en-US" dirty="0" smtClean="0"/>
              <a:t>appliance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Flatware - fork, spoon and knife. With it you can eat first and second hot meal. Knife length is approximately equal to the diameter of dining plates, a fork and spoon </a:t>
            </a:r>
            <a:r>
              <a:rPr lang="en-US" dirty="0" smtClean="0"/>
              <a:t>are a </a:t>
            </a:r>
            <a:r>
              <a:rPr lang="en-US" dirty="0" smtClean="0"/>
              <a:t>little </a:t>
            </a:r>
            <a:r>
              <a:rPr lang="en-US" dirty="0" smtClean="0"/>
              <a:t>shorter.</a:t>
            </a:r>
            <a:endParaRPr lang="ru-RU" dirty="0" smtClean="0"/>
          </a:p>
        </p:txBody>
      </p:sp>
      <p:pic>
        <p:nvPicPr>
          <p:cNvPr id="3074" name="Picture 2" descr="C:\Users\Olya\Desktop\stolovye-vilki-i-nozhi-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378740" y="2693437"/>
            <a:ext cx="3315218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Dessert </a:t>
            </a:r>
            <a:r>
              <a:rPr lang="en-US" dirty="0" smtClean="0"/>
              <a:t>appliance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includes a special spoon, fork and knife for sweet dishes. A knife a little narrower than a snack and the tip pointed, fork </a:t>
            </a:r>
            <a:r>
              <a:rPr lang="en-US" dirty="0" smtClean="0"/>
              <a:t>has </a:t>
            </a:r>
            <a:r>
              <a:rPr lang="en-US" dirty="0" smtClean="0"/>
              <a:t>three teeth. These two components of the device are used for cheese, cake, cheese, apple charlotte. Spoon </a:t>
            </a:r>
            <a:r>
              <a:rPr lang="en-US" dirty="0" smtClean="0"/>
              <a:t>is used for </a:t>
            </a:r>
            <a:r>
              <a:rPr lang="en-US" dirty="0" smtClean="0"/>
              <a:t>meals which are not to be cut.</a:t>
            </a:r>
            <a:endParaRPr lang="ru-RU" dirty="0"/>
          </a:p>
        </p:txBody>
      </p:sp>
      <p:pic>
        <p:nvPicPr>
          <p:cNvPr id="4098" name="Picture 2" descr="C:\Users\Olya\Desktop\desert-vilochka-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50181" y="3964671"/>
            <a:ext cx="2207996" cy="2994042"/>
          </a:xfrm>
          <a:prstGeom prst="rect">
            <a:avLst/>
          </a:prstGeom>
          <a:noFill/>
        </p:spPr>
      </p:pic>
      <p:pic>
        <p:nvPicPr>
          <p:cNvPr id="4101" name="Picture 5" descr="C:\Users\Olya\Desktop\h_a517aac4e6210a2ace0f55639b99c0e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357694"/>
            <a:ext cx="2320916" cy="2320916"/>
          </a:xfrm>
          <a:prstGeom prst="rect">
            <a:avLst/>
          </a:prstGeom>
          <a:noFill/>
        </p:spPr>
      </p:pic>
      <p:pic>
        <p:nvPicPr>
          <p:cNvPr id="4102" name="Picture 6" descr="C:\Users\Olya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4357694"/>
            <a:ext cx="2241536" cy="2241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Fruit appliance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Fruit appliance also consists of a knife and fork, which are slightly different from the </a:t>
            </a:r>
            <a:r>
              <a:rPr lang="en-US" dirty="0" smtClean="0"/>
              <a:t>dessert </a:t>
            </a:r>
            <a:r>
              <a:rPr lang="en-US" dirty="0" smtClean="0"/>
              <a:t>- they are smaller and the fork </a:t>
            </a:r>
            <a:r>
              <a:rPr lang="en-US" dirty="0" smtClean="0"/>
              <a:t>has </a:t>
            </a:r>
            <a:r>
              <a:rPr lang="en-US" dirty="0" smtClean="0"/>
              <a:t>two teeth. It is </a:t>
            </a:r>
            <a:r>
              <a:rPr lang="en-US" dirty="0" smtClean="0"/>
              <a:t>interesting, </a:t>
            </a:r>
            <a:r>
              <a:rPr lang="en-US" dirty="0" smtClean="0"/>
              <a:t>that two parts of the same </a:t>
            </a:r>
            <a:r>
              <a:rPr lang="en-US" dirty="0" smtClean="0"/>
              <a:t>end.</a:t>
            </a:r>
            <a:endParaRPr lang="ru-RU" dirty="0"/>
          </a:p>
        </p:txBody>
      </p:sp>
      <p:pic>
        <p:nvPicPr>
          <p:cNvPr id="5123" name="Picture 3" descr="C:\Users\Olya\Desktop\osnovnye-stolovye-pribory-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3573464"/>
            <a:ext cx="3214710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103</TotalTime>
  <Words>232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Cutlery sets</vt:lpstr>
      <vt:lpstr>Snack appliance</vt:lpstr>
      <vt:lpstr>Fishing appliance</vt:lpstr>
      <vt:lpstr>Flatware appliance</vt:lpstr>
      <vt:lpstr>Dessert appliance</vt:lpstr>
      <vt:lpstr>Fruit appliance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Cutlery sets</dc:title>
  <dc:creator>Olya</dc:creator>
  <cp:lastModifiedBy>Olya</cp:lastModifiedBy>
  <cp:revision>11</cp:revision>
  <dcterms:created xsi:type="dcterms:W3CDTF">2012-10-04T14:58:04Z</dcterms:created>
  <dcterms:modified xsi:type="dcterms:W3CDTF">2012-10-04T16:41:47Z</dcterms:modified>
</cp:coreProperties>
</file>