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6" r:id="rId30"/>
    <p:sldId id="284" r:id="rId31"/>
    <p:sldId id="287" r:id="rId32"/>
    <p:sldId id="28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808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6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F7E66F8-ED69-4BC9-A476-3D9FB5B47BF1}" type="datetimeFigureOut">
              <a:rPr lang="ru-RU" smtClean="0"/>
              <a:pPr/>
              <a:t>31.10.2013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923CE6-52F1-4D67-8CE6-2CC57FB27062}" type="slidenum">
              <a:rPr lang="ru-RU" smtClean="0"/>
              <a:pPr/>
              <a:t>‹#›</a:t>
            </a:fld>
            <a:endParaRPr lang="ru-RU"/>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7E66F8-ED69-4BC9-A476-3D9FB5B47BF1}" type="datetimeFigureOut">
              <a:rPr lang="ru-RU" smtClean="0"/>
              <a:pPr/>
              <a:t>31.10.2013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923CE6-52F1-4D67-8CE6-2CC57FB27062}" type="slidenum">
              <a:rPr lang="ru-RU" smtClean="0"/>
              <a:pPr/>
              <a:t>‹#›</a:t>
            </a:fld>
            <a:endParaRPr lang="ru-RU"/>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7E66F8-ED69-4BC9-A476-3D9FB5B47BF1}" type="datetimeFigureOut">
              <a:rPr lang="ru-RU" smtClean="0"/>
              <a:pPr/>
              <a:t>31.10.2013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923CE6-52F1-4D67-8CE6-2CC57FB27062}" type="slidenum">
              <a:rPr lang="ru-RU" smtClean="0"/>
              <a:pPr/>
              <a:t>‹#›</a:t>
            </a:fld>
            <a:endParaRPr lang="ru-RU"/>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7E66F8-ED69-4BC9-A476-3D9FB5B47BF1}" type="datetimeFigureOut">
              <a:rPr lang="ru-RU" smtClean="0"/>
              <a:pPr/>
              <a:t>31.10.2013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923CE6-52F1-4D67-8CE6-2CC57FB27062}" type="slidenum">
              <a:rPr lang="ru-RU" smtClean="0"/>
              <a:pPr/>
              <a:t>‹#›</a:t>
            </a:fld>
            <a:endParaRPr lang="ru-RU"/>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F7E66F8-ED69-4BC9-A476-3D9FB5B47BF1}" type="datetimeFigureOut">
              <a:rPr lang="ru-RU" smtClean="0"/>
              <a:pPr/>
              <a:t>31.10.2013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923CE6-52F1-4D67-8CE6-2CC57FB27062}" type="slidenum">
              <a:rPr lang="ru-RU" smtClean="0"/>
              <a:pPr/>
              <a:t>‹#›</a:t>
            </a:fld>
            <a:endParaRPr lang="ru-RU"/>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7E66F8-ED69-4BC9-A476-3D9FB5B47BF1}" type="datetimeFigureOut">
              <a:rPr lang="ru-RU" smtClean="0"/>
              <a:pPr/>
              <a:t>31.10.2013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923CE6-52F1-4D67-8CE6-2CC57FB27062}" type="slidenum">
              <a:rPr lang="ru-RU" smtClean="0"/>
              <a:pPr/>
              <a:t>‹#›</a:t>
            </a:fld>
            <a:endParaRPr lang="ru-RU"/>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F7E66F8-ED69-4BC9-A476-3D9FB5B47BF1}" type="datetimeFigureOut">
              <a:rPr lang="ru-RU" smtClean="0"/>
              <a:pPr/>
              <a:t>31.10.2013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923CE6-52F1-4D67-8CE6-2CC57FB27062}" type="slidenum">
              <a:rPr lang="ru-RU" smtClean="0"/>
              <a:pPr/>
              <a:t>‹#›</a:t>
            </a:fld>
            <a:endParaRPr lang="ru-RU"/>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F7E66F8-ED69-4BC9-A476-3D9FB5B47BF1}" type="datetimeFigureOut">
              <a:rPr lang="ru-RU" smtClean="0"/>
              <a:pPr/>
              <a:t>31.10.2013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923CE6-52F1-4D67-8CE6-2CC57FB27062}" type="slidenum">
              <a:rPr lang="ru-RU" smtClean="0"/>
              <a:pPr/>
              <a:t>‹#›</a:t>
            </a:fld>
            <a:endParaRPr lang="ru-RU"/>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7E66F8-ED69-4BC9-A476-3D9FB5B47BF1}" type="datetimeFigureOut">
              <a:rPr lang="ru-RU" smtClean="0"/>
              <a:pPr/>
              <a:t>31.10.2013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923CE6-52F1-4D67-8CE6-2CC57FB27062}" type="slidenum">
              <a:rPr lang="ru-RU" smtClean="0"/>
              <a:pPr/>
              <a:t>‹#›</a:t>
            </a:fld>
            <a:endParaRPr lang="ru-RU"/>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7E66F8-ED69-4BC9-A476-3D9FB5B47BF1}" type="datetimeFigureOut">
              <a:rPr lang="ru-RU" smtClean="0"/>
              <a:pPr/>
              <a:t>31.10.2013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923CE6-52F1-4D67-8CE6-2CC57FB27062}" type="slidenum">
              <a:rPr lang="ru-RU" smtClean="0"/>
              <a:pPr/>
              <a:t>‹#›</a:t>
            </a:fld>
            <a:endParaRPr lang="ru-RU"/>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7E66F8-ED69-4BC9-A476-3D9FB5B47BF1}" type="datetimeFigureOut">
              <a:rPr lang="ru-RU" smtClean="0"/>
              <a:pPr/>
              <a:t>31.10.2013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923CE6-52F1-4D67-8CE6-2CC57FB27062}" type="slidenum">
              <a:rPr lang="ru-RU" smtClean="0"/>
              <a:pPr/>
              <a:t>‹#›</a:t>
            </a:fld>
            <a:endParaRPr lang="ru-RU"/>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E66F8-ED69-4BC9-A476-3D9FB5B47BF1}" type="datetimeFigureOut">
              <a:rPr lang="ru-RU" smtClean="0"/>
              <a:pPr/>
              <a:t>31.10.2013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23CE6-52F1-4D67-8CE6-2CC57FB2706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audio" Target="file:///C:\Users\&#1040;&#1076;&#1084;&#1080;&#1085;\Desktop\&#1041;.&#1043;&#1088;&#1110;&#1085;&#1095;&#1077;&#1085;&#1082;&#1086;\Muzika..._-_klasna_sumna_temayu..._(iPlayer.fm).mp3" TargetMode="Externa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ibrary.lg.ua/grin/"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library.lg.ua/gri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prostir.museum/museums/ua/detail?id=54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868" y="4714884"/>
            <a:ext cx="4857784" cy="1214422"/>
          </a:xfrm>
        </p:spPr>
        <p:txBody>
          <a:bodyPr>
            <a:normAutofit fontScale="90000"/>
          </a:bodyPr>
          <a:lstStyle/>
          <a:p>
            <a:r>
              <a:rPr lang="ru-RU" sz="5300" b="1" dirty="0" smtClean="0">
                <a:solidFill>
                  <a:srgbClr val="0070C0"/>
                </a:solidFill>
                <a:latin typeface="Gabriola" pitchFamily="82" charset="0"/>
              </a:rPr>
              <a:t>150 </a:t>
            </a:r>
            <a:r>
              <a:rPr lang="ru-RU" sz="5300" b="1" dirty="0" err="1" smtClean="0">
                <a:solidFill>
                  <a:srgbClr val="0070C0"/>
                </a:solidFill>
                <a:latin typeface="Gabriola" pitchFamily="82" charset="0"/>
              </a:rPr>
              <a:t>років</a:t>
            </a:r>
            <a:r>
              <a:rPr lang="ru-RU" sz="5300" b="1" dirty="0" smtClean="0">
                <a:solidFill>
                  <a:srgbClr val="0070C0"/>
                </a:solidFill>
                <a:latin typeface="Gabriola" pitchFamily="82" charset="0"/>
              </a:rPr>
              <a:t/>
            </a:r>
            <a:br>
              <a:rPr lang="ru-RU" sz="5300" b="1" dirty="0" smtClean="0">
                <a:solidFill>
                  <a:srgbClr val="0070C0"/>
                </a:solidFill>
                <a:latin typeface="Gabriola" pitchFamily="82" charset="0"/>
              </a:rPr>
            </a:br>
            <a:r>
              <a:rPr lang="ru-RU" sz="5300" b="1" dirty="0" err="1" smtClean="0">
                <a:solidFill>
                  <a:srgbClr val="0070C0"/>
                </a:solidFill>
                <a:latin typeface="Gabriola" pitchFamily="82" charset="0"/>
              </a:rPr>
              <a:t>від</a:t>
            </a:r>
            <a:r>
              <a:rPr lang="ru-RU" sz="5300" b="1" dirty="0" smtClean="0">
                <a:solidFill>
                  <a:srgbClr val="0070C0"/>
                </a:solidFill>
                <a:latin typeface="Gabriola" pitchFamily="82" charset="0"/>
              </a:rPr>
              <a:t>  дня </a:t>
            </a:r>
            <a:r>
              <a:rPr lang="ru-RU" sz="5300" b="1" dirty="0" err="1" smtClean="0">
                <a:solidFill>
                  <a:srgbClr val="0070C0"/>
                </a:solidFill>
                <a:latin typeface="Gabriola" pitchFamily="82" charset="0"/>
              </a:rPr>
              <a:t>народження</a:t>
            </a:r>
            <a:r>
              <a:rPr lang="ru-RU" dirty="0" smtClean="0"/>
              <a:t/>
            </a:r>
            <a:br>
              <a:rPr lang="ru-RU" dirty="0" smtClean="0"/>
            </a:br>
            <a:endParaRPr lang="ru-RU" dirty="0"/>
          </a:p>
        </p:txBody>
      </p:sp>
      <p:sp>
        <p:nvSpPr>
          <p:cNvPr id="3" name="Подзаголовок 2"/>
          <p:cNvSpPr>
            <a:spLocks noGrp="1"/>
          </p:cNvSpPr>
          <p:nvPr>
            <p:ph type="subTitle" idx="1"/>
          </p:nvPr>
        </p:nvSpPr>
        <p:spPr>
          <a:xfrm flipH="1">
            <a:off x="5686388" y="1785926"/>
            <a:ext cx="242934" cy="1109658"/>
          </a:xfrm>
        </p:spPr>
        <p:txBody>
          <a:bodyPr>
            <a:noAutofit/>
          </a:bodyPr>
          <a:lstStyle/>
          <a:p>
            <a:endParaRPr lang="ru-RU" sz="6600" b="1" dirty="0">
              <a:solidFill>
                <a:srgbClr val="92D050"/>
              </a:solidFill>
              <a:latin typeface="Gabriola" pitchFamily="82" charset="0"/>
            </a:endParaRPr>
          </a:p>
        </p:txBody>
      </p:sp>
      <p:pic>
        <p:nvPicPr>
          <p:cNvPr id="4" name="Рисунок 3" descr="17.jpg"/>
          <p:cNvPicPr>
            <a:picLocks noChangeAspect="1"/>
          </p:cNvPicPr>
          <p:nvPr/>
        </p:nvPicPr>
        <p:blipFill>
          <a:blip r:embed="rId3"/>
          <a:stretch>
            <a:fillRect/>
          </a:stretch>
        </p:blipFill>
        <p:spPr>
          <a:xfrm>
            <a:off x="5342466" y="357166"/>
            <a:ext cx="3261794" cy="3929090"/>
          </a:xfrm>
          <a:prstGeom prst="rect">
            <a:avLst/>
          </a:prstGeom>
          <a:ln w="88900" cap="sq" cmpd="thickThin">
            <a:solidFill>
              <a:schemeClr val="bg2">
                <a:lumMod val="25000"/>
              </a:schemeClr>
            </a:solidFill>
            <a:prstDash val="solid"/>
            <a:miter lim="800000"/>
          </a:ln>
          <a:effectLst>
            <a:innerShdw blurRad="76200">
              <a:srgbClr val="000000"/>
            </a:innerShdw>
          </a:effectLst>
        </p:spPr>
      </p:pic>
      <p:sp>
        <p:nvSpPr>
          <p:cNvPr id="6" name="Прямоугольник 5"/>
          <p:cNvSpPr/>
          <p:nvPr/>
        </p:nvSpPr>
        <p:spPr>
          <a:xfrm>
            <a:off x="0" y="500042"/>
            <a:ext cx="6500826" cy="2862322"/>
          </a:xfrm>
          <a:prstGeom prst="rect">
            <a:avLst/>
          </a:prstGeom>
          <a:noFill/>
          <a:scene3d>
            <a:camera prst="perspectiveContrastingRightFacing"/>
            <a:lightRig rig="threePt" dir="t"/>
          </a:scene3d>
        </p:spPr>
        <p:txBody>
          <a:bodyPr wrap="square" lIns="91440" tIns="45720" rIns="91440" bIns="45720">
            <a:spAutoFit/>
          </a:bodyPr>
          <a:lstStyle/>
          <a:p>
            <a:pPr algn="ctr"/>
            <a:r>
              <a:rPr lang="ru-RU" sz="6000" b="1" cap="none" spc="0" dirty="0" err="1" smtClean="0">
                <a:ln w="31550" cmpd="sng">
                  <a:solidFill>
                    <a:schemeClr val="accent1">
                      <a:lumMod val="50000"/>
                    </a:schemeClr>
                  </a:solidFill>
                  <a:prstDash val="solid"/>
                </a:ln>
                <a:solidFill>
                  <a:schemeClr val="accent5">
                    <a:lumMod val="75000"/>
                  </a:schemeClr>
                </a:solidFill>
                <a:effectLst>
                  <a:outerShdw blurRad="41275" dist="12700" dir="12000000" algn="tl" rotWithShape="0">
                    <a:srgbClr val="000000">
                      <a:alpha val="40000"/>
                    </a:srgbClr>
                  </a:outerShdw>
                </a:effectLst>
              </a:rPr>
              <a:t>Грінченко</a:t>
            </a:r>
            <a:endParaRPr lang="ru-RU" sz="6000" b="1" cap="none" spc="0" dirty="0" smtClean="0">
              <a:ln w="31550" cmpd="sng">
                <a:solidFill>
                  <a:schemeClr val="accent1">
                    <a:lumMod val="50000"/>
                  </a:schemeClr>
                </a:solidFill>
                <a:prstDash val="solid"/>
              </a:ln>
              <a:solidFill>
                <a:schemeClr val="accent5">
                  <a:lumMod val="75000"/>
                </a:schemeClr>
              </a:solidFill>
              <a:effectLst>
                <a:outerShdw blurRad="41275" dist="12700" dir="12000000" algn="tl" rotWithShape="0">
                  <a:srgbClr val="000000">
                    <a:alpha val="40000"/>
                  </a:srgbClr>
                </a:outerShdw>
              </a:effectLst>
            </a:endParaRPr>
          </a:p>
          <a:p>
            <a:pPr algn="ctr"/>
            <a:r>
              <a:rPr lang="uk-UA" sz="6000" b="1" dirty="0" smtClean="0">
                <a:ln w="31550" cmpd="sng">
                  <a:solidFill>
                    <a:schemeClr val="accent1">
                      <a:lumMod val="50000"/>
                    </a:schemeClr>
                  </a:solidFill>
                  <a:prstDash val="solid"/>
                </a:ln>
                <a:solidFill>
                  <a:schemeClr val="accent5">
                    <a:lumMod val="75000"/>
                  </a:schemeClr>
                </a:solidFill>
                <a:effectLst>
                  <a:outerShdw blurRad="41275" dist="12700" dir="12000000" algn="tl" rotWithShape="0">
                    <a:srgbClr val="000000">
                      <a:alpha val="40000"/>
                    </a:srgbClr>
                  </a:outerShdw>
                </a:effectLst>
              </a:rPr>
              <a:t>Борис Дмитрович</a:t>
            </a:r>
            <a:endParaRPr lang="ru-RU" sz="6000" b="1" cap="none" spc="0" dirty="0">
              <a:ln w="31550" cmpd="sng">
                <a:solidFill>
                  <a:schemeClr val="accent1">
                    <a:lumMod val="50000"/>
                  </a:schemeClr>
                </a:solidFill>
                <a:prstDash val="solid"/>
              </a:ln>
              <a:solidFill>
                <a:schemeClr val="accent5">
                  <a:lumMod val="75000"/>
                </a:schemeClr>
              </a:solidFill>
              <a:effectLst>
                <a:outerShdw blurRad="41275" dist="12700" dir="12000000" algn="tl" rotWithShape="0">
                  <a:srgbClr val="000000">
                    <a:alpha val="40000"/>
                  </a:srgbClr>
                </a:outerShdw>
              </a:effectLst>
            </a:endParaRPr>
          </a:p>
        </p:txBody>
      </p:sp>
      <p:pic>
        <p:nvPicPr>
          <p:cNvPr id="8" name="Рисунок 7" descr="1333056363.gif"/>
          <p:cNvPicPr>
            <a:picLocks noChangeAspect="1"/>
          </p:cNvPicPr>
          <p:nvPr/>
        </p:nvPicPr>
        <p:blipFill>
          <a:blip r:embed="rId4"/>
          <a:stretch>
            <a:fillRect/>
          </a:stretch>
        </p:blipFill>
        <p:spPr>
          <a:xfrm>
            <a:off x="571472" y="3929066"/>
            <a:ext cx="2349571" cy="2185993"/>
          </a:xfrm>
          <a:prstGeom prst="rect">
            <a:avLst/>
          </a:prstGeom>
        </p:spPr>
      </p:pic>
      <p:pic>
        <p:nvPicPr>
          <p:cNvPr id="7" name="Muzika..._-_klasna_sumna_temayu..._(iPlayer.fm).mp3">
            <a:hlinkClick r:id="" action="ppaction://media"/>
          </p:cNvPr>
          <p:cNvPicPr>
            <a:picLocks noRot="1" noChangeAspect="1"/>
          </p:cNvPicPr>
          <p:nvPr>
            <a:audioFile r:link="rId1"/>
          </p:nvPr>
        </p:nvPicPr>
        <p:blipFill>
          <a:blip r:embed="rId5"/>
          <a:stretch>
            <a:fillRect/>
          </a:stretch>
        </p:blipFill>
        <p:spPr>
          <a:xfrm>
            <a:off x="214282" y="6286520"/>
            <a:ext cx="304800" cy="304800"/>
          </a:xfrm>
          <a:prstGeom prst="rect">
            <a:avLst/>
          </a:prstGeom>
        </p:spPr>
      </p:pic>
      <p:sp>
        <p:nvSpPr>
          <p:cNvPr id="9" name="Прямоугольник 8"/>
          <p:cNvSpPr/>
          <p:nvPr/>
        </p:nvSpPr>
        <p:spPr>
          <a:xfrm>
            <a:off x="1357290" y="0"/>
            <a:ext cx="357190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solidFill>
                  <a:schemeClr val="bg2">
                    <a:lumMod val="25000"/>
                  </a:schemeClr>
                </a:solidFill>
              </a:rPr>
              <a:t>Володимирівська ЗОШ І-ІІІ ст.</a:t>
            </a:r>
            <a:endParaRPr lang="ru-RU" sz="1400" dirty="0">
              <a:solidFill>
                <a:schemeClr val="bg2">
                  <a:lumMod val="25000"/>
                </a:schemeClr>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par>
                          <p:cTn id="13" fill="hold">
                            <p:stCondLst>
                              <p:cond delay="2000"/>
                            </p:stCondLst>
                            <p:childTnLst>
                              <p:par>
                                <p:cTn id="14" presetID="1" presetClass="mediacall" presetSubtype="0" fill="hold" nodeType="afterEffect">
                                  <p:stCondLst>
                                    <p:cond delay="0"/>
                                  </p:stCondLst>
                                  <p:childTnLst>
                                    <p:cmd type="call" cmd="playFrom(0.0)">
                                      <p:cBhvr>
                                        <p:cTn id="15"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6"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500306"/>
            <a:ext cx="8229600" cy="1143000"/>
          </a:xfrm>
        </p:spPr>
        <p:txBody>
          <a:bodyPr>
            <a:normAutofit fontScale="90000"/>
          </a:bodyPr>
          <a:lstStyle/>
          <a:p>
            <a:pPr algn="l"/>
            <a:r>
              <a:rPr lang="ru-RU" sz="2000" dirty="0" err="1" smtClean="0"/>
              <a:t>Важливе</a:t>
            </a:r>
            <a:r>
              <a:rPr lang="ru-RU" sz="2000" dirty="0" smtClean="0"/>
              <a:t> </a:t>
            </a:r>
            <a:r>
              <a:rPr lang="ru-RU" sz="2000" dirty="0" err="1" smtClean="0"/>
              <a:t>місце</a:t>
            </a:r>
            <a:r>
              <a:rPr lang="ru-RU" sz="2000" dirty="0" smtClean="0"/>
              <a:t> у </a:t>
            </a:r>
            <a:r>
              <a:rPr lang="ru-RU" sz="2000" dirty="0" err="1" smtClean="0"/>
              <a:t>цій</a:t>
            </a:r>
            <a:r>
              <a:rPr lang="ru-RU" sz="2000" dirty="0" smtClean="0"/>
              <a:t> </a:t>
            </a:r>
            <a:r>
              <a:rPr lang="ru-RU" sz="2000" dirty="0" err="1" smtClean="0"/>
              <a:t>програмі</a:t>
            </a:r>
            <a:r>
              <a:rPr lang="ru-RU" sz="2000" dirty="0" smtClean="0"/>
              <a:t> </a:t>
            </a:r>
            <a:r>
              <a:rPr lang="ru-RU" sz="2000" dirty="0" err="1" smtClean="0"/>
              <a:t>надавалося</a:t>
            </a:r>
            <a:r>
              <a:rPr lang="ru-RU" sz="2000" dirty="0" smtClean="0"/>
              <a:t> книжкам для народу, </a:t>
            </a:r>
            <a:r>
              <a:rPr lang="ru-RU" sz="2000" dirty="0" err="1" smtClean="0"/>
              <a:t>зокрема</a:t>
            </a:r>
            <a:r>
              <a:rPr lang="ru-RU" sz="2000" dirty="0" smtClean="0"/>
              <a:t> для </a:t>
            </a:r>
            <a:r>
              <a:rPr lang="ru-RU" sz="2000" dirty="0" err="1" smtClean="0"/>
              <a:t>дітей</a:t>
            </a:r>
            <a:r>
              <a:rPr lang="ru-RU" sz="2000" dirty="0" smtClean="0"/>
              <a:t>. У </a:t>
            </a:r>
            <a:r>
              <a:rPr lang="ru-RU" sz="2000" dirty="0" err="1" smtClean="0"/>
              <a:t>Харкові</a:t>
            </a:r>
            <a:r>
              <a:rPr lang="ru-RU" sz="2000" dirty="0" smtClean="0"/>
              <a:t> </a:t>
            </a:r>
            <a:r>
              <a:rPr lang="ru-RU" sz="2000" dirty="0" err="1" smtClean="0"/>
              <a:t>письменник</a:t>
            </a:r>
            <a:r>
              <a:rPr lang="ru-RU" sz="2000" dirty="0" smtClean="0"/>
              <a:t> </a:t>
            </a:r>
            <a:r>
              <a:rPr lang="ru-RU" sz="2000" dirty="0" err="1" smtClean="0"/>
              <a:t>видає</a:t>
            </a:r>
            <a:r>
              <a:rPr lang="ru-RU" sz="2000" dirty="0" smtClean="0"/>
              <a:t> три книжки для народного </a:t>
            </a:r>
            <a:r>
              <a:rPr lang="ru-RU" sz="2000" dirty="0" err="1" smtClean="0"/>
              <a:t>читання</a:t>
            </a:r>
            <a:r>
              <a:rPr lang="ru-RU" sz="2000" dirty="0" smtClean="0"/>
              <a:t> — </a:t>
            </a:r>
            <a:r>
              <a:rPr lang="ru-RU" sz="2000" dirty="0" err="1" smtClean="0"/>
              <a:t>художні</a:t>
            </a:r>
            <a:r>
              <a:rPr lang="ru-RU" sz="2000" dirty="0" smtClean="0"/>
              <a:t> «</a:t>
            </a:r>
            <a:r>
              <a:rPr lang="ru-RU" sz="2000" dirty="0" err="1" smtClean="0"/>
              <a:t>Бідний</a:t>
            </a:r>
            <a:r>
              <a:rPr lang="ru-RU" sz="2000" dirty="0" smtClean="0"/>
              <a:t> </a:t>
            </a:r>
            <a:r>
              <a:rPr lang="ru-RU" sz="2000" dirty="0" err="1" smtClean="0"/>
              <a:t>вовк</a:t>
            </a:r>
            <a:r>
              <a:rPr lang="ru-RU" sz="2000" dirty="0" smtClean="0"/>
              <a:t>», «Два </a:t>
            </a:r>
            <a:r>
              <a:rPr lang="ru-RU" sz="2000" dirty="0" err="1" smtClean="0"/>
              <a:t>товариші</a:t>
            </a:r>
            <a:r>
              <a:rPr lang="ru-RU" sz="2000" dirty="0" smtClean="0"/>
              <a:t>» </a:t>
            </a:r>
            <a:r>
              <a:rPr lang="ru-RU" sz="2000" dirty="0" err="1" smtClean="0"/>
              <a:t>і</a:t>
            </a:r>
            <a:r>
              <a:rPr lang="ru-RU" sz="2000" dirty="0" smtClean="0"/>
              <a:t> </a:t>
            </a:r>
            <a:r>
              <a:rPr lang="ru-RU" sz="2000" dirty="0" err="1" smtClean="0"/>
              <a:t>науково-популярну</a:t>
            </a:r>
            <a:r>
              <a:rPr lang="ru-RU" sz="2000" dirty="0" smtClean="0"/>
              <a:t> брошюру «Про </a:t>
            </a:r>
            <a:r>
              <a:rPr lang="ru-RU" sz="2000" dirty="0" err="1" smtClean="0"/>
              <a:t>грім</a:t>
            </a:r>
            <a:r>
              <a:rPr lang="ru-RU" sz="2000" dirty="0" smtClean="0"/>
              <a:t> та </a:t>
            </a:r>
            <a:r>
              <a:rPr lang="ru-RU" sz="2000" dirty="0" err="1" smtClean="0"/>
              <a:t>блискавку</a:t>
            </a:r>
            <a:r>
              <a:rPr lang="ru-RU" sz="2000" dirty="0" smtClean="0"/>
              <a:t>». </a:t>
            </a:r>
            <a:r>
              <a:rPr lang="ru-RU" sz="2000" dirty="0" err="1" smtClean="0"/>
              <a:t>Грінченко</a:t>
            </a:r>
            <a:r>
              <a:rPr lang="ru-RU" sz="2000" dirty="0" smtClean="0"/>
              <a:t> </a:t>
            </a:r>
            <a:r>
              <a:rPr lang="ru-RU" sz="2000" dirty="0" err="1" smtClean="0"/>
              <a:t>мріяв</a:t>
            </a:r>
            <a:r>
              <a:rPr lang="ru-RU" sz="2000" dirty="0" smtClean="0"/>
              <a:t> </a:t>
            </a:r>
            <a:r>
              <a:rPr lang="ru-RU" sz="2000" dirty="0" err="1" smtClean="0"/>
              <a:t>скласти</a:t>
            </a:r>
            <a:r>
              <a:rPr lang="ru-RU" sz="2000" dirty="0" smtClean="0"/>
              <a:t> </a:t>
            </a:r>
            <a:r>
              <a:rPr lang="ru-RU" sz="2000" dirty="0" err="1" smtClean="0"/>
              <a:t>таку</a:t>
            </a:r>
            <a:r>
              <a:rPr lang="ru-RU" sz="2000" dirty="0" smtClean="0"/>
              <a:t> </a:t>
            </a:r>
            <a:r>
              <a:rPr lang="ru-RU" sz="2000" dirty="0" err="1" smtClean="0"/>
              <a:t>популярну</a:t>
            </a:r>
            <a:r>
              <a:rPr lang="ru-RU" sz="2000" dirty="0" smtClean="0"/>
              <a:t> </a:t>
            </a:r>
            <a:r>
              <a:rPr lang="ru-RU" sz="2000" dirty="0" err="1" smtClean="0"/>
              <a:t>бібліотеку</a:t>
            </a:r>
            <a:r>
              <a:rPr lang="ru-RU" sz="2000" dirty="0" smtClean="0"/>
              <a:t> для </a:t>
            </a:r>
            <a:r>
              <a:rPr lang="ru-RU" sz="2000" dirty="0" err="1" smtClean="0"/>
              <a:t>простих</a:t>
            </a:r>
            <a:r>
              <a:rPr lang="ru-RU" sz="2000" dirty="0" smtClean="0"/>
              <a:t> людей, яка б </a:t>
            </a:r>
            <a:r>
              <a:rPr lang="ru-RU" sz="2000" dirty="0" err="1" smtClean="0"/>
              <a:t>допомогла</a:t>
            </a:r>
            <a:r>
              <a:rPr lang="ru-RU" sz="2000" dirty="0" smtClean="0"/>
              <a:t> </a:t>
            </a:r>
            <a:r>
              <a:rPr lang="ru-RU" sz="2000" dirty="0" err="1" smtClean="0"/>
              <a:t>здобути</a:t>
            </a:r>
            <a:r>
              <a:rPr lang="ru-RU" sz="2000" dirty="0" smtClean="0"/>
              <a:t> </a:t>
            </a:r>
            <a:r>
              <a:rPr lang="ru-RU" sz="2000" dirty="0" err="1" smtClean="0"/>
              <a:t>хоча</a:t>
            </a:r>
            <a:r>
              <a:rPr lang="ru-RU" sz="2000" dirty="0" smtClean="0"/>
              <a:t> </a:t>
            </a:r>
            <a:r>
              <a:rPr lang="ru-RU" sz="2000" dirty="0" err="1" smtClean="0"/>
              <a:t>б</a:t>
            </a:r>
            <a:r>
              <a:rPr lang="ru-RU" sz="2000" dirty="0" smtClean="0"/>
              <a:t> </a:t>
            </a:r>
            <a:r>
              <a:rPr lang="ru-RU" sz="2000" dirty="0" err="1" smtClean="0"/>
              <a:t>елементарну</a:t>
            </a:r>
            <a:r>
              <a:rPr lang="ru-RU" sz="2000" dirty="0" smtClean="0"/>
              <a:t> </a:t>
            </a:r>
            <a:r>
              <a:rPr lang="ru-RU" sz="2000" dirty="0" err="1" smtClean="0"/>
              <a:t>освіту</a:t>
            </a:r>
            <a:r>
              <a:rPr lang="ru-RU" sz="2000" dirty="0" smtClean="0"/>
              <a:t>. </a:t>
            </a:r>
            <a:r>
              <a:rPr lang="ru-RU" sz="2000" dirty="0" err="1" smtClean="0"/>
              <a:t>Він</a:t>
            </a:r>
            <a:r>
              <a:rPr lang="ru-RU" sz="2000" dirty="0" smtClean="0"/>
              <a:t> </a:t>
            </a:r>
            <a:r>
              <a:rPr lang="ru-RU" sz="2000" dirty="0" err="1" smtClean="0"/>
              <a:t>складає</a:t>
            </a:r>
            <a:r>
              <a:rPr lang="ru-RU" sz="2000" dirty="0" smtClean="0"/>
              <a:t> </a:t>
            </a:r>
            <a:r>
              <a:rPr lang="ru-RU" sz="2000" dirty="0" err="1" smtClean="0"/>
              <a:t>іспити</a:t>
            </a:r>
            <a:r>
              <a:rPr lang="ru-RU" sz="2000" dirty="0" smtClean="0"/>
              <a:t> на народного </a:t>
            </a:r>
            <a:r>
              <a:rPr lang="ru-RU" sz="2000" dirty="0" err="1" smtClean="0"/>
              <a:t>вчителя</a:t>
            </a:r>
            <a:r>
              <a:rPr lang="ru-RU" sz="2000" dirty="0" smtClean="0"/>
              <a:t> </a:t>
            </a:r>
            <a:r>
              <a:rPr lang="ru-RU" sz="2000" dirty="0" err="1" smtClean="0"/>
              <a:t>і</a:t>
            </a:r>
            <a:r>
              <a:rPr lang="ru-RU" sz="2000" dirty="0" smtClean="0"/>
              <a:t> </a:t>
            </a:r>
            <a:r>
              <a:rPr lang="ru-RU" sz="2000" dirty="0" err="1" smtClean="0"/>
              <a:t>розпочинає</a:t>
            </a:r>
            <a:r>
              <a:rPr lang="ru-RU" sz="2000" dirty="0" smtClean="0"/>
              <a:t> </a:t>
            </a:r>
            <a:r>
              <a:rPr lang="ru-RU" sz="2000" dirty="0" err="1" smtClean="0"/>
              <a:t>педагогічну</a:t>
            </a:r>
            <a:r>
              <a:rPr lang="ru-RU" sz="2000" dirty="0" smtClean="0"/>
              <a:t> </a:t>
            </a:r>
            <a:r>
              <a:rPr lang="ru-RU" sz="2000" dirty="0" err="1" smtClean="0"/>
              <a:t>діяльність</a:t>
            </a:r>
            <a:r>
              <a:rPr lang="ru-RU" sz="2000" dirty="0" smtClean="0"/>
              <a:t> на </a:t>
            </a:r>
            <a:r>
              <a:rPr lang="ru-RU" sz="2000" dirty="0" err="1" smtClean="0"/>
              <a:t>селі</a:t>
            </a:r>
            <a:r>
              <a:rPr lang="ru-RU" sz="2000" dirty="0" smtClean="0"/>
              <a:t>.</a:t>
            </a:r>
            <a:r>
              <a:rPr lang="ru-RU" sz="2000" b="1" dirty="0" smtClean="0"/>
              <a:t> </a:t>
            </a:r>
            <a:r>
              <a:rPr lang="ru-RU" sz="2000" dirty="0" err="1" smtClean="0"/>
              <a:t>Рік</a:t>
            </a:r>
            <a:r>
              <a:rPr lang="ru-RU" sz="2000" dirty="0" smtClean="0"/>
              <a:t> 1881-й — </a:t>
            </a:r>
            <a:r>
              <a:rPr lang="ru-RU" sz="2000" dirty="0" err="1" smtClean="0"/>
              <a:t>літературний</a:t>
            </a:r>
            <a:r>
              <a:rPr lang="ru-RU" sz="2000" dirty="0" smtClean="0"/>
              <a:t> дебют Бориса </a:t>
            </a:r>
            <a:r>
              <a:rPr lang="ru-RU" sz="2000" dirty="0" err="1" smtClean="0"/>
              <a:t>Грінченка</a:t>
            </a:r>
            <a:r>
              <a:rPr lang="ru-RU" sz="2000" dirty="0" smtClean="0"/>
              <a:t>: у </a:t>
            </a:r>
            <a:r>
              <a:rPr lang="ru-RU" sz="2000" dirty="0" err="1" smtClean="0"/>
              <a:t>львівському</a:t>
            </a:r>
            <a:r>
              <a:rPr lang="ru-RU" sz="2000" dirty="0" smtClean="0"/>
              <a:t> </a:t>
            </a:r>
            <a:r>
              <a:rPr lang="ru-RU" sz="2000" dirty="0" err="1" smtClean="0"/>
              <a:t>журналі</a:t>
            </a:r>
            <a:r>
              <a:rPr lang="ru-RU" sz="2000" dirty="0" smtClean="0"/>
              <a:t> «</a:t>
            </a:r>
            <a:r>
              <a:rPr lang="ru-RU" sz="2000" dirty="0" err="1" smtClean="0"/>
              <a:t>Світ</a:t>
            </a:r>
            <a:r>
              <a:rPr lang="ru-RU" sz="2000" dirty="0" smtClean="0"/>
              <a:t>» </a:t>
            </a:r>
            <a:r>
              <a:rPr lang="ru-RU" sz="2000" dirty="0" err="1" smtClean="0"/>
              <a:t>Іван</a:t>
            </a:r>
            <a:r>
              <a:rPr lang="ru-RU" sz="2000" dirty="0" smtClean="0"/>
              <a:t> Франко </a:t>
            </a:r>
            <a:r>
              <a:rPr lang="ru-RU" sz="2000" dirty="0" err="1" smtClean="0"/>
              <a:t>друкує</a:t>
            </a:r>
            <a:r>
              <a:rPr lang="ru-RU" sz="2000" dirty="0" smtClean="0"/>
              <a:t> </a:t>
            </a:r>
            <a:r>
              <a:rPr lang="ru-RU" sz="2000" dirty="0" err="1" smtClean="0"/>
              <a:t>перші</a:t>
            </a:r>
            <a:r>
              <a:rPr lang="ru-RU" sz="2000" dirty="0" smtClean="0"/>
              <a:t> </a:t>
            </a:r>
            <a:r>
              <a:rPr lang="ru-RU" sz="2000" dirty="0" err="1" smtClean="0"/>
              <a:t>вірші</a:t>
            </a:r>
            <a:r>
              <a:rPr lang="ru-RU" sz="2000" dirty="0" smtClean="0"/>
              <a:t> молодого </a:t>
            </a:r>
            <a:r>
              <a:rPr lang="ru-RU" sz="2000" dirty="0" err="1" smtClean="0"/>
              <a:t>поета</a:t>
            </a:r>
            <a:r>
              <a:rPr lang="ru-RU" sz="2000" dirty="0" smtClean="0"/>
              <a:t>. </a:t>
            </a:r>
            <a:r>
              <a:rPr lang="ru-RU" sz="2000" dirty="0" err="1" smtClean="0"/>
              <a:t>Серед</a:t>
            </a:r>
            <a:r>
              <a:rPr lang="ru-RU" sz="2000" dirty="0" smtClean="0"/>
              <a:t> них — </a:t>
            </a:r>
            <a:r>
              <a:rPr lang="ru-RU" sz="2000" dirty="0" err="1" smtClean="0"/>
              <a:t>хрестоматійний</a:t>
            </a:r>
            <a:r>
              <a:rPr lang="ru-RU" sz="2000" dirty="0" smtClean="0"/>
              <a:t> </a:t>
            </a:r>
            <a:r>
              <a:rPr lang="ru-RU" sz="2000" dirty="0" err="1" smtClean="0"/>
              <a:t>заклик</a:t>
            </a:r>
            <a:r>
              <a:rPr lang="ru-RU" sz="2000" dirty="0" smtClean="0"/>
              <a:t> «До </a:t>
            </a:r>
            <a:r>
              <a:rPr lang="ru-RU" sz="2000" dirty="0" err="1" smtClean="0"/>
              <a:t>праці</a:t>
            </a:r>
            <a:r>
              <a:rPr lang="ru-RU" sz="2000" dirty="0" smtClean="0"/>
              <a:t>» — </a:t>
            </a:r>
            <a:r>
              <a:rPr lang="ru-RU" sz="2000" i="1" u="sng" dirty="0" smtClean="0"/>
              <a:t>кредо </a:t>
            </a:r>
            <a:r>
              <a:rPr lang="ru-RU" sz="2000" i="1" u="sng" dirty="0" err="1" smtClean="0"/>
              <a:t>поета</a:t>
            </a:r>
            <a:r>
              <a:rPr lang="ru-RU" sz="2000" i="1" u="sng" dirty="0" smtClean="0"/>
              <a:t> </a:t>
            </a:r>
            <a:r>
              <a:rPr lang="ru-RU" sz="2000" i="1" u="sng" dirty="0" err="1" smtClean="0"/>
              <a:t>і</a:t>
            </a:r>
            <a:r>
              <a:rPr lang="ru-RU" sz="2000" i="1" u="sng" dirty="0" smtClean="0"/>
              <a:t> </a:t>
            </a:r>
            <a:r>
              <a:rPr lang="ru-RU" sz="2000" i="1" u="sng" dirty="0" err="1" smtClean="0"/>
              <a:t>громадянина</a:t>
            </a:r>
            <a:r>
              <a:rPr lang="ru-RU" sz="2000" u="sng" dirty="0" smtClean="0"/>
              <a:t>:</a:t>
            </a:r>
            <a:r>
              <a:rPr lang="ru-RU" sz="2000" dirty="0" smtClean="0"/>
              <a:t/>
            </a:r>
            <a:br>
              <a:rPr lang="ru-RU" sz="2000" dirty="0" smtClean="0"/>
            </a:br>
            <a:r>
              <a:rPr lang="ru-RU" dirty="0" smtClean="0"/>
              <a:t/>
            </a:r>
            <a:br>
              <a:rPr lang="ru-RU" dirty="0" smtClean="0"/>
            </a:br>
            <a:endParaRPr lang="ru-RU" dirty="0"/>
          </a:p>
        </p:txBody>
      </p:sp>
      <p:sp>
        <p:nvSpPr>
          <p:cNvPr id="3" name="Содержимое 2"/>
          <p:cNvSpPr>
            <a:spLocks noGrp="1"/>
          </p:cNvSpPr>
          <p:nvPr>
            <p:ph idx="1"/>
          </p:nvPr>
        </p:nvSpPr>
        <p:spPr>
          <a:xfrm>
            <a:off x="4357686" y="428604"/>
            <a:ext cx="3186106" cy="696899"/>
          </a:xfrm>
        </p:spPr>
        <p:txBody>
          <a:bodyPr>
            <a:normAutofit/>
          </a:bodyPr>
          <a:lstStyle/>
          <a:p>
            <a:r>
              <a:rPr lang="uk-UA" i="1" dirty="0" smtClean="0">
                <a:solidFill>
                  <a:srgbClr val="0070C0"/>
                </a:solidFill>
              </a:rPr>
              <a:t>Бібліограф</a:t>
            </a:r>
            <a:endParaRPr lang="ru-RU" i="1" dirty="0">
              <a:solidFill>
                <a:srgbClr val="0070C0"/>
              </a:solidFill>
            </a:endParaRPr>
          </a:p>
        </p:txBody>
      </p:sp>
      <p:sp>
        <p:nvSpPr>
          <p:cNvPr id="4" name="Прямоугольник 3"/>
          <p:cNvSpPr/>
          <p:nvPr/>
        </p:nvSpPr>
        <p:spPr>
          <a:xfrm>
            <a:off x="2285984" y="4071942"/>
            <a:ext cx="4572000" cy="1323439"/>
          </a:xfrm>
          <a:prstGeom prst="rect">
            <a:avLst/>
          </a:prstGeom>
        </p:spPr>
        <p:txBody>
          <a:bodyPr>
            <a:spAutoFit/>
          </a:bodyPr>
          <a:lstStyle/>
          <a:p>
            <a:pPr algn="ctr"/>
            <a:r>
              <a:rPr lang="ru-RU" sz="2000" i="1" dirty="0" err="1" smtClean="0">
                <a:solidFill>
                  <a:srgbClr val="FF0000"/>
                </a:solidFill>
              </a:rPr>
              <a:t>Праця</a:t>
            </a:r>
            <a:r>
              <a:rPr lang="ru-RU" sz="2000" i="1" dirty="0" smtClean="0">
                <a:solidFill>
                  <a:srgbClr val="FF0000"/>
                </a:solidFill>
              </a:rPr>
              <a:t> </a:t>
            </a:r>
            <a:r>
              <a:rPr lang="ru-RU" sz="2000" i="1" dirty="0" err="1" smtClean="0">
                <a:solidFill>
                  <a:srgbClr val="FF0000"/>
                </a:solidFill>
              </a:rPr>
              <a:t>єдина</a:t>
            </a:r>
            <a:r>
              <a:rPr lang="ru-RU" sz="2000" i="1" dirty="0" smtClean="0">
                <a:solidFill>
                  <a:srgbClr val="FF0000"/>
                </a:solidFill>
              </a:rPr>
              <a:t> </a:t>
            </a:r>
            <a:r>
              <a:rPr lang="ru-RU" sz="2000" i="1" dirty="0" err="1" smtClean="0">
                <a:solidFill>
                  <a:srgbClr val="FF0000"/>
                </a:solidFill>
              </a:rPr>
              <a:t>з</a:t>
            </a:r>
            <a:r>
              <a:rPr lang="ru-RU" sz="2000" i="1" dirty="0" smtClean="0">
                <a:solidFill>
                  <a:srgbClr val="FF0000"/>
                </a:solidFill>
              </a:rPr>
              <a:t> </a:t>
            </a:r>
            <a:r>
              <a:rPr lang="ru-RU" sz="2000" i="1" dirty="0" err="1" smtClean="0">
                <a:solidFill>
                  <a:srgbClr val="FF0000"/>
                </a:solidFill>
              </a:rPr>
              <a:t>неволі</a:t>
            </a:r>
            <a:r>
              <a:rPr lang="ru-RU" sz="2000" i="1" dirty="0" smtClean="0">
                <a:solidFill>
                  <a:srgbClr val="FF0000"/>
                </a:solidFill>
              </a:rPr>
              <a:t> нас </a:t>
            </a:r>
            <a:r>
              <a:rPr lang="ru-RU" sz="2000" i="1" dirty="0" err="1" smtClean="0">
                <a:solidFill>
                  <a:srgbClr val="FF0000"/>
                </a:solidFill>
              </a:rPr>
              <a:t>вирве</a:t>
            </a:r>
            <a:r>
              <a:rPr lang="ru-RU" sz="2000" i="1" dirty="0" smtClean="0">
                <a:solidFill>
                  <a:srgbClr val="FF0000"/>
                </a:solidFill>
              </a:rPr>
              <a:t>: </a:t>
            </a:r>
            <a:br>
              <a:rPr lang="ru-RU" sz="2000" i="1" dirty="0" smtClean="0">
                <a:solidFill>
                  <a:srgbClr val="FF0000"/>
                </a:solidFill>
              </a:rPr>
            </a:br>
            <a:r>
              <a:rPr lang="ru-RU" sz="2000" i="1" dirty="0" err="1" smtClean="0">
                <a:solidFill>
                  <a:srgbClr val="FF0000"/>
                </a:solidFill>
              </a:rPr>
              <a:t>Нумо</a:t>
            </a:r>
            <a:r>
              <a:rPr lang="ru-RU" sz="2000" i="1" dirty="0" smtClean="0">
                <a:solidFill>
                  <a:srgbClr val="FF0000"/>
                </a:solidFill>
              </a:rPr>
              <a:t> до </a:t>
            </a:r>
            <a:r>
              <a:rPr lang="ru-RU" sz="2000" i="1" dirty="0" err="1" smtClean="0">
                <a:solidFill>
                  <a:srgbClr val="FF0000"/>
                </a:solidFill>
              </a:rPr>
              <a:t>праці</a:t>
            </a:r>
            <a:r>
              <a:rPr lang="ru-RU" sz="2000" i="1" dirty="0" smtClean="0">
                <a:solidFill>
                  <a:srgbClr val="FF0000"/>
                </a:solidFill>
              </a:rPr>
              <a:t>, </a:t>
            </a:r>
            <a:r>
              <a:rPr lang="ru-RU" sz="2000" i="1" dirty="0" err="1" smtClean="0">
                <a:solidFill>
                  <a:srgbClr val="FF0000"/>
                </a:solidFill>
              </a:rPr>
              <a:t>брати</a:t>
            </a:r>
            <a:r>
              <a:rPr lang="ru-RU" sz="2000" i="1" dirty="0" smtClean="0">
                <a:solidFill>
                  <a:srgbClr val="FF0000"/>
                </a:solidFill>
              </a:rPr>
              <a:t>! </a:t>
            </a:r>
            <a:br>
              <a:rPr lang="ru-RU" sz="2000" i="1" dirty="0" smtClean="0">
                <a:solidFill>
                  <a:srgbClr val="FF0000"/>
                </a:solidFill>
              </a:rPr>
            </a:br>
            <a:r>
              <a:rPr lang="ru-RU" sz="2000" i="1" dirty="0" err="1" smtClean="0">
                <a:solidFill>
                  <a:srgbClr val="FF0000"/>
                </a:solidFill>
              </a:rPr>
              <a:t>Годі</a:t>
            </a:r>
            <a:r>
              <a:rPr lang="ru-RU" sz="2000" i="1" dirty="0" smtClean="0">
                <a:solidFill>
                  <a:srgbClr val="FF0000"/>
                </a:solidFill>
              </a:rPr>
              <a:t> </a:t>
            </a:r>
            <a:r>
              <a:rPr lang="ru-RU" sz="2000" i="1" dirty="0" err="1" smtClean="0">
                <a:solidFill>
                  <a:srgbClr val="FF0000"/>
                </a:solidFill>
              </a:rPr>
              <a:t>лякатись</a:t>
            </a:r>
            <a:r>
              <a:rPr lang="ru-RU" sz="2000" i="1" dirty="0" smtClean="0">
                <a:solidFill>
                  <a:srgbClr val="FF0000"/>
                </a:solidFill>
              </a:rPr>
              <a:t>. За </a:t>
            </a:r>
            <a:r>
              <a:rPr lang="ru-RU" sz="2000" i="1" dirty="0" err="1" smtClean="0">
                <a:solidFill>
                  <a:srgbClr val="FF0000"/>
                </a:solidFill>
              </a:rPr>
              <a:t>діло</a:t>
            </a:r>
            <a:r>
              <a:rPr lang="ru-RU" sz="2000" i="1" dirty="0" smtClean="0">
                <a:solidFill>
                  <a:srgbClr val="FF0000"/>
                </a:solidFill>
              </a:rPr>
              <a:t> </a:t>
            </a:r>
            <a:r>
              <a:rPr lang="ru-RU" sz="2000" i="1" dirty="0" err="1" smtClean="0">
                <a:solidFill>
                  <a:srgbClr val="FF0000"/>
                </a:solidFill>
              </a:rPr>
              <a:t>святеє</a:t>
            </a:r>
            <a:r>
              <a:rPr lang="ru-RU" sz="2000" i="1" dirty="0" smtClean="0">
                <a:solidFill>
                  <a:srgbClr val="FF0000"/>
                </a:solidFill>
              </a:rPr>
              <a:t> </a:t>
            </a:r>
            <a:br>
              <a:rPr lang="ru-RU" sz="2000" i="1" dirty="0" smtClean="0">
                <a:solidFill>
                  <a:srgbClr val="FF0000"/>
                </a:solidFill>
              </a:rPr>
            </a:br>
            <a:r>
              <a:rPr lang="ru-RU" sz="2000" i="1" dirty="0" err="1" smtClean="0">
                <a:solidFill>
                  <a:srgbClr val="FF0000"/>
                </a:solidFill>
              </a:rPr>
              <a:t>Сміливо</a:t>
            </a:r>
            <a:r>
              <a:rPr lang="ru-RU" sz="2000" i="1" dirty="0" smtClean="0">
                <a:solidFill>
                  <a:srgbClr val="FF0000"/>
                </a:solidFill>
              </a:rPr>
              <a:t> будем </a:t>
            </a:r>
            <a:r>
              <a:rPr lang="ru-RU" sz="2000" i="1" dirty="0" err="1" smtClean="0">
                <a:solidFill>
                  <a:srgbClr val="FF0000"/>
                </a:solidFill>
              </a:rPr>
              <a:t>іти</a:t>
            </a:r>
            <a:r>
              <a:rPr lang="ru-RU" sz="2000" i="1" dirty="0" smtClean="0">
                <a:solidFill>
                  <a:srgbClr val="FF0000"/>
                </a:solidFill>
              </a:rPr>
              <a:t>!</a:t>
            </a:r>
            <a:endParaRPr lang="ru-RU" sz="2000" i="1" dirty="0">
              <a:solidFill>
                <a:srgbClr val="FF0000"/>
              </a:solidFill>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357430"/>
            <a:ext cx="8229600" cy="1143000"/>
          </a:xfrm>
        </p:spPr>
        <p:txBody>
          <a:bodyPr>
            <a:noAutofit/>
          </a:bodyPr>
          <a:lstStyle/>
          <a:p>
            <a:pPr algn="l"/>
            <a:r>
              <a:rPr lang="ru-RU" sz="1800" dirty="0" err="1" smtClean="0"/>
              <a:t>Працюючи</a:t>
            </a:r>
            <a:r>
              <a:rPr lang="ru-RU" sz="1800" dirty="0" smtClean="0"/>
              <a:t> </a:t>
            </a:r>
            <a:r>
              <a:rPr lang="ru-RU" sz="1800" dirty="0" err="1" smtClean="0"/>
              <a:t>вчителем</a:t>
            </a:r>
            <a:r>
              <a:rPr lang="ru-RU" sz="1800" dirty="0" smtClean="0"/>
              <a:t> </a:t>
            </a:r>
            <a:r>
              <a:rPr lang="ru-RU" sz="1800" dirty="0" err="1" smtClean="0"/>
              <a:t>більше</a:t>
            </a:r>
            <a:r>
              <a:rPr lang="ru-RU" sz="1800" dirty="0" smtClean="0"/>
              <a:t> десяти </a:t>
            </a:r>
            <a:r>
              <a:rPr lang="ru-RU" sz="1800" dirty="0" err="1" smtClean="0"/>
              <a:t>років</a:t>
            </a:r>
            <a:r>
              <a:rPr lang="ru-RU" sz="1800" dirty="0" smtClean="0"/>
              <a:t> (1981 — 1893), </a:t>
            </a:r>
            <a:r>
              <a:rPr lang="ru-RU" sz="1800" dirty="0" err="1" smtClean="0"/>
              <a:t>глибоко</a:t>
            </a:r>
            <a:r>
              <a:rPr lang="ru-RU" sz="1800" dirty="0" smtClean="0"/>
              <a:t> </a:t>
            </a:r>
            <a:r>
              <a:rPr lang="ru-RU" sz="1800" dirty="0" err="1" smtClean="0"/>
              <a:t>вивчаючи</a:t>
            </a:r>
            <a:r>
              <a:rPr lang="ru-RU" sz="1800" dirty="0" smtClean="0"/>
              <a:t> </a:t>
            </a:r>
            <a:r>
              <a:rPr lang="ru-RU" sz="1800" dirty="0" err="1" smtClean="0"/>
              <a:t>історію</a:t>
            </a:r>
            <a:r>
              <a:rPr lang="ru-RU" sz="1800" dirty="0" smtClean="0"/>
              <a:t> </a:t>
            </a:r>
            <a:r>
              <a:rPr lang="ru-RU" sz="1800" dirty="0" err="1" smtClean="0"/>
              <a:t>педагогіки</a:t>
            </a:r>
            <a:r>
              <a:rPr lang="ru-RU" sz="1800" dirty="0" smtClean="0"/>
              <a:t>, </a:t>
            </a:r>
            <a:r>
              <a:rPr lang="ru-RU" sz="1800" dirty="0" err="1" smtClean="0"/>
              <a:t>Грінченко</a:t>
            </a:r>
            <a:r>
              <a:rPr lang="ru-RU" sz="1800" dirty="0" smtClean="0"/>
              <a:t> </a:t>
            </a:r>
            <a:r>
              <a:rPr lang="ru-RU" sz="1800" dirty="0" err="1" smtClean="0"/>
              <a:t>пише</a:t>
            </a:r>
            <a:r>
              <a:rPr lang="ru-RU" sz="1800" dirty="0" smtClean="0"/>
              <a:t> низку статей про школу </a:t>
            </a:r>
            <a:r>
              <a:rPr lang="ru-RU" sz="1800" dirty="0" err="1" smtClean="0"/>
              <a:t>і</a:t>
            </a:r>
            <a:r>
              <a:rPr lang="ru-RU" sz="1800" dirty="0" smtClean="0"/>
              <a:t> для </a:t>
            </a:r>
            <a:r>
              <a:rPr lang="ru-RU" sz="1800" dirty="0" err="1" smtClean="0"/>
              <a:t>школи</a:t>
            </a:r>
            <a:r>
              <a:rPr lang="ru-RU" sz="1800" dirty="0" smtClean="0"/>
              <a:t>, </a:t>
            </a:r>
            <a:r>
              <a:rPr lang="ru-RU" sz="1800" dirty="0" err="1" smtClean="0"/>
              <a:t>надзвичайно</a:t>
            </a:r>
            <a:r>
              <a:rPr lang="ru-RU" sz="1800" dirty="0" smtClean="0"/>
              <a:t> </a:t>
            </a:r>
            <a:r>
              <a:rPr lang="ru-RU" sz="1800" dirty="0" err="1" smtClean="0"/>
              <a:t>потрібних</a:t>
            </a:r>
            <a:r>
              <a:rPr lang="ru-RU" sz="1800" dirty="0" smtClean="0"/>
              <a:t> у той час: «На беспросветном пути. Об украинской школе», «</a:t>
            </a:r>
            <a:r>
              <a:rPr lang="ru-RU" sz="1800" dirty="0" err="1" smtClean="0"/>
              <a:t>Народні</a:t>
            </a:r>
            <a:r>
              <a:rPr lang="ru-RU" sz="1800" dirty="0" smtClean="0"/>
              <a:t> </a:t>
            </a:r>
            <a:r>
              <a:rPr lang="ru-RU" sz="1800" dirty="0" err="1" smtClean="0"/>
              <a:t>вчителі</a:t>
            </a:r>
            <a:r>
              <a:rPr lang="ru-RU" sz="1800" dirty="0" smtClean="0"/>
              <a:t> </a:t>
            </a:r>
            <a:r>
              <a:rPr lang="ru-RU" sz="1800" dirty="0" err="1" smtClean="0"/>
              <a:t>і</a:t>
            </a:r>
            <a:r>
              <a:rPr lang="ru-RU" sz="1800" dirty="0" smtClean="0"/>
              <a:t> </a:t>
            </a:r>
            <a:r>
              <a:rPr lang="ru-RU" sz="1800" dirty="0" err="1" smtClean="0"/>
              <a:t>українська</a:t>
            </a:r>
            <a:r>
              <a:rPr lang="ru-RU" sz="1800" dirty="0" smtClean="0"/>
              <a:t> школа» та </a:t>
            </a:r>
            <a:r>
              <a:rPr lang="ru-RU" sz="1800" dirty="0" err="1" smtClean="0"/>
              <a:t>ін</a:t>
            </a:r>
            <a:r>
              <a:rPr lang="ru-RU" sz="1800" dirty="0" smtClean="0"/>
              <a:t>. </a:t>
            </a:r>
            <a:r>
              <a:rPr lang="ru-RU" sz="1800" dirty="0" err="1" smtClean="0"/>
              <a:t>Він</a:t>
            </a:r>
            <a:r>
              <a:rPr lang="ru-RU" sz="1800" dirty="0" smtClean="0"/>
              <a:t> </a:t>
            </a:r>
            <a:r>
              <a:rPr lang="ru-RU" sz="1800" dirty="0" err="1" smtClean="0"/>
              <a:t>є</a:t>
            </a:r>
            <a:r>
              <a:rPr lang="ru-RU" sz="1800" dirty="0" smtClean="0"/>
              <a:t> </a:t>
            </a:r>
            <a:r>
              <a:rPr lang="ru-RU" sz="1800" dirty="0" err="1" smtClean="0"/>
              <a:t>також</a:t>
            </a:r>
            <a:r>
              <a:rPr lang="ru-RU" sz="1800" dirty="0" smtClean="0"/>
              <a:t> автором «</a:t>
            </a:r>
            <a:r>
              <a:rPr lang="ru-RU" sz="1800" dirty="0" err="1" smtClean="0"/>
              <a:t>Української</a:t>
            </a:r>
            <a:r>
              <a:rPr lang="ru-RU" sz="1800" dirty="0" smtClean="0"/>
              <a:t> </a:t>
            </a:r>
            <a:r>
              <a:rPr lang="ru-RU" sz="1800" dirty="0" err="1" smtClean="0"/>
              <a:t>граматики</a:t>
            </a:r>
            <a:r>
              <a:rPr lang="ru-RU" sz="1800" dirty="0" smtClean="0"/>
              <a:t> до науки </a:t>
            </a:r>
            <a:r>
              <a:rPr lang="ru-RU" sz="1800" dirty="0" err="1" smtClean="0"/>
              <a:t>читання</a:t>
            </a:r>
            <a:r>
              <a:rPr lang="ru-RU" sz="1800" dirty="0" smtClean="0"/>
              <a:t> </a:t>
            </a:r>
            <a:r>
              <a:rPr lang="ru-RU" sz="1800" dirty="0" err="1" smtClean="0"/>
              <a:t>й</a:t>
            </a:r>
            <a:r>
              <a:rPr lang="ru-RU" sz="1800" dirty="0" smtClean="0"/>
              <a:t> </a:t>
            </a:r>
            <a:r>
              <a:rPr lang="ru-RU" sz="1800" dirty="0" err="1" smtClean="0"/>
              <a:t>писання</a:t>
            </a:r>
            <a:r>
              <a:rPr lang="ru-RU" sz="1800" dirty="0" smtClean="0"/>
              <a:t>» </a:t>
            </a:r>
            <a:r>
              <a:rPr lang="ru-RU" sz="1800" dirty="0" err="1" smtClean="0"/>
              <a:t>зі</a:t>
            </a:r>
            <a:r>
              <a:rPr lang="ru-RU" sz="1800" dirty="0" smtClean="0"/>
              <a:t> </a:t>
            </a:r>
            <a:r>
              <a:rPr lang="ru-RU" sz="1800" dirty="0" err="1" smtClean="0"/>
              <a:t>статтею</a:t>
            </a:r>
            <a:r>
              <a:rPr lang="ru-RU" sz="1800" dirty="0" smtClean="0"/>
              <a:t> для </a:t>
            </a:r>
            <a:r>
              <a:rPr lang="ru-RU" sz="1800" dirty="0" err="1" smtClean="0"/>
              <a:t>вчителів</a:t>
            </a:r>
            <a:r>
              <a:rPr lang="ru-RU" sz="1800" dirty="0" smtClean="0"/>
              <a:t> </a:t>
            </a:r>
            <a:r>
              <a:rPr lang="ru-RU" sz="1800" dirty="0" err="1" smtClean="0"/>
              <a:t>і</a:t>
            </a:r>
            <a:r>
              <a:rPr lang="ru-RU" sz="1800" dirty="0" smtClean="0"/>
              <a:t> </a:t>
            </a:r>
            <a:r>
              <a:rPr lang="ru-RU" sz="1800" dirty="0" err="1" smtClean="0"/>
              <a:t>прописами</a:t>
            </a:r>
            <a:r>
              <a:rPr lang="ru-RU" sz="1800" dirty="0" smtClean="0"/>
              <a:t>, </a:t>
            </a:r>
            <a:r>
              <a:rPr lang="ru-RU" sz="1800" dirty="0" err="1" smtClean="0"/>
              <a:t>першої</a:t>
            </a:r>
            <a:r>
              <a:rPr lang="ru-RU" sz="1800" dirty="0" smtClean="0"/>
              <a:t> книжки для </a:t>
            </a:r>
            <a:r>
              <a:rPr lang="ru-RU" sz="1800" dirty="0" err="1" smtClean="0"/>
              <a:t>читання</a:t>
            </a:r>
            <a:r>
              <a:rPr lang="ru-RU" sz="1800" dirty="0" smtClean="0"/>
              <a:t> в </a:t>
            </a:r>
            <a:r>
              <a:rPr lang="ru-RU" sz="1800" dirty="0" err="1" smtClean="0"/>
              <a:t>школі</a:t>
            </a:r>
            <a:r>
              <a:rPr lang="ru-RU" sz="1800" dirty="0" smtClean="0"/>
              <a:t> «</a:t>
            </a:r>
            <a:r>
              <a:rPr lang="ru-RU" sz="1800" dirty="0" err="1" smtClean="0"/>
              <a:t>Рідне</a:t>
            </a:r>
            <a:r>
              <a:rPr lang="ru-RU" sz="1800" dirty="0" smtClean="0"/>
              <a:t> слово», яку </a:t>
            </a:r>
            <a:r>
              <a:rPr lang="ru-RU" sz="1800" dirty="0" err="1" smtClean="0"/>
              <a:t>він</a:t>
            </a:r>
            <a:r>
              <a:rPr lang="ru-RU" sz="1800" dirty="0" smtClean="0"/>
              <a:t> написав разом </a:t>
            </a:r>
            <a:r>
              <a:rPr lang="ru-RU" sz="1800" dirty="0" err="1" smtClean="0"/>
              <a:t>із</a:t>
            </a:r>
            <a:r>
              <a:rPr lang="ru-RU" sz="1800" dirty="0" smtClean="0"/>
              <a:t> дружиною М. М. </a:t>
            </a:r>
            <a:r>
              <a:rPr lang="ru-RU" sz="1800" dirty="0" err="1" smtClean="0"/>
              <a:t>Грінченко</a:t>
            </a:r>
            <a:r>
              <a:rPr lang="ru-RU" sz="1800" dirty="0" smtClean="0"/>
              <a:t> (</a:t>
            </a:r>
            <a:r>
              <a:rPr lang="ru-RU" sz="1800" dirty="0" err="1" smtClean="0"/>
              <a:t>літературний</a:t>
            </a:r>
            <a:r>
              <a:rPr lang="ru-RU" sz="1800" dirty="0" smtClean="0"/>
              <a:t> </a:t>
            </a:r>
            <a:r>
              <a:rPr lang="ru-RU" sz="1800" dirty="0" err="1" smtClean="0"/>
              <a:t>псевдонім</a:t>
            </a:r>
            <a:r>
              <a:rPr lang="ru-RU" sz="1800" dirty="0" smtClean="0"/>
              <a:t> — </a:t>
            </a:r>
            <a:r>
              <a:rPr lang="ru-RU" sz="1800" dirty="0" err="1" smtClean="0"/>
              <a:t>Марія</a:t>
            </a:r>
            <a:r>
              <a:rPr lang="ru-RU" sz="1800" dirty="0" smtClean="0"/>
              <a:t> </a:t>
            </a:r>
            <a:r>
              <a:rPr lang="ru-RU" sz="1800" dirty="0" err="1" smtClean="0"/>
              <a:t>Загірня</a:t>
            </a:r>
            <a:r>
              <a:rPr lang="ru-RU" sz="1800" dirty="0" smtClean="0"/>
              <a:t>). </a:t>
            </a:r>
            <a:r>
              <a:rPr lang="ru-RU" sz="1800" dirty="0" err="1" smtClean="0"/>
              <a:t>Ці</a:t>
            </a:r>
            <a:r>
              <a:rPr lang="ru-RU" sz="1800" dirty="0" smtClean="0"/>
              <a:t> </a:t>
            </a:r>
            <a:r>
              <a:rPr lang="ru-RU" sz="1800" dirty="0" err="1" smtClean="0"/>
              <a:t>підручники</a:t>
            </a:r>
            <a:r>
              <a:rPr lang="ru-RU" sz="1800" dirty="0" smtClean="0"/>
              <a:t> </a:t>
            </a:r>
            <a:r>
              <a:rPr lang="ru-RU" sz="1800" dirty="0" err="1" smtClean="0"/>
              <a:t>неодноразово</a:t>
            </a:r>
            <a:r>
              <a:rPr lang="ru-RU" sz="1800" dirty="0" smtClean="0"/>
              <a:t> </a:t>
            </a:r>
            <a:r>
              <a:rPr lang="ru-RU" sz="1800" dirty="0" err="1" smtClean="0"/>
              <a:t>перевидавалися</a:t>
            </a:r>
            <a:r>
              <a:rPr lang="ru-RU" sz="1800" dirty="0" smtClean="0"/>
              <a:t> </a:t>
            </a:r>
            <a:r>
              <a:rPr lang="ru-RU" sz="1800" dirty="0" err="1" smtClean="0"/>
              <a:t>і</a:t>
            </a:r>
            <a:r>
              <a:rPr lang="ru-RU" sz="1800" dirty="0" smtClean="0"/>
              <a:t> до </a:t>
            </a:r>
            <a:r>
              <a:rPr lang="ru-RU" sz="1800" dirty="0" err="1" smtClean="0"/>
              <a:t>сьогодні</a:t>
            </a:r>
            <a:r>
              <a:rPr lang="ru-RU" sz="1800" dirty="0" smtClean="0"/>
              <a:t> не </a:t>
            </a:r>
            <a:r>
              <a:rPr lang="ru-RU" sz="1800" dirty="0" err="1" smtClean="0"/>
              <a:t>втратили</a:t>
            </a:r>
            <a:r>
              <a:rPr lang="ru-RU" sz="1800" dirty="0" smtClean="0"/>
              <a:t> </a:t>
            </a:r>
            <a:r>
              <a:rPr lang="ru-RU" sz="1800" dirty="0" err="1" smtClean="0"/>
              <a:t>своєї</a:t>
            </a:r>
            <a:r>
              <a:rPr lang="ru-RU" sz="1800" dirty="0" smtClean="0"/>
              <a:t> </a:t>
            </a:r>
            <a:r>
              <a:rPr lang="ru-RU" sz="1800" dirty="0" err="1" smtClean="0"/>
              <a:t>цінності</a:t>
            </a:r>
            <a:r>
              <a:rPr lang="ru-RU" sz="1800" dirty="0" smtClean="0"/>
              <a:t>, як </a:t>
            </a:r>
            <a:r>
              <a:rPr lang="ru-RU" sz="1800" dirty="0" err="1" smtClean="0"/>
              <a:t>і</a:t>
            </a:r>
            <a:r>
              <a:rPr lang="ru-RU" sz="1800" dirty="0" smtClean="0"/>
              <a:t> </a:t>
            </a:r>
            <a:r>
              <a:rPr lang="ru-RU" sz="1800" dirty="0" err="1" smtClean="0"/>
              <a:t>педагогічні</a:t>
            </a:r>
            <a:r>
              <a:rPr lang="ru-RU" sz="1800" dirty="0" smtClean="0"/>
              <a:t> погляди </a:t>
            </a:r>
            <a:r>
              <a:rPr lang="ru-RU" sz="1800" dirty="0" err="1" smtClean="0"/>
              <a:t>Грінченка</a:t>
            </a:r>
            <a:r>
              <a:rPr lang="ru-RU" sz="1800" dirty="0" smtClean="0"/>
              <a:t> — </a:t>
            </a:r>
            <a:r>
              <a:rPr lang="ru-RU" sz="1800" dirty="0" err="1" smtClean="0"/>
              <a:t>палкого</a:t>
            </a:r>
            <a:r>
              <a:rPr lang="ru-RU" sz="1800" dirty="0" smtClean="0"/>
              <a:t> </a:t>
            </a:r>
            <a:r>
              <a:rPr lang="ru-RU" sz="1800" dirty="0" err="1" smtClean="0"/>
              <a:t>прихильника</a:t>
            </a:r>
            <a:r>
              <a:rPr lang="ru-RU" sz="1800" dirty="0" smtClean="0"/>
              <a:t> </a:t>
            </a:r>
            <a:r>
              <a:rPr lang="ru-RU" sz="1800" dirty="0" err="1" smtClean="0"/>
              <a:t>освіти</a:t>
            </a:r>
            <a:r>
              <a:rPr lang="ru-RU" sz="1800" dirty="0" smtClean="0"/>
              <a:t>, поборника </a:t>
            </a:r>
            <a:r>
              <a:rPr lang="ru-RU" sz="1800" dirty="0" err="1" smtClean="0"/>
              <a:t>викладання</a:t>
            </a:r>
            <a:r>
              <a:rPr lang="ru-RU" sz="1800" dirty="0" smtClean="0"/>
              <a:t> </a:t>
            </a:r>
            <a:r>
              <a:rPr lang="ru-RU" sz="1800" dirty="0" err="1" smtClean="0"/>
              <a:t>рідною</a:t>
            </a:r>
            <a:r>
              <a:rPr lang="ru-RU" sz="1800" dirty="0" smtClean="0"/>
              <a:t> </a:t>
            </a:r>
            <a:r>
              <a:rPr lang="ru-RU" sz="1800" dirty="0" err="1" smtClean="0"/>
              <a:t>мовою</a:t>
            </a:r>
            <a:r>
              <a:rPr lang="ru-RU" sz="1800" dirty="0" smtClean="0"/>
              <a:t>.</a:t>
            </a:r>
            <a:r>
              <a:rPr lang="ru-RU" sz="1600" dirty="0" smtClean="0"/>
              <a:t> </a:t>
            </a:r>
            <a:endParaRPr lang="ru-RU" sz="1600" dirty="0"/>
          </a:p>
        </p:txBody>
      </p:sp>
      <p:pic>
        <p:nvPicPr>
          <p:cNvPr id="4" name="Содержимое 3" descr="229(a).jpg"/>
          <p:cNvPicPr>
            <a:picLocks noGrp="1" noChangeAspect="1"/>
          </p:cNvPicPr>
          <p:nvPr>
            <p:ph idx="1"/>
          </p:nvPr>
        </p:nvPicPr>
        <p:blipFill>
          <a:blip r:embed="rId2"/>
          <a:srcRect l="50283"/>
          <a:stretch>
            <a:fillRect/>
          </a:stretch>
        </p:blipFill>
        <p:spPr>
          <a:xfrm>
            <a:off x="4643438" y="4500570"/>
            <a:ext cx="3037203" cy="2125659"/>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1785918" y="928670"/>
            <a:ext cx="7715272" cy="523220"/>
          </a:xfrm>
          <a:prstGeom prst="rect">
            <a:avLst/>
          </a:prstGeom>
        </p:spPr>
        <p:txBody>
          <a:bodyPr wrap="square">
            <a:spAutoFit/>
          </a:bodyPr>
          <a:lstStyle/>
          <a:p>
            <a:pPr>
              <a:buFont typeface="Arial" pitchFamily="34" charset="0"/>
              <a:buChar char="•"/>
            </a:pPr>
            <a:r>
              <a:rPr lang="ru-RU" sz="2800" i="1" dirty="0" smtClean="0">
                <a:solidFill>
                  <a:srgbClr val="0070C0"/>
                </a:solidFill>
              </a:rPr>
              <a:t> Педагог, автор </a:t>
            </a:r>
            <a:r>
              <a:rPr lang="ru-RU" sz="2800" i="1" dirty="0" err="1" smtClean="0">
                <a:solidFill>
                  <a:srgbClr val="0070C0"/>
                </a:solidFill>
              </a:rPr>
              <a:t>шкільних</a:t>
            </a:r>
            <a:r>
              <a:rPr lang="ru-RU" sz="2800" i="1" dirty="0" smtClean="0">
                <a:solidFill>
                  <a:srgbClr val="0070C0"/>
                </a:solidFill>
              </a:rPr>
              <a:t> </a:t>
            </a:r>
            <a:r>
              <a:rPr lang="ru-RU" sz="2800" i="1" dirty="0" err="1" smtClean="0">
                <a:solidFill>
                  <a:srgbClr val="0070C0"/>
                </a:solidFill>
              </a:rPr>
              <a:t>підручників</a:t>
            </a:r>
            <a:endParaRPr lang="ru-RU" sz="2800" i="1" dirty="0" smtClean="0">
              <a:solidFill>
                <a:srgbClr val="0070C0"/>
              </a:solidFill>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3116"/>
            <a:ext cx="8229600" cy="1143000"/>
          </a:xfrm>
        </p:spPr>
        <p:txBody>
          <a:bodyPr>
            <a:normAutofit fontScale="90000"/>
          </a:bodyPr>
          <a:lstStyle/>
          <a:p>
            <a:pPr algn="l"/>
            <a:r>
              <a:rPr lang="ru-RU" sz="2700" spc="-150" dirty="0" err="1" smtClean="0"/>
              <a:t>Утверджується</a:t>
            </a:r>
            <a:r>
              <a:rPr lang="ru-RU" sz="2700" spc="-150" dirty="0" smtClean="0"/>
              <a:t> Б. </a:t>
            </a:r>
            <a:r>
              <a:rPr lang="ru-RU" sz="2700" spc="-150" dirty="0" err="1" smtClean="0"/>
              <a:t>Грінченко</a:t>
            </a:r>
            <a:r>
              <a:rPr lang="ru-RU" sz="2700" spc="-150" dirty="0" smtClean="0"/>
              <a:t> </a:t>
            </a:r>
            <a:r>
              <a:rPr lang="ru-RU" sz="2700" spc="-150" dirty="0" err="1" smtClean="0"/>
              <a:t>і</a:t>
            </a:r>
            <a:r>
              <a:rPr lang="ru-RU" sz="2700" spc="-150" dirty="0" smtClean="0"/>
              <a:t> як </a:t>
            </a:r>
            <a:r>
              <a:rPr lang="ru-RU" sz="2700" spc="-150" dirty="0" err="1" smtClean="0"/>
              <a:t>письменник</a:t>
            </a:r>
            <a:r>
              <a:rPr lang="ru-RU" sz="2700" spc="-150" dirty="0" smtClean="0"/>
              <a:t>. </a:t>
            </a:r>
            <a:r>
              <a:rPr lang="ru-RU" sz="2700" spc="-150" dirty="0" err="1" smtClean="0"/>
              <a:t>Він</a:t>
            </a:r>
            <a:r>
              <a:rPr lang="ru-RU" sz="2700" spc="-150" dirty="0" smtClean="0"/>
              <a:t> </a:t>
            </a:r>
            <a:r>
              <a:rPr lang="ru-RU" sz="2700" spc="-150" dirty="0" err="1" smtClean="0"/>
              <a:t>публікує</a:t>
            </a:r>
            <a:r>
              <a:rPr lang="ru-RU" sz="2700" spc="-150" dirty="0" smtClean="0"/>
              <a:t> </a:t>
            </a:r>
            <a:r>
              <a:rPr lang="ru-RU" sz="2700" spc="-150" dirty="0" err="1" smtClean="0"/>
              <a:t>поетичні</a:t>
            </a:r>
            <a:r>
              <a:rPr lang="ru-RU" sz="2700" spc="-150" dirty="0" smtClean="0"/>
              <a:t> </a:t>
            </a:r>
            <a:r>
              <a:rPr lang="ru-RU" sz="2700" spc="-150" dirty="0" err="1" smtClean="0"/>
              <a:t>збірки</a:t>
            </a:r>
            <a:r>
              <a:rPr lang="ru-RU" sz="2700" spc="-150" dirty="0" smtClean="0"/>
              <a:t> — «</a:t>
            </a:r>
            <a:r>
              <a:rPr lang="ru-RU" sz="2700" spc="-150" dirty="0" err="1" smtClean="0"/>
              <a:t>Пісні</a:t>
            </a:r>
            <a:r>
              <a:rPr lang="ru-RU" sz="2700" spc="-150" dirty="0" smtClean="0"/>
              <a:t> Василя </a:t>
            </a:r>
            <a:r>
              <a:rPr lang="ru-RU" sz="2700" spc="-150" dirty="0" err="1" smtClean="0"/>
              <a:t>Чайченка</a:t>
            </a:r>
            <a:r>
              <a:rPr lang="ru-RU" sz="2700" spc="-150" dirty="0" smtClean="0"/>
              <a:t>», «</a:t>
            </a:r>
            <a:r>
              <a:rPr lang="ru-RU" sz="2700" spc="-150" dirty="0" err="1" smtClean="0"/>
              <a:t>Під</a:t>
            </a:r>
            <a:r>
              <a:rPr lang="ru-RU" sz="2700" spc="-150" dirty="0" smtClean="0"/>
              <a:t> </a:t>
            </a:r>
            <a:r>
              <a:rPr lang="ru-RU" sz="2700" spc="-150" dirty="0" err="1" smtClean="0"/>
              <a:t>сільською</a:t>
            </a:r>
            <a:r>
              <a:rPr lang="ru-RU" sz="2700" spc="-150" dirty="0" smtClean="0"/>
              <a:t> </a:t>
            </a:r>
            <a:r>
              <a:rPr lang="ru-RU" sz="2700" spc="-150" dirty="0" err="1" smtClean="0"/>
              <a:t>стріхою</a:t>
            </a:r>
            <a:r>
              <a:rPr lang="ru-RU" sz="2700" spc="-150" dirty="0" smtClean="0"/>
              <a:t>», «</a:t>
            </a:r>
            <a:r>
              <a:rPr lang="ru-RU" sz="2700" spc="-150" dirty="0" err="1" smtClean="0"/>
              <a:t>Під</a:t>
            </a:r>
            <a:r>
              <a:rPr lang="ru-RU" sz="2700" spc="-150" dirty="0" smtClean="0"/>
              <a:t> </a:t>
            </a:r>
            <a:r>
              <a:rPr lang="ru-RU" sz="2700" spc="-150" dirty="0" err="1" smtClean="0"/>
              <a:t>хмарним</a:t>
            </a:r>
            <a:r>
              <a:rPr lang="ru-RU" sz="2700" spc="-150" dirty="0" smtClean="0"/>
              <a:t> небом», </a:t>
            </a:r>
            <a:r>
              <a:rPr lang="ru-RU" sz="2700" spc="-150" dirty="0" err="1" smtClean="0"/>
              <a:t>пише</a:t>
            </a:r>
            <a:r>
              <a:rPr lang="ru-RU" sz="2700" spc="-150" dirty="0" smtClean="0"/>
              <a:t> десятки </a:t>
            </a:r>
            <a:r>
              <a:rPr lang="ru-RU" sz="2700" spc="-150" dirty="0" err="1" smtClean="0"/>
              <a:t>оповідань</a:t>
            </a:r>
            <a:r>
              <a:rPr lang="ru-RU" sz="2700" spc="-150" dirty="0" smtClean="0"/>
              <a:t> — «</a:t>
            </a:r>
            <a:r>
              <a:rPr lang="ru-RU" sz="2700" spc="-150" dirty="0" err="1" smtClean="0"/>
              <a:t>Екзамен</a:t>
            </a:r>
            <a:r>
              <a:rPr lang="ru-RU" sz="2700" spc="-150" dirty="0" smtClean="0"/>
              <a:t>», «Без </a:t>
            </a:r>
            <a:r>
              <a:rPr lang="ru-RU" sz="2700" spc="-150" dirty="0" err="1" smtClean="0"/>
              <a:t>хліба</a:t>
            </a:r>
            <a:r>
              <a:rPr lang="ru-RU" sz="2700" spc="-150" dirty="0" smtClean="0"/>
              <a:t>», «Сама, </a:t>
            </a:r>
            <a:r>
              <a:rPr lang="ru-RU" sz="2700" spc="-150" dirty="0" err="1" smtClean="0"/>
              <a:t>зовсім</a:t>
            </a:r>
            <a:r>
              <a:rPr lang="ru-RU" sz="2700" spc="-150" dirty="0" smtClean="0"/>
              <a:t> сама», «</a:t>
            </a:r>
            <a:r>
              <a:rPr lang="ru-RU" sz="2700" spc="-150" dirty="0" err="1" smtClean="0"/>
              <a:t>Сестриця</a:t>
            </a:r>
            <a:r>
              <a:rPr lang="ru-RU" sz="2700" spc="-150" dirty="0" smtClean="0"/>
              <a:t> Галя», «</a:t>
            </a:r>
            <a:r>
              <a:rPr lang="ru-RU" sz="2700" spc="-150" dirty="0" err="1" smtClean="0"/>
              <a:t>Дядько</a:t>
            </a:r>
            <a:r>
              <a:rPr lang="ru-RU" sz="2700" spc="-150" dirty="0" smtClean="0"/>
              <a:t> </a:t>
            </a:r>
            <a:r>
              <a:rPr lang="ru-RU" sz="2700" spc="-150" dirty="0" err="1" smtClean="0"/>
              <a:t>Тимоха</a:t>
            </a:r>
            <a:r>
              <a:rPr lang="ru-RU" sz="2700" spc="-150" dirty="0" smtClean="0"/>
              <a:t>», «Ксеня», «Хата», «</a:t>
            </a:r>
            <a:r>
              <a:rPr lang="ru-RU" sz="2700" spc="-150" dirty="0" err="1" smtClean="0"/>
              <a:t>Каторжна</a:t>
            </a:r>
            <a:r>
              <a:rPr lang="ru-RU" sz="2700" spc="-150" dirty="0" smtClean="0"/>
              <a:t>», «</a:t>
            </a:r>
            <a:r>
              <a:rPr lang="ru-RU" sz="2700" spc="-150" dirty="0" err="1" smtClean="0"/>
              <a:t>Серед</a:t>
            </a:r>
            <a:r>
              <a:rPr lang="ru-RU" sz="2700" spc="-150" dirty="0" smtClean="0"/>
              <a:t> чужих людей» та </a:t>
            </a:r>
            <a:r>
              <a:rPr lang="ru-RU" sz="2700" spc="-150" dirty="0" err="1" smtClean="0"/>
              <a:t>ін</a:t>
            </a:r>
            <a:r>
              <a:rPr lang="ru-RU" sz="2700" spc="-150" dirty="0" smtClean="0"/>
              <a:t>., </a:t>
            </a:r>
            <a:r>
              <a:rPr lang="ru-RU" sz="2700" spc="-150" dirty="0" err="1" smtClean="0"/>
              <a:t>дві</a:t>
            </a:r>
            <a:r>
              <a:rPr lang="ru-RU" sz="2700" spc="-150" dirty="0" smtClean="0"/>
              <a:t> </a:t>
            </a:r>
            <a:r>
              <a:rPr lang="ru-RU" sz="2700" spc="-150" dirty="0" err="1" smtClean="0"/>
              <a:t>повісті</a:t>
            </a:r>
            <a:r>
              <a:rPr lang="ru-RU" sz="2700" spc="-150" dirty="0" smtClean="0"/>
              <a:t> </a:t>
            </a:r>
            <a:r>
              <a:rPr lang="ru-RU" sz="2700" spc="-150" dirty="0" err="1" smtClean="0"/>
              <a:t>з</a:t>
            </a:r>
            <a:r>
              <a:rPr lang="ru-RU" sz="2700" spc="-150" dirty="0" smtClean="0"/>
              <a:t> </a:t>
            </a:r>
            <a:r>
              <a:rPr lang="ru-RU" sz="2700" spc="-150" dirty="0" err="1" smtClean="0"/>
              <a:t>життя</a:t>
            </a:r>
            <a:r>
              <a:rPr lang="ru-RU" sz="2700" spc="-150" dirty="0" smtClean="0"/>
              <a:t> </a:t>
            </a:r>
            <a:r>
              <a:rPr lang="ru-RU" sz="2700" spc="-150" dirty="0" err="1" smtClean="0"/>
              <a:t>інтелігенції</a:t>
            </a:r>
            <a:r>
              <a:rPr lang="ru-RU" sz="2700" spc="-150" dirty="0" smtClean="0"/>
              <a:t> — </a:t>
            </a:r>
            <a:br>
              <a:rPr lang="ru-RU" sz="2700" spc="-150" dirty="0" smtClean="0"/>
            </a:br>
            <a:r>
              <a:rPr lang="ru-RU" sz="2700" spc="-150" dirty="0" smtClean="0"/>
              <a:t>«</a:t>
            </a:r>
            <a:r>
              <a:rPr lang="ru-RU" sz="2700" spc="-150" dirty="0" err="1" smtClean="0"/>
              <a:t>Сонячний</a:t>
            </a:r>
            <a:r>
              <a:rPr lang="ru-RU" sz="2700" spc="-150" dirty="0" smtClean="0"/>
              <a:t> </a:t>
            </a:r>
            <a:r>
              <a:rPr lang="ru-RU" sz="2700" spc="-150" dirty="0" err="1" smtClean="0"/>
              <a:t>промінь</a:t>
            </a:r>
            <a:r>
              <a:rPr lang="ru-RU" sz="2700" spc="-150" dirty="0" smtClean="0"/>
              <a:t>» </a:t>
            </a:r>
            <a:r>
              <a:rPr lang="ru-RU" sz="2700" spc="-150" dirty="0" err="1" smtClean="0"/>
              <a:t>і</a:t>
            </a:r>
            <a:r>
              <a:rPr lang="ru-RU" sz="2700" spc="-150" dirty="0" smtClean="0"/>
              <a:t> «На </a:t>
            </a:r>
            <a:r>
              <a:rPr lang="ru-RU" sz="2700" spc="-150" dirty="0" err="1" smtClean="0"/>
              <a:t>розпутті</a:t>
            </a:r>
            <a:r>
              <a:rPr lang="ru-RU" sz="2700" spc="-150" dirty="0" smtClean="0"/>
              <a:t>», </a:t>
            </a:r>
            <a:r>
              <a:rPr lang="ru-RU" sz="2700" spc="-150" dirty="0" err="1" smtClean="0"/>
              <a:t>працює</a:t>
            </a:r>
            <a:r>
              <a:rPr lang="ru-RU" sz="2700" spc="-150" dirty="0" smtClean="0"/>
              <a:t> над драмами</a:t>
            </a:r>
            <a:r>
              <a:rPr lang="ru-RU" spc="-150" dirty="0" smtClean="0"/>
              <a:t>.</a:t>
            </a:r>
            <a:endParaRPr lang="ru-RU" spc="-150" dirty="0"/>
          </a:p>
        </p:txBody>
      </p:sp>
      <p:pic>
        <p:nvPicPr>
          <p:cNvPr id="5" name="Содержимое 4" descr="334984.jpg"/>
          <p:cNvPicPr>
            <a:picLocks noGrp="1" noChangeAspect="1"/>
          </p:cNvPicPr>
          <p:nvPr>
            <p:ph idx="1"/>
          </p:nvPr>
        </p:nvPicPr>
        <p:blipFill>
          <a:blip r:embed="rId2" cstate="print"/>
          <a:stretch>
            <a:fillRect/>
          </a:stretch>
        </p:blipFill>
        <p:spPr>
          <a:xfrm>
            <a:off x="3357554" y="4214818"/>
            <a:ext cx="4186238" cy="2437803"/>
          </a:xfrm>
          <a:effectLst>
            <a:softEdge rad="317500"/>
          </a:effectLst>
        </p:spPr>
      </p:pic>
      <p:sp>
        <p:nvSpPr>
          <p:cNvPr id="4" name="Содержимое 2"/>
          <p:cNvSpPr txBox="1">
            <a:spLocks/>
          </p:cNvSpPr>
          <p:nvPr/>
        </p:nvSpPr>
        <p:spPr>
          <a:xfrm>
            <a:off x="2857488" y="642918"/>
            <a:ext cx="5186370" cy="55402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3200" b="0" i="1" u="none" strike="noStrike" kern="1200" cap="none" spc="0" normalizeH="0" baseline="0" noProof="0" dirty="0" smtClean="0">
                <a:ln>
                  <a:noFill/>
                </a:ln>
                <a:solidFill>
                  <a:srgbClr val="0070C0"/>
                </a:solidFill>
                <a:effectLst/>
                <a:uLnTx/>
                <a:uFillTx/>
                <a:latin typeface="+mn-lt"/>
                <a:ea typeface="+mn-ea"/>
                <a:cs typeface="+mn-cs"/>
              </a:rPr>
              <a:t>Український письменник</a:t>
            </a:r>
            <a:endParaRPr kumimoji="0" lang="ru-RU" sz="3200" b="0" i="1"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71744"/>
            <a:ext cx="8229600" cy="1143000"/>
          </a:xfrm>
        </p:spPr>
        <p:txBody>
          <a:bodyPr>
            <a:normAutofit fontScale="90000"/>
          </a:bodyPr>
          <a:lstStyle/>
          <a:p>
            <a:pPr algn="l"/>
            <a:r>
              <a:rPr lang="ru-RU" sz="2000" dirty="0" err="1" smtClean="0"/>
              <a:t>Свої</a:t>
            </a:r>
            <a:r>
              <a:rPr lang="ru-RU" sz="2000" dirty="0" smtClean="0"/>
              <a:t> думки </a:t>
            </a:r>
            <a:r>
              <a:rPr lang="ru-RU" sz="2000" dirty="0" err="1" smtClean="0"/>
              <a:t>суспільно-культурного</a:t>
            </a:r>
            <a:r>
              <a:rPr lang="ru-RU" sz="2000" dirty="0" smtClean="0"/>
              <a:t> </a:t>
            </a:r>
            <a:r>
              <a:rPr lang="ru-RU" sz="2000" dirty="0" err="1" smtClean="0"/>
              <a:t>діяча</a:t>
            </a:r>
            <a:r>
              <a:rPr lang="ru-RU" sz="2000" dirty="0" smtClean="0"/>
              <a:t>, </a:t>
            </a:r>
            <a:r>
              <a:rPr lang="ru-RU" sz="2000" dirty="0" err="1" smtClean="0"/>
              <a:t>громадянина</a:t>
            </a:r>
            <a:r>
              <a:rPr lang="ru-RU" sz="2000" dirty="0" smtClean="0"/>
              <a:t>, </a:t>
            </a:r>
            <a:r>
              <a:rPr lang="ru-RU" sz="2000" dirty="0" err="1" smtClean="0"/>
              <a:t>патріота</a:t>
            </a:r>
            <a:r>
              <a:rPr lang="ru-RU" sz="2000" dirty="0" smtClean="0"/>
              <a:t> </a:t>
            </a:r>
            <a:r>
              <a:rPr lang="ru-RU" sz="2000" dirty="0" err="1" smtClean="0"/>
              <a:t>країни</a:t>
            </a:r>
            <a:r>
              <a:rPr lang="ru-RU" sz="2000" dirty="0" smtClean="0"/>
              <a:t> </a:t>
            </a:r>
            <a:r>
              <a:rPr lang="ru-RU" sz="2000" dirty="0" err="1" smtClean="0"/>
              <a:t>Грінченко</a:t>
            </a:r>
            <a:r>
              <a:rPr lang="ru-RU" sz="2000" dirty="0" smtClean="0"/>
              <a:t> </a:t>
            </a:r>
            <a:r>
              <a:rPr lang="ru-RU" sz="2000" dirty="0" err="1" smtClean="0"/>
              <a:t>викладає</a:t>
            </a:r>
            <a:r>
              <a:rPr lang="ru-RU" sz="2000" dirty="0" smtClean="0"/>
              <a:t> у </a:t>
            </a:r>
            <a:r>
              <a:rPr lang="ru-RU" sz="2000" dirty="0" err="1" smtClean="0"/>
              <a:t>публіцистично-критичних</a:t>
            </a:r>
            <a:r>
              <a:rPr lang="ru-RU" sz="2000" dirty="0" smtClean="0"/>
              <a:t> </a:t>
            </a:r>
            <a:r>
              <a:rPr lang="ru-RU" sz="2000" dirty="0" err="1" smtClean="0"/>
              <a:t>статтях</a:t>
            </a:r>
            <a:r>
              <a:rPr lang="ru-RU" sz="2000" dirty="0" smtClean="0"/>
              <a:t> — «</a:t>
            </a:r>
            <a:r>
              <a:rPr lang="ru-RU" sz="2000" dirty="0" err="1" smtClean="0"/>
              <a:t>Галицькі</a:t>
            </a:r>
            <a:r>
              <a:rPr lang="ru-RU" sz="2000" dirty="0" smtClean="0"/>
              <a:t> </a:t>
            </a:r>
            <a:r>
              <a:rPr lang="ru-RU" sz="2000" dirty="0" err="1" smtClean="0"/>
              <a:t>вірші</a:t>
            </a:r>
            <a:r>
              <a:rPr lang="ru-RU" sz="2000" dirty="0" smtClean="0"/>
              <a:t>», «</a:t>
            </a:r>
            <a:r>
              <a:rPr lang="ru-RU" sz="2000" dirty="0" err="1" smtClean="0"/>
              <a:t>Листи</a:t>
            </a:r>
            <a:r>
              <a:rPr lang="ru-RU" sz="2000" dirty="0" smtClean="0"/>
              <a:t> </a:t>
            </a:r>
            <a:r>
              <a:rPr lang="ru-RU" sz="2000" dirty="0" err="1" smtClean="0"/>
              <a:t>з</a:t>
            </a:r>
            <a:r>
              <a:rPr lang="ru-RU" sz="2000" dirty="0" smtClean="0"/>
              <a:t> </a:t>
            </a:r>
            <a:r>
              <a:rPr lang="ru-RU" sz="2000" dirty="0" err="1" smtClean="0"/>
              <a:t>України</a:t>
            </a:r>
            <a:r>
              <a:rPr lang="ru-RU" sz="2000" dirty="0" smtClean="0"/>
              <a:t> </a:t>
            </a:r>
            <a:r>
              <a:rPr lang="ru-RU" sz="2000" dirty="0" err="1" smtClean="0"/>
              <a:t>Наддніпрянської</a:t>
            </a:r>
            <a:r>
              <a:rPr lang="ru-RU" sz="2000" dirty="0" smtClean="0"/>
              <a:t>». </a:t>
            </a:r>
            <a:r>
              <a:rPr lang="ru-RU" sz="2000" dirty="0" err="1" smtClean="0"/>
              <a:t>Перейняті</a:t>
            </a:r>
            <a:r>
              <a:rPr lang="ru-RU" sz="2000" dirty="0" smtClean="0"/>
              <a:t> </a:t>
            </a:r>
            <a:r>
              <a:rPr lang="ru-RU" sz="2000" dirty="0" err="1" smtClean="0"/>
              <a:t>уболіванням</a:t>
            </a:r>
            <a:r>
              <a:rPr lang="ru-RU" sz="2000" dirty="0" smtClean="0"/>
              <a:t> за долю </a:t>
            </a:r>
            <a:r>
              <a:rPr lang="ru-RU" sz="2000" dirty="0" err="1" smtClean="0"/>
              <a:t>України</a:t>
            </a:r>
            <a:r>
              <a:rPr lang="ru-RU" sz="2000" dirty="0" smtClean="0"/>
              <a:t>, </a:t>
            </a:r>
            <a:r>
              <a:rPr lang="ru-RU" sz="2000" dirty="0" err="1" smtClean="0"/>
              <a:t>її</a:t>
            </a:r>
            <a:r>
              <a:rPr lang="ru-RU" sz="2000" dirty="0" smtClean="0"/>
              <a:t> культуру </a:t>
            </a:r>
            <a:r>
              <a:rPr lang="ru-RU" sz="2000" dirty="0" err="1" smtClean="0"/>
              <a:t>й</a:t>
            </a:r>
            <a:r>
              <a:rPr lang="ru-RU" sz="2000" dirty="0" smtClean="0"/>
              <a:t> </a:t>
            </a:r>
            <a:r>
              <a:rPr lang="ru-RU" sz="2000" dirty="0" err="1" smtClean="0"/>
              <a:t>зокрема</a:t>
            </a:r>
            <a:r>
              <a:rPr lang="ru-RU" sz="2000" dirty="0" smtClean="0"/>
              <a:t> </a:t>
            </a:r>
            <a:r>
              <a:rPr lang="ru-RU" sz="2000" dirty="0" err="1" smtClean="0"/>
              <a:t>літературу</a:t>
            </a:r>
            <a:r>
              <a:rPr lang="ru-RU" sz="2000" dirty="0" smtClean="0"/>
              <a:t>, </a:t>
            </a:r>
            <a:r>
              <a:rPr lang="ru-RU" sz="2000" dirty="0" err="1" smtClean="0"/>
              <a:t>статті</a:t>
            </a:r>
            <a:r>
              <a:rPr lang="ru-RU" sz="2000" dirty="0" smtClean="0"/>
              <a:t> </a:t>
            </a:r>
            <a:r>
              <a:rPr lang="ru-RU" sz="2000" dirty="0" err="1" smtClean="0"/>
              <a:t>Грінченка</a:t>
            </a:r>
            <a:r>
              <a:rPr lang="ru-RU" sz="2000" dirty="0" smtClean="0"/>
              <a:t> </a:t>
            </a:r>
            <a:r>
              <a:rPr lang="ru-RU" sz="2000" dirty="0" err="1" smtClean="0"/>
              <a:t>викликали</a:t>
            </a:r>
            <a:r>
              <a:rPr lang="ru-RU" sz="2000" dirty="0" smtClean="0"/>
              <a:t> </a:t>
            </a:r>
            <a:r>
              <a:rPr lang="ru-RU" sz="2000" dirty="0" err="1" smtClean="0"/>
              <a:t>бурхливі</a:t>
            </a:r>
            <a:r>
              <a:rPr lang="ru-RU" sz="2000" dirty="0" smtClean="0"/>
              <a:t> </a:t>
            </a:r>
            <a:r>
              <a:rPr lang="ru-RU" sz="2000" dirty="0" err="1" smtClean="0"/>
              <a:t>дискусії</a:t>
            </a:r>
            <a:r>
              <a:rPr lang="ru-RU" sz="2000" dirty="0" smtClean="0"/>
              <a:t>. Так, </a:t>
            </a:r>
            <a:r>
              <a:rPr lang="ru-RU" sz="2000" dirty="0" err="1" smtClean="0"/>
              <a:t>відповіддю</a:t>
            </a:r>
            <a:r>
              <a:rPr lang="ru-RU" sz="2000" dirty="0" smtClean="0"/>
              <a:t> на «</a:t>
            </a:r>
            <a:r>
              <a:rPr lang="ru-RU" sz="2000" dirty="0" err="1" smtClean="0"/>
              <a:t>Листи</a:t>
            </a:r>
            <a:r>
              <a:rPr lang="ru-RU" sz="2000" dirty="0" smtClean="0"/>
              <a:t>...» Б. </a:t>
            </a:r>
            <a:r>
              <a:rPr lang="ru-RU" sz="2000" dirty="0" err="1" smtClean="0"/>
              <a:t>Грінченка</a:t>
            </a:r>
            <a:r>
              <a:rPr lang="ru-RU" sz="2000" dirty="0" smtClean="0"/>
              <a:t> </a:t>
            </a:r>
            <a:r>
              <a:rPr lang="ru-RU" sz="2000" dirty="0" err="1" smtClean="0"/>
              <a:t>був</a:t>
            </a:r>
            <a:r>
              <a:rPr lang="ru-RU" sz="2000" dirty="0" smtClean="0"/>
              <a:t> цикл «</a:t>
            </a:r>
            <a:r>
              <a:rPr lang="ru-RU" sz="2000" dirty="0" err="1" smtClean="0"/>
              <a:t>Листів</a:t>
            </a:r>
            <a:r>
              <a:rPr lang="ru-RU" sz="2000" dirty="0" smtClean="0"/>
              <a:t> на </a:t>
            </a:r>
            <a:r>
              <a:rPr lang="ru-RU" sz="2000" dirty="0" err="1" smtClean="0"/>
              <a:t>Наддніпрянську</a:t>
            </a:r>
            <a:r>
              <a:rPr lang="ru-RU" sz="2000" dirty="0" smtClean="0"/>
              <a:t> </a:t>
            </a:r>
            <a:r>
              <a:rPr lang="ru-RU" sz="2000" dirty="0" err="1" smtClean="0"/>
              <a:t>Україну</a:t>
            </a:r>
            <a:r>
              <a:rPr lang="ru-RU" sz="2000" dirty="0" smtClean="0"/>
              <a:t>» М. </a:t>
            </a:r>
            <a:r>
              <a:rPr lang="ru-RU" sz="2000" dirty="0" err="1" smtClean="0"/>
              <a:t>Драгоманова</a:t>
            </a:r>
            <a:r>
              <a:rPr lang="ru-RU" sz="2000" dirty="0" smtClean="0"/>
              <a:t>, </a:t>
            </a:r>
            <a:r>
              <a:rPr lang="ru-RU" sz="2000" dirty="0" err="1" smtClean="0"/>
              <a:t>який</a:t>
            </a:r>
            <a:r>
              <a:rPr lang="ru-RU" sz="2000" dirty="0" smtClean="0"/>
              <a:t> на той час </a:t>
            </a:r>
            <a:r>
              <a:rPr lang="ru-RU" sz="2000" dirty="0" err="1" smtClean="0"/>
              <a:t>перебував</a:t>
            </a:r>
            <a:r>
              <a:rPr lang="ru-RU" sz="2000" dirty="0" smtClean="0"/>
              <a:t> за кордоном. </a:t>
            </a:r>
            <a:r>
              <a:rPr lang="ru-RU" sz="2000" dirty="0" err="1" smtClean="0"/>
              <a:t>Роздуми</a:t>
            </a:r>
            <a:r>
              <a:rPr lang="ru-RU" sz="2000" dirty="0" smtClean="0"/>
              <a:t> Бориса </a:t>
            </a:r>
            <a:r>
              <a:rPr lang="ru-RU" sz="2000" dirty="0" err="1" smtClean="0"/>
              <a:t>Грінченка</a:t>
            </a:r>
            <a:r>
              <a:rPr lang="ru-RU" sz="2000" dirty="0" smtClean="0"/>
              <a:t> </a:t>
            </a:r>
            <a:r>
              <a:rPr lang="ru-RU" sz="2000" dirty="0" err="1" smtClean="0"/>
              <a:t>і</a:t>
            </a:r>
            <a:r>
              <a:rPr lang="ru-RU" sz="2000" dirty="0" smtClean="0"/>
              <a:t> </a:t>
            </a:r>
            <a:r>
              <a:rPr lang="ru-RU" sz="2000" dirty="0" err="1" smtClean="0"/>
              <a:t>Михайла</a:t>
            </a:r>
            <a:r>
              <a:rPr lang="ru-RU" sz="2000" dirty="0" smtClean="0"/>
              <a:t> </a:t>
            </a:r>
            <a:r>
              <a:rPr lang="ru-RU" sz="2000" dirty="0" err="1" smtClean="0"/>
              <a:t>Драгоманова</a:t>
            </a:r>
            <a:r>
              <a:rPr lang="ru-RU" sz="2000" dirty="0" smtClean="0"/>
              <a:t>, </a:t>
            </a:r>
            <a:r>
              <a:rPr lang="ru-RU" sz="2000" dirty="0" err="1" smtClean="0"/>
              <a:t>що</a:t>
            </a:r>
            <a:r>
              <a:rPr lang="ru-RU" sz="2000" dirty="0" smtClean="0"/>
              <a:t> </a:t>
            </a:r>
            <a:r>
              <a:rPr lang="ru-RU" sz="2000" dirty="0" err="1" smtClean="0"/>
              <a:t>випливали</a:t>
            </a:r>
            <a:r>
              <a:rPr lang="ru-RU" sz="2000" dirty="0" smtClean="0"/>
              <a:t> </a:t>
            </a:r>
            <a:r>
              <a:rPr lang="ru-RU" sz="2000" dirty="0" err="1" smtClean="0"/>
              <a:t>хоча</a:t>
            </a:r>
            <a:r>
              <a:rPr lang="ru-RU" sz="2000" dirty="0" smtClean="0"/>
              <a:t> </a:t>
            </a:r>
            <a:r>
              <a:rPr lang="ru-RU" sz="2000" dirty="0" err="1" smtClean="0"/>
              <a:t>і</a:t>
            </a:r>
            <a:r>
              <a:rPr lang="ru-RU" sz="2000" dirty="0" smtClean="0"/>
              <a:t> </a:t>
            </a:r>
            <a:r>
              <a:rPr lang="ru-RU" sz="2000" dirty="0" err="1" smtClean="0"/>
              <a:t>з</a:t>
            </a:r>
            <a:r>
              <a:rPr lang="ru-RU" sz="2000" dirty="0" smtClean="0"/>
              <a:t> </a:t>
            </a:r>
            <a:r>
              <a:rPr lang="ru-RU" sz="2000" dirty="0" err="1" smtClean="0"/>
              <a:t>різних</a:t>
            </a:r>
            <a:r>
              <a:rPr lang="ru-RU" sz="2000" dirty="0" smtClean="0"/>
              <a:t> </a:t>
            </a:r>
            <a:r>
              <a:rPr lang="ru-RU" sz="2000" dirty="0" err="1" smtClean="0"/>
              <a:t>конкретних</a:t>
            </a:r>
            <a:r>
              <a:rPr lang="ru-RU" sz="2000" dirty="0" smtClean="0"/>
              <a:t> </a:t>
            </a:r>
            <a:r>
              <a:rPr lang="ru-RU" sz="2000" dirty="0" err="1" smtClean="0"/>
              <a:t>пропозицій</a:t>
            </a:r>
            <a:r>
              <a:rPr lang="ru-RU" sz="2000" dirty="0" smtClean="0"/>
              <a:t>, </a:t>
            </a:r>
            <a:r>
              <a:rPr lang="ru-RU" sz="2000" dirty="0" err="1" smtClean="0"/>
              <a:t>але</a:t>
            </a:r>
            <a:r>
              <a:rPr lang="ru-RU" sz="2000" dirty="0" smtClean="0"/>
              <a:t> </a:t>
            </a:r>
            <a:r>
              <a:rPr lang="ru-RU" sz="2000" dirty="0" err="1" smtClean="0"/>
              <a:t>зі</a:t>
            </a:r>
            <a:r>
              <a:rPr lang="ru-RU" sz="2000" dirty="0" smtClean="0"/>
              <a:t> </a:t>
            </a:r>
            <a:r>
              <a:rPr lang="ru-RU" sz="2000" dirty="0" err="1" smtClean="0"/>
              <a:t>спільності</a:t>
            </a:r>
            <a:r>
              <a:rPr lang="ru-RU" sz="2000" dirty="0" smtClean="0"/>
              <a:t> </a:t>
            </a:r>
            <a:r>
              <a:rPr lang="ru-RU" sz="2000" dirty="0" err="1" smtClean="0"/>
              <a:t>їх</a:t>
            </a:r>
            <a:r>
              <a:rPr lang="ru-RU" sz="2000" dirty="0" smtClean="0"/>
              <a:t> </a:t>
            </a:r>
            <a:r>
              <a:rPr lang="ru-RU" sz="2000" dirty="0" err="1" smtClean="0"/>
              <a:t>уболівань</a:t>
            </a:r>
            <a:r>
              <a:rPr lang="ru-RU" sz="2000" dirty="0" smtClean="0"/>
              <a:t> за долю </a:t>
            </a:r>
            <a:r>
              <a:rPr lang="ru-RU" sz="2000" dirty="0" err="1" smtClean="0"/>
              <a:t>України</a:t>
            </a:r>
            <a:r>
              <a:rPr lang="ru-RU" sz="2000" dirty="0" smtClean="0"/>
              <a:t>, </a:t>
            </a:r>
            <a:r>
              <a:rPr lang="ru-RU" sz="2000" dirty="0" err="1" smtClean="0"/>
              <a:t>української</a:t>
            </a:r>
            <a:r>
              <a:rPr lang="ru-RU" sz="2000" dirty="0" smtClean="0"/>
              <a:t> </a:t>
            </a:r>
            <a:r>
              <a:rPr lang="ru-RU" sz="2000" dirty="0" err="1" smtClean="0"/>
              <a:t>літератури</a:t>
            </a:r>
            <a:r>
              <a:rPr lang="ru-RU" sz="2000" dirty="0" smtClean="0"/>
              <a:t>, </a:t>
            </a:r>
            <a:r>
              <a:rPr lang="ru-RU" sz="2000" dirty="0" err="1" smtClean="0"/>
              <a:t>прагнення</a:t>
            </a:r>
            <a:r>
              <a:rPr lang="ru-RU" sz="2000" dirty="0" smtClean="0"/>
              <a:t> </a:t>
            </a:r>
            <a:r>
              <a:rPr lang="ru-RU" sz="2000" dirty="0" err="1" smtClean="0"/>
              <a:t>піднести</a:t>
            </a:r>
            <a:r>
              <a:rPr lang="ru-RU" sz="2000" dirty="0" smtClean="0"/>
              <a:t> </a:t>
            </a:r>
            <a:r>
              <a:rPr lang="ru-RU" sz="2000" dirty="0" err="1" smtClean="0"/>
              <a:t>її</a:t>
            </a:r>
            <a:r>
              <a:rPr lang="ru-RU" sz="2000" dirty="0" smtClean="0"/>
              <a:t> до </a:t>
            </a:r>
            <a:r>
              <a:rPr lang="ru-RU" sz="2000" dirty="0" err="1" smtClean="0"/>
              <a:t>рівня</a:t>
            </a:r>
            <a:r>
              <a:rPr lang="ru-RU" sz="2000" dirty="0" smtClean="0"/>
              <a:t> </a:t>
            </a:r>
            <a:r>
              <a:rPr lang="ru-RU" sz="2000" dirty="0" err="1" smtClean="0"/>
              <a:t>високо</a:t>
            </a:r>
            <a:r>
              <a:rPr lang="ru-RU" sz="2000" dirty="0" smtClean="0"/>
              <a:t> </a:t>
            </a:r>
            <a:r>
              <a:rPr lang="ru-RU" sz="2000" dirty="0" err="1" smtClean="0"/>
              <a:t>розвинених</a:t>
            </a:r>
            <a:r>
              <a:rPr lang="ru-RU" sz="2000" dirty="0" smtClean="0"/>
              <a:t> </a:t>
            </a:r>
            <a:r>
              <a:rPr lang="ru-RU" sz="2000" dirty="0" err="1" smtClean="0"/>
              <a:t>європейських</a:t>
            </a:r>
            <a:r>
              <a:rPr lang="ru-RU" sz="2000" dirty="0" smtClean="0"/>
              <a:t> </a:t>
            </a:r>
            <a:r>
              <a:rPr lang="ru-RU" sz="2000" dirty="0" err="1" smtClean="0"/>
              <a:t>літератур</a:t>
            </a:r>
            <a:r>
              <a:rPr lang="ru-RU" sz="2000" dirty="0" smtClean="0"/>
              <a:t>, </a:t>
            </a:r>
            <a:r>
              <a:rPr lang="ru-RU" sz="2000" dirty="0" err="1" smtClean="0"/>
              <a:t>мали</a:t>
            </a:r>
            <a:r>
              <a:rPr lang="ru-RU" sz="2000" dirty="0" smtClean="0"/>
              <a:t> </a:t>
            </a:r>
            <a:r>
              <a:rPr lang="ru-RU" sz="2000" dirty="0" err="1" smtClean="0"/>
              <a:t>позитивний</a:t>
            </a:r>
            <a:r>
              <a:rPr lang="ru-RU" sz="2000" dirty="0" smtClean="0"/>
              <a:t> </a:t>
            </a:r>
            <a:r>
              <a:rPr lang="ru-RU" sz="2000" dirty="0" err="1" smtClean="0"/>
              <a:t>вплив</a:t>
            </a:r>
            <a:r>
              <a:rPr lang="ru-RU" sz="2000" dirty="0" smtClean="0"/>
              <a:t> на </a:t>
            </a:r>
            <a:r>
              <a:rPr lang="ru-RU" sz="2000" dirty="0" err="1" smtClean="0"/>
              <a:t>розвиток</a:t>
            </a:r>
            <a:r>
              <a:rPr lang="ru-RU" sz="2000" dirty="0" smtClean="0"/>
              <a:t> </a:t>
            </a:r>
            <a:r>
              <a:rPr lang="ru-RU" sz="2000" dirty="0" err="1" smtClean="0"/>
              <a:t>української</a:t>
            </a:r>
            <a:r>
              <a:rPr lang="ru-RU" sz="2000" dirty="0" smtClean="0"/>
              <a:t> </a:t>
            </a:r>
            <a:r>
              <a:rPr lang="ru-RU" sz="2000" dirty="0" err="1" smtClean="0"/>
              <a:t>літератури</a:t>
            </a:r>
            <a:r>
              <a:rPr lang="ru-RU" sz="2000" dirty="0" smtClean="0"/>
              <a:t>.</a:t>
            </a:r>
            <a:r>
              <a:rPr lang="ru-RU" sz="1800" dirty="0" smtClean="0"/>
              <a:t/>
            </a:r>
            <a:br>
              <a:rPr lang="ru-RU" sz="1800" dirty="0" smtClean="0"/>
            </a:br>
            <a:endParaRPr lang="ru-RU" sz="1800" dirty="0"/>
          </a:p>
        </p:txBody>
      </p:sp>
      <p:sp>
        <p:nvSpPr>
          <p:cNvPr id="3" name="Содержимое 2"/>
          <p:cNvSpPr>
            <a:spLocks noGrp="1"/>
          </p:cNvSpPr>
          <p:nvPr>
            <p:ph idx="1"/>
          </p:nvPr>
        </p:nvSpPr>
        <p:spPr>
          <a:xfrm>
            <a:off x="1714480" y="857232"/>
            <a:ext cx="6472254" cy="1482717"/>
          </a:xfrm>
        </p:spPr>
        <p:txBody>
          <a:bodyPr>
            <a:normAutofit/>
          </a:bodyPr>
          <a:lstStyle/>
          <a:p>
            <a:r>
              <a:rPr lang="uk-UA" i="1" dirty="0" smtClean="0">
                <a:solidFill>
                  <a:srgbClr val="0070C0"/>
                </a:solidFill>
              </a:rPr>
              <a:t>Громадсько-політичний діяч</a:t>
            </a:r>
            <a:endParaRPr lang="ru-RU" i="1" dirty="0">
              <a:solidFill>
                <a:srgbClr val="0070C0"/>
              </a:solidFill>
            </a:endParaRPr>
          </a:p>
        </p:txBody>
      </p:sp>
      <p:pic>
        <p:nvPicPr>
          <p:cNvPr id="4" name="Рисунок 3" descr="grin5.jpg"/>
          <p:cNvPicPr>
            <a:picLocks noChangeAspect="1"/>
          </p:cNvPicPr>
          <p:nvPr/>
        </p:nvPicPr>
        <p:blipFill>
          <a:blip r:embed="rId2"/>
          <a:stretch>
            <a:fillRect/>
          </a:stretch>
        </p:blipFill>
        <p:spPr>
          <a:xfrm>
            <a:off x="4429123" y="4714885"/>
            <a:ext cx="2819889" cy="2143116"/>
          </a:xfrm>
          <a:prstGeom prst="rect">
            <a:avLst/>
          </a:prstGeom>
          <a:ln>
            <a:noFill/>
          </a:ln>
          <a:effectLst>
            <a:outerShdw blurRad="190500" algn="tl" rotWithShape="0">
              <a:srgbClr val="000000">
                <a:alpha val="70000"/>
              </a:srgbClr>
            </a:outerShdw>
          </a:effectLst>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714488"/>
            <a:ext cx="8229600" cy="1143000"/>
          </a:xfrm>
        </p:spPr>
        <p:txBody>
          <a:bodyPr>
            <a:noAutofit/>
          </a:bodyPr>
          <a:lstStyle/>
          <a:p>
            <a:r>
              <a:rPr lang="ru-RU" sz="2400" dirty="0" err="1" smtClean="0">
                <a:solidFill>
                  <a:schemeClr val="tx1">
                    <a:lumMod val="85000"/>
                    <a:lumOff val="15000"/>
                  </a:schemeClr>
                </a:solidFill>
              </a:rPr>
              <a:t>Подвижницька</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діяльність</a:t>
            </a:r>
            <a:r>
              <a:rPr lang="ru-RU" sz="2400" dirty="0" smtClean="0">
                <a:solidFill>
                  <a:schemeClr val="tx1">
                    <a:lumMod val="85000"/>
                    <a:lumOff val="15000"/>
                  </a:schemeClr>
                </a:solidFill>
              </a:rPr>
              <a:t> Бориса </a:t>
            </a:r>
            <a:r>
              <a:rPr lang="ru-RU" sz="2400" dirty="0" err="1" smtClean="0">
                <a:solidFill>
                  <a:schemeClr val="tx1">
                    <a:lumMod val="85000"/>
                    <a:lumOff val="15000"/>
                  </a:schemeClr>
                </a:solidFill>
              </a:rPr>
              <a:t>Грінченка</a:t>
            </a:r>
            <a:r>
              <a:rPr lang="ru-RU" sz="2400" dirty="0" smtClean="0">
                <a:solidFill>
                  <a:schemeClr val="tx1">
                    <a:lumMod val="85000"/>
                    <a:lumOff val="15000"/>
                  </a:schemeClr>
                </a:solidFill>
              </a:rPr>
              <a:t> дала </a:t>
            </a:r>
            <a:r>
              <a:rPr lang="ru-RU" sz="2400" dirty="0" err="1" smtClean="0">
                <a:solidFill>
                  <a:schemeClr val="tx1">
                    <a:lumMod val="85000"/>
                    <a:lumOff val="15000"/>
                  </a:schemeClr>
                </a:solidFill>
              </a:rPr>
              <a:t>підставу</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Іванові</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Франкові</a:t>
            </a:r>
            <a:r>
              <a:rPr lang="ru-RU" sz="2400" dirty="0" smtClean="0">
                <a:solidFill>
                  <a:schemeClr val="tx1">
                    <a:lumMod val="85000"/>
                    <a:lumOff val="15000"/>
                  </a:schemeClr>
                </a:solidFill>
              </a:rPr>
              <a:t> у </a:t>
            </a:r>
            <a:r>
              <a:rPr lang="ru-RU" sz="2400" dirty="0" err="1" smtClean="0">
                <a:solidFill>
                  <a:schemeClr val="tx1">
                    <a:lumMod val="85000"/>
                    <a:lumOff val="15000"/>
                  </a:schemeClr>
                </a:solidFill>
              </a:rPr>
              <a:t>статті</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Нарис</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літературного</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життя</a:t>
            </a:r>
            <a:r>
              <a:rPr lang="ru-RU" sz="2400" dirty="0" smtClean="0">
                <a:solidFill>
                  <a:schemeClr val="tx1">
                    <a:lumMod val="85000"/>
                    <a:lumOff val="15000"/>
                  </a:schemeClr>
                </a:solidFill>
              </a:rPr>
              <a:t> в 1892 </a:t>
            </a:r>
            <a:r>
              <a:rPr lang="ru-RU" sz="2400" dirty="0" err="1" smtClean="0">
                <a:solidFill>
                  <a:schemeClr val="tx1">
                    <a:lumMod val="85000"/>
                    <a:lumOff val="15000"/>
                  </a:schemeClr>
                </a:solidFill>
              </a:rPr>
              <a:t>році</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вітати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Грінченка</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який</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засипає</a:t>
            </a:r>
            <a:r>
              <a:rPr lang="ru-RU" sz="2400" dirty="0" smtClean="0">
                <a:solidFill>
                  <a:schemeClr val="tx1">
                    <a:lumMod val="85000"/>
                    <a:lumOff val="15000"/>
                  </a:schemeClr>
                </a:solidFill>
              </a:rPr>
              <a:t> мало не </a:t>
            </a:r>
            <a:r>
              <a:rPr lang="ru-RU" sz="2400" dirty="0" err="1" smtClean="0">
                <a:solidFill>
                  <a:schemeClr val="tx1">
                    <a:lumMod val="85000"/>
                    <a:lumOff val="15000"/>
                  </a:schemeClr>
                </a:solidFill>
              </a:rPr>
              <a:t>всі</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наші</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видання</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своїми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не</a:t>
            </a:r>
            <a:r>
              <a:rPr lang="ru-RU" sz="2400" dirty="0" smtClean="0">
                <a:solidFill>
                  <a:schemeClr val="tx1">
                    <a:lumMod val="85000"/>
                    <a:lumOff val="15000"/>
                  </a:schemeClr>
                </a:solidFill>
              </a:rPr>
              <a:t> раз </a:t>
            </a:r>
            <a:r>
              <a:rPr lang="ru-RU" sz="2400" dirty="0" err="1" smtClean="0">
                <a:solidFill>
                  <a:schemeClr val="tx1">
                    <a:lumMod val="85000"/>
                    <a:lumOff val="15000"/>
                  </a:schemeClr>
                </a:solidFill>
              </a:rPr>
              <a:t>многоцінними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писаннями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повістями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віршами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статтями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критичними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й</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популярно-науковими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працює</a:t>
            </a:r>
            <a:r>
              <a:rPr lang="ru-RU" sz="2400" dirty="0" smtClean="0">
                <a:solidFill>
                  <a:schemeClr val="tx1">
                    <a:lumMod val="85000"/>
                    <a:lumOff val="15000"/>
                  </a:schemeClr>
                </a:solidFill>
              </a:rPr>
              <a:t> без «</a:t>
            </a:r>
            <a:r>
              <a:rPr lang="ru-RU" sz="2400" dirty="0" err="1" smtClean="0">
                <a:solidFill>
                  <a:schemeClr val="tx1">
                    <a:lumMod val="85000"/>
                    <a:lumOff val="15000"/>
                  </a:schemeClr>
                </a:solidFill>
              </a:rPr>
              <a:t>віддиху</a:t>
            </a:r>
            <a:r>
              <a:rPr lang="ru-RU" sz="2400" dirty="0" smtClean="0">
                <a:solidFill>
                  <a:schemeClr val="tx1">
                    <a:lumMod val="85000"/>
                    <a:lumOff val="15000"/>
                  </a:schemeClr>
                </a:solidFill>
              </a:rPr>
              <a:t>», а </a:t>
            </a:r>
            <a:r>
              <a:rPr lang="ru-RU" sz="2400" dirty="0" err="1" smtClean="0">
                <a:solidFill>
                  <a:schemeClr val="tx1">
                    <a:lumMod val="85000"/>
                    <a:lumOff val="15000"/>
                  </a:schemeClr>
                </a:solidFill>
              </a:rPr>
              <a:t>також</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відзначити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що</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Грінченко</a:t>
            </a:r>
            <a:r>
              <a:rPr lang="ru-RU" sz="2400" dirty="0" smtClean="0">
                <a:solidFill>
                  <a:schemeClr val="tx1">
                    <a:lumMod val="85000"/>
                    <a:lumOff val="15000"/>
                  </a:schemeClr>
                </a:solidFill>
              </a:rPr>
              <a:t> у </a:t>
            </a:r>
            <a:r>
              <a:rPr lang="ru-RU" sz="2400" dirty="0" err="1" smtClean="0">
                <a:solidFill>
                  <a:schemeClr val="tx1">
                    <a:lumMod val="85000"/>
                    <a:lumOff val="15000"/>
                  </a:schemeClr>
                </a:solidFill>
              </a:rPr>
              <a:t>своїх</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писаннях</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проявляє</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побіч</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знання</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мови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української</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також</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гарячу</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любов</a:t>
            </a:r>
            <a:r>
              <a:rPr lang="ru-RU" sz="2400" dirty="0" smtClean="0">
                <a:solidFill>
                  <a:schemeClr val="tx1">
                    <a:lumMod val="85000"/>
                    <a:lumOff val="15000"/>
                  </a:schemeClr>
                </a:solidFill>
              </a:rPr>
              <a:t> до </a:t>
            </a:r>
            <a:r>
              <a:rPr lang="ru-RU" sz="2400" dirty="0" err="1" smtClean="0">
                <a:solidFill>
                  <a:schemeClr val="tx1">
                    <a:lumMod val="85000"/>
                    <a:lumOff val="15000"/>
                  </a:schemeClr>
                </a:solidFill>
              </a:rPr>
              <a:t>України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щирий</a:t>
            </a:r>
            <a:r>
              <a:rPr lang="ru-RU" sz="2400" dirty="0" smtClean="0">
                <a:solidFill>
                  <a:schemeClr val="tx1">
                    <a:lumMod val="85000"/>
                    <a:lumOff val="15000"/>
                  </a:schemeClr>
                </a:solidFill>
              </a:rPr>
              <a:t> демократизм, бистре око на </a:t>
            </a:r>
            <a:r>
              <a:rPr lang="ru-RU" sz="2400" dirty="0" err="1" smtClean="0">
                <a:solidFill>
                  <a:schemeClr val="tx1">
                    <a:lumMod val="85000"/>
                    <a:lumOff val="15000"/>
                  </a:schemeClr>
                </a:solidFill>
              </a:rPr>
              <a:t>хиби</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української</a:t>
            </a:r>
            <a:r>
              <a:rPr lang="ru-RU" sz="2400" dirty="0" smtClean="0">
                <a:solidFill>
                  <a:schemeClr val="tx1">
                    <a:lumMod val="85000"/>
                    <a:lumOff val="15000"/>
                  </a:schemeClr>
                </a:solidFill>
              </a:rPr>
              <a:t> </a:t>
            </a:r>
            <a:r>
              <a:rPr lang="ru-RU" sz="2400" dirty="0" err="1" smtClean="0">
                <a:solidFill>
                  <a:schemeClr val="tx1">
                    <a:lumMod val="85000"/>
                    <a:lumOff val="15000"/>
                  </a:schemeClr>
                </a:solidFill>
              </a:rPr>
              <a:t>суспільності</a:t>
            </a:r>
            <a:r>
              <a:rPr lang="ru-RU" sz="2400" dirty="0" smtClean="0">
                <a:solidFill>
                  <a:schemeClr val="tx1">
                    <a:lumMod val="85000"/>
                    <a:lumOff val="15000"/>
                  </a:schemeClr>
                </a:solidFill>
              </a:rPr>
              <a:t>»</a:t>
            </a:r>
            <a:r>
              <a:rPr lang="ru-RU" sz="2400" u="sng" dirty="0" smtClean="0">
                <a:solidFill>
                  <a:schemeClr val="tx1">
                    <a:lumMod val="85000"/>
                    <a:lumOff val="15000"/>
                  </a:schemeClr>
                </a:solidFill>
                <a:hlinkClick r:id="rId3"/>
              </a:rPr>
              <a:t> </a:t>
            </a:r>
            <a:r>
              <a:rPr lang="ru-RU" sz="2400" dirty="0" smtClean="0">
                <a:solidFill>
                  <a:schemeClr val="tx1">
                    <a:lumMod val="85000"/>
                    <a:lumOff val="15000"/>
                  </a:schemeClr>
                </a:solidFill>
              </a:rPr>
              <a:t>. </a:t>
            </a:r>
            <a:endParaRPr lang="ru-RU" sz="2400" dirty="0">
              <a:solidFill>
                <a:schemeClr val="tx1">
                  <a:lumMod val="85000"/>
                  <a:lumOff val="15000"/>
                </a:schemeClr>
              </a:solidFill>
            </a:endParaRPr>
          </a:p>
        </p:txBody>
      </p:sp>
      <p:sp>
        <p:nvSpPr>
          <p:cNvPr id="5" name="Содержимое 4"/>
          <p:cNvSpPr>
            <a:spLocks noGrp="1"/>
          </p:cNvSpPr>
          <p:nvPr>
            <p:ph idx="1"/>
          </p:nvPr>
        </p:nvSpPr>
        <p:spPr/>
        <p:txBody>
          <a:bodyPr/>
          <a:lstStyle/>
          <a:p>
            <a:endParaRPr lang="ru-RU" dirty="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071678"/>
            <a:ext cx="8229600" cy="1143000"/>
          </a:xfrm>
        </p:spPr>
        <p:txBody>
          <a:bodyPr>
            <a:noAutofit/>
          </a:bodyPr>
          <a:lstStyle/>
          <a:p>
            <a:pPr algn="l"/>
            <a:r>
              <a:rPr lang="ru-RU" sz="1800" dirty="0" smtClean="0"/>
              <a:t>У 1893 </a:t>
            </a:r>
            <a:r>
              <a:rPr lang="ru-RU" sz="1800" dirty="0" err="1" smtClean="0"/>
              <a:t>році</a:t>
            </a:r>
            <a:r>
              <a:rPr lang="ru-RU" sz="1800" dirty="0" smtClean="0"/>
              <a:t> Борис </a:t>
            </a:r>
            <a:r>
              <a:rPr lang="ru-RU" sz="1800" dirty="0" err="1" smtClean="0"/>
              <a:t>Грінченко</a:t>
            </a:r>
            <a:r>
              <a:rPr lang="ru-RU" sz="1800" dirty="0" smtClean="0"/>
              <a:t> </a:t>
            </a:r>
            <a:r>
              <a:rPr lang="ru-RU" sz="1800" dirty="0" err="1" smtClean="0"/>
              <a:t>переїздить</a:t>
            </a:r>
            <a:r>
              <a:rPr lang="ru-RU" sz="1800" dirty="0" smtClean="0"/>
              <a:t> до </a:t>
            </a:r>
            <a:r>
              <a:rPr lang="ru-RU" sz="1800" dirty="0" err="1" smtClean="0"/>
              <a:t>Чернігова</a:t>
            </a:r>
            <a:r>
              <a:rPr lang="ru-RU" sz="1800" dirty="0" smtClean="0"/>
              <a:t> </a:t>
            </a:r>
            <a:r>
              <a:rPr lang="ru-RU" sz="1800" dirty="0" err="1" smtClean="0"/>
              <a:t>і</a:t>
            </a:r>
            <a:r>
              <a:rPr lang="ru-RU" sz="1800" dirty="0" smtClean="0"/>
              <a:t>, </a:t>
            </a:r>
            <a:r>
              <a:rPr lang="ru-RU" sz="1800" dirty="0" err="1" smtClean="0"/>
              <a:t>працюючи</a:t>
            </a:r>
            <a:r>
              <a:rPr lang="ru-RU" sz="1800" dirty="0" smtClean="0"/>
              <a:t> тут на </a:t>
            </a:r>
            <a:r>
              <a:rPr lang="ru-RU" sz="1800" dirty="0" err="1" smtClean="0"/>
              <a:t>різних</a:t>
            </a:r>
            <a:r>
              <a:rPr lang="ru-RU" sz="1800" dirty="0" smtClean="0"/>
              <a:t> посадах у </a:t>
            </a:r>
            <a:r>
              <a:rPr lang="ru-RU" sz="1800" dirty="0" err="1" smtClean="0"/>
              <a:t>земстві</a:t>
            </a:r>
            <a:r>
              <a:rPr lang="ru-RU" sz="1800" dirty="0" smtClean="0"/>
              <a:t>, </a:t>
            </a:r>
            <a:r>
              <a:rPr lang="ru-RU" sz="1800" dirty="0" err="1" smtClean="0"/>
              <a:t>повністю</a:t>
            </a:r>
            <a:r>
              <a:rPr lang="ru-RU" sz="1800" dirty="0" smtClean="0"/>
              <a:t> </a:t>
            </a:r>
            <a:r>
              <a:rPr lang="ru-RU" sz="1800" dirty="0" err="1" smtClean="0"/>
              <a:t>присвячує</a:t>
            </a:r>
            <a:r>
              <a:rPr lang="ru-RU" sz="1800" dirty="0" smtClean="0"/>
              <a:t> себе </a:t>
            </a:r>
            <a:r>
              <a:rPr lang="ru-RU" sz="1800" dirty="0" err="1" smtClean="0"/>
              <a:t>культурно-освітній</a:t>
            </a:r>
            <a:r>
              <a:rPr lang="ru-RU" sz="1800" dirty="0" smtClean="0"/>
              <a:t> </a:t>
            </a:r>
            <a:r>
              <a:rPr lang="ru-RU" sz="1800" dirty="0" err="1" smtClean="0"/>
              <a:t>роботі</a:t>
            </a:r>
            <a:r>
              <a:rPr lang="ru-RU" sz="1800" dirty="0" smtClean="0"/>
              <a:t>. Разом </a:t>
            </a:r>
            <a:r>
              <a:rPr lang="ru-RU" sz="1800" dirty="0" err="1" smtClean="0"/>
              <a:t>з</a:t>
            </a:r>
            <a:r>
              <a:rPr lang="ru-RU" sz="1800" dirty="0" smtClean="0"/>
              <a:t> дружиною </a:t>
            </a:r>
            <a:r>
              <a:rPr lang="ru-RU" sz="1800" dirty="0" err="1" smtClean="0"/>
              <a:t>Марією</a:t>
            </a:r>
            <a:r>
              <a:rPr lang="ru-RU" sz="1800" dirty="0" smtClean="0"/>
              <a:t> </a:t>
            </a:r>
            <a:r>
              <a:rPr lang="ru-RU" sz="1800" dirty="0" err="1" smtClean="0"/>
              <a:t>Загірньою</a:t>
            </a:r>
            <a:r>
              <a:rPr lang="ru-RU" sz="1800" dirty="0" smtClean="0"/>
              <a:t> </a:t>
            </a:r>
            <a:r>
              <a:rPr lang="ru-RU" sz="1800" dirty="0" err="1" smtClean="0"/>
              <a:t>він</a:t>
            </a:r>
            <a:r>
              <a:rPr lang="ru-RU" sz="1800" dirty="0" smtClean="0"/>
              <a:t> </a:t>
            </a:r>
            <a:r>
              <a:rPr lang="ru-RU" sz="1800" dirty="0" err="1" smtClean="0"/>
              <a:t>успішно</a:t>
            </a:r>
            <a:r>
              <a:rPr lang="ru-RU" sz="1800" dirty="0" smtClean="0"/>
              <a:t> </a:t>
            </a:r>
            <a:r>
              <a:rPr lang="ru-RU" sz="1800" dirty="0" err="1" smtClean="0"/>
              <a:t>реалізує</a:t>
            </a:r>
            <a:r>
              <a:rPr lang="ru-RU" sz="1800" dirty="0" smtClean="0"/>
              <a:t> свою </a:t>
            </a:r>
            <a:r>
              <a:rPr lang="ru-RU" sz="1800" dirty="0" err="1" smtClean="0"/>
              <a:t>освітню</a:t>
            </a:r>
            <a:r>
              <a:rPr lang="ru-RU" sz="1800" dirty="0" smtClean="0"/>
              <a:t>, </a:t>
            </a:r>
            <a:r>
              <a:rPr lang="ru-RU" sz="1800" dirty="0" err="1" smtClean="0"/>
              <a:t>педагогічну</a:t>
            </a:r>
            <a:r>
              <a:rPr lang="ru-RU" sz="1800" dirty="0" smtClean="0"/>
              <a:t> </a:t>
            </a:r>
            <a:r>
              <a:rPr lang="ru-RU" sz="1800" dirty="0" err="1" smtClean="0"/>
              <a:t>програму</a:t>
            </a:r>
            <a:r>
              <a:rPr lang="ru-RU" sz="1800" dirty="0" smtClean="0"/>
              <a:t> — </a:t>
            </a:r>
            <a:r>
              <a:rPr lang="ru-RU" sz="1800" dirty="0" err="1" smtClean="0"/>
              <a:t>видає</a:t>
            </a:r>
            <a:r>
              <a:rPr lang="ru-RU" sz="1800" dirty="0" smtClean="0"/>
              <a:t> </a:t>
            </a:r>
            <a:r>
              <a:rPr lang="ru-RU" sz="1800" dirty="0" err="1" smtClean="0"/>
              <a:t>власним</a:t>
            </a:r>
            <a:r>
              <a:rPr lang="ru-RU" sz="1800" dirty="0" smtClean="0"/>
              <a:t> коштом в </a:t>
            </a:r>
            <a:r>
              <a:rPr lang="ru-RU" sz="1800" dirty="0" err="1" smtClean="0"/>
              <a:t>умовах</a:t>
            </a:r>
            <a:r>
              <a:rPr lang="ru-RU" sz="1800" dirty="0" smtClean="0"/>
              <a:t> </a:t>
            </a:r>
            <a:r>
              <a:rPr lang="ru-RU" sz="1800" dirty="0" err="1" smtClean="0"/>
              <a:t>найжорстокішої</a:t>
            </a:r>
            <a:r>
              <a:rPr lang="ru-RU" sz="1800" dirty="0" smtClean="0"/>
              <a:t> </a:t>
            </a:r>
            <a:r>
              <a:rPr lang="ru-RU" sz="1800" dirty="0" err="1" smtClean="0"/>
              <a:t>цензури</a:t>
            </a:r>
            <a:r>
              <a:rPr lang="ru-RU" sz="1800" dirty="0" smtClean="0"/>
              <a:t> книжки для народу (45 </a:t>
            </a:r>
            <a:r>
              <a:rPr lang="ru-RU" sz="1800" dirty="0" err="1" smtClean="0"/>
              <a:t>назв</a:t>
            </a:r>
            <a:r>
              <a:rPr lang="ru-RU" sz="1800" dirty="0" smtClean="0"/>
              <a:t>). Про те, </a:t>
            </a:r>
            <a:r>
              <a:rPr lang="ru-RU" sz="1800" dirty="0" err="1" smtClean="0"/>
              <a:t>якою</a:t>
            </a:r>
            <a:r>
              <a:rPr lang="ru-RU" sz="1800" dirty="0" smtClean="0"/>
              <a:t> </a:t>
            </a:r>
            <a:r>
              <a:rPr lang="ru-RU" sz="1800" dirty="0" err="1" smtClean="0"/>
              <a:t>була</a:t>
            </a:r>
            <a:r>
              <a:rPr lang="ru-RU" sz="1800" dirty="0" smtClean="0"/>
              <a:t> </a:t>
            </a:r>
            <a:r>
              <a:rPr lang="ru-RU" sz="1800" dirty="0" err="1" smtClean="0"/>
              <a:t>ця</a:t>
            </a:r>
            <a:r>
              <a:rPr lang="ru-RU" sz="1800" dirty="0" smtClean="0"/>
              <a:t> цензура, </a:t>
            </a:r>
            <a:r>
              <a:rPr lang="ru-RU" sz="1800" dirty="0" err="1" smtClean="0"/>
              <a:t>свідчать</a:t>
            </a:r>
            <a:r>
              <a:rPr lang="ru-RU" sz="1800" dirty="0" smtClean="0"/>
              <a:t> </a:t>
            </a:r>
            <a:r>
              <a:rPr lang="ru-RU" sz="1800" dirty="0" err="1" smtClean="0"/>
              <a:t>такі</a:t>
            </a:r>
            <a:r>
              <a:rPr lang="ru-RU" sz="1800" dirty="0" smtClean="0"/>
              <a:t> </a:t>
            </a:r>
            <a:r>
              <a:rPr lang="ru-RU" sz="1800" dirty="0" err="1" smtClean="0"/>
              <a:t>факти</a:t>
            </a:r>
            <a:r>
              <a:rPr lang="ru-RU" sz="1800" dirty="0" smtClean="0"/>
              <a:t>: </a:t>
            </a:r>
            <a:r>
              <a:rPr lang="ru-RU" sz="1800" dirty="0" err="1" smtClean="0"/>
              <a:t>Грінченко</a:t>
            </a:r>
            <a:r>
              <a:rPr lang="ru-RU" sz="1800" dirty="0" smtClean="0"/>
              <a:t> </a:t>
            </a:r>
            <a:r>
              <a:rPr lang="ru-RU" sz="1800" dirty="0" err="1" smtClean="0"/>
              <a:t>надсилає</a:t>
            </a:r>
            <a:r>
              <a:rPr lang="ru-RU" sz="1800" dirty="0" smtClean="0"/>
              <a:t> до цензурного </a:t>
            </a:r>
            <a:r>
              <a:rPr lang="ru-RU" sz="1800" dirty="0" err="1" smtClean="0"/>
              <a:t>комітету</a:t>
            </a:r>
            <a:r>
              <a:rPr lang="ru-RU" sz="1800" dirty="0" smtClean="0"/>
              <a:t> два рукописи: «Байки </a:t>
            </a:r>
            <a:r>
              <a:rPr lang="ru-RU" sz="1800" dirty="0" err="1" smtClean="0"/>
              <a:t>Леоніда</a:t>
            </a:r>
            <a:r>
              <a:rPr lang="ru-RU" sz="1800" dirty="0" smtClean="0"/>
              <a:t> </a:t>
            </a:r>
            <a:r>
              <a:rPr lang="ru-RU" sz="1800" dirty="0" err="1" smtClean="0"/>
              <a:t>Глібова</a:t>
            </a:r>
            <a:r>
              <a:rPr lang="ru-RU" sz="1800" dirty="0" smtClean="0"/>
              <a:t>» </a:t>
            </a:r>
            <a:r>
              <a:rPr lang="ru-RU" sz="1800" dirty="0" err="1" smtClean="0"/>
              <a:t>і</a:t>
            </a:r>
            <a:r>
              <a:rPr lang="ru-RU" sz="1800" dirty="0" smtClean="0"/>
              <a:t> </a:t>
            </a:r>
            <a:r>
              <a:rPr lang="ru-RU" sz="1800" dirty="0" err="1" smtClean="0"/>
              <a:t>збірку</a:t>
            </a:r>
            <a:r>
              <a:rPr lang="ru-RU" sz="1800" dirty="0" smtClean="0"/>
              <a:t> «</a:t>
            </a:r>
            <a:r>
              <a:rPr lang="ru-RU" sz="1800" dirty="0" err="1" smtClean="0"/>
              <a:t>Народні</a:t>
            </a:r>
            <a:r>
              <a:rPr lang="ru-RU" sz="1800" dirty="0" smtClean="0"/>
              <a:t> </a:t>
            </a:r>
            <a:r>
              <a:rPr lang="ru-RU" sz="1800" dirty="0" err="1" smtClean="0"/>
              <a:t>прислів'я</a:t>
            </a:r>
            <a:r>
              <a:rPr lang="ru-RU" sz="1800" dirty="0" smtClean="0"/>
              <a:t> та </a:t>
            </a:r>
            <a:r>
              <a:rPr lang="ru-RU" sz="1800" dirty="0" err="1" smtClean="0"/>
              <a:t>приказки</a:t>
            </a:r>
            <a:r>
              <a:rPr lang="ru-RU" sz="1800" dirty="0" smtClean="0"/>
              <a:t>». Цензор на </a:t>
            </a:r>
            <a:r>
              <a:rPr lang="ru-RU" sz="1800" dirty="0" err="1" smtClean="0"/>
              <a:t>книжці</a:t>
            </a:r>
            <a:r>
              <a:rPr lang="ru-RU" sz="1800" dirty="0" smtClean="0"/>
              <a:t> «Байки </a:t>
            </a:r>
            <a:r>
              <a:rPr lang="ru-RU" sz="1800" dirty="0" err="1" smtClean="0"/>
              <a:t>Леоніда</a:t>
            </a:r>
            <a:r>
              <a:rPr lang="ru-RU" sz="1800" dirty="0" smtClean="0"/>
              <a:t> </a:t>
            </a:r>
            <a:r>
              <a:rPr lang="ru-RU" sz="1800" dirty="0" err="1" smtClean="0"/>
              <a:t>Глібова</a:t>
            </a:r>
            <a:r>
              <a:rPr lang="ru-RU" sz="1800" dirty="0" smtClean="0"/>
              <a:t>» </a:t>
            </a:r>
            <a:r>
              <a:rPr lang="ru-RU" sz="1800" dirty="0" err="1" smtClean="0"/>
              <a:t>пише</a:t>
            </a:r>
            <a:r>
              <a:rPr lang="ru-RU" sz="1800" dirty="0" smtClean="0"/>
              <a:t>, </a:t>
            </a:r>
            <a:r>
              <a:rPr lang="ru-RU" sz="1800" dirty="0" err="1" smtClean="0"/>
              <a:t>що</a:t>
            </a:r>
            <a:r>
              <a:rPr lang="ru-RU" sz="1800" dirty="0" smtClean="0"/>
              <a:t> </a:t>
            </a:r>
            <a:r>
              <a:rPr lang="ru-RU" sz="1800" dirty="0" err="1" smtClean="0"/>
              <a:t>дозволу</a:t>
            </a:r>
            <a:r>
              <a:rPr lang="ru-RU" sz="1800" dirty="0" smtClean="0"/>
              <a:t> на </a:t>
            </a:r>
            <a:r>
              <a:rPr lang="ru-RU" sz="1800" dirty="0" err="1" smtClean="0"/>
              <a:t>друк</a:t>
            </a:r>
            <a:r>
              <a:rPr lang="ru-RU" sz="1800" dirty="0" smtClean="0"/>
              <a:t> не </a:t>
            </a:r>
            <a:r>
              <a:rPr lang="ru-RU" sz="1800" dirty="0" err="1" smtClean="0"/>
              <a:t>дає</a:t>
            </a:r>
            <a:r>
              <a:rPr lang="ru-RU" sz="1800" dirty="0" smtClean="0"/>
              <a:t>, </a:t>
            </a:r>
            <a:r>
              <a:rPr lang="ru-RU" sz="1800" dirty="0" err="1" smtClean="0"/>
              <a:t>оскільки</a:t>
            </a:r>
            <a:r>
              <a:rPr lang="ru-RU" sz="1800" dirty="0" smtClean="0"/>
              <a:t> </a:t>
            </a:r>
            <a:r>
              <a:rPr lang="ru-RU" sz="1800" dirty="0" err="1" smtClean="0"/>
              <a:t>подібна</a:t>
            </a:r>
            <a:r>
              <a:rPr lang="ru-RU" sz="1800" dirty="0" smtClean="0"/>
              <a:t> книжка </a:t>
            </a:r>
            <a:r>
              <a:rPr lang="ru-RU" sz="1800" dirty="0" err="1" smtClean="0"/>
              <a:t>є</a:t>
            </a:r>
            <a:r>
              <a:rPr lang="ru-RU" sz="1800" dirty="0" smtClean="0"/>
              <a:t> в </a:t>
            </a:r>
            <a:r>
              <a:rPr lang="ru-RU" sz="1800" dirty="0" err="1" smtClean="0"/>
              <a:t>російській</a:t>
            </a:r>
            <a:r>
              <a:rPr lang="ru-RU" sz="1800" dirty="0" smtClean="0"/>
              <a:t> </a:t>
            </a:r>
            <a:r>
              <a:rPr lang="ru-RU" sz="1800" dirty="0" err="1" smtClean="0"/>
              <a:t>літературі</a:t>
            </a:r>
            <a:r>
              <a:rPr lang="ru-RU" sz="1800" dirty="0" smtClean="0"/>
              <a:t> — «Басни Крылова»; на </a:t>
            </a:r>
            <a:r>
              <a:rPr lang="ru-RU" sz="1800" dirty="0" err="1" smtClean="0"/>
              <a:t>збірці</a:t>
            </a:r>
            <a:r>
              <a:rPr lang="ru-RU" sz="1800" dirty="0" smtClean="0"/>
              <a:t> ж «</a:t>
            </a:r>
            <a:r>
              <a:rPr lang="ru-RU" sz="1800" dirty="0" err="1" smtClean="0"/>
              <a:t>Народні</a:t>
            </a:r>
            <a:r>
              <a:rPr lang="ru-RU" sz="1800" dirty="0" smtClean="0"/>
              <a:t> </a:t>
            </a:r>
            <a:r>
              <a:rPr lang="ru-RU" sz="1800" dirty="0" err="1" smtClean="0"/>
              <a:t>прислів'я</a:t>
            </a:r>
            <a:r>
              <a:rPr lang="ru-RU" sz="1800" dirty="0" smtClean="0"/>
              <a:t> </a:t>
            </a:r>
            <a:r>
              <a:rPr lang="ru-RU" sz="1800" dirty="0" err="1" smtClean="0"/>
              <a:t>і</a:t>
            </a:r>
            <a:r>
              <a:rPr lang="ru-RU" sz="1800" dirty="0" smtClean="0"/>
              <a:t> </a:t>
            </a:r>
            <a:r>
              <a:rPr lang="ru-RU" sz="1800" dirty="0" err="1" smtClean="0"/>
              <a:t>приказки</a:t>
            </a:r>
            <a:r>
              <a:rPr lang="ru-RU" sz="1800" dirty="0" smtClean="0"/>
              <a:t>» </a:t>
            </a:r>
            <a:r>
              <a:rPr lang="ru-RU" sz="1800" dirty="0" err="1" smtClean="0"/>
              <a:t>пише</a:t>
            </a:r>
            <a:r>
              <a:rPr lang="ru-RU" sz="1800" dirty="0" smtClean="0"/>
              <a:t>, </a:t>
            </a:r>
            <a:r>
              <a:rPr lang="ru-RU" sz="1800" dirty="0" err="1" smtClean="0"/>
              <a:t>що</a:t>
            </a:r>
            <a:r>
              <a:rPr lang="ru-RU" sz="1800" dirty="0" smtClean="0"/>
              <a:t> </a:t>
            </a:r>
            <a:r>
              <a:rPr lang="ru-RU" sz="1800" dirty="0" err="1" smtClean="0"/>
              <a:t>друкувати</a:t>
            </a:r>
            <a:r>
              <a:rPr lang="ru-RU" sz="1800" dirty="0" smtClean="0"/>
              <a:t> </a:t>
            </a:r>
            <a:r>
              <a:rPr lang="ru-RU" sz="1800" dirty="0" err="1" smtClean="0"/>
              <a:t>забороняється</a:t>
            </a:r>
            <a:r>
              <a:rPr lang="ru-RU" sz="1800" dirty="0" smtClean="0"/>
              <a:t>, </a:t>
            </a:r>
            <a:r>
              <a:rPr lang="ru-RU" sz="1800" dirty="0" err="1" smtClean="0"/>
              <a:t>оскільки</a:t>
            </a:r>
            <a:r>
              <a:rPr lang="ru-RU" sz="1800" dirty="0" smtClean="0"/>
              <a:t> в </a:t>
            </a:r>
            <a:r>
              <a:rPr lang="ru-RU" sz="1800" dirty="0" err="1" smtClean="0"/>
              <a:t>російській</a:t>
            </a:r>
            <a:r>
              <a:rPr lang="ru-RU" sz="1800" dirty="0" smtClean="0"/>
              <a:t> </a:t>
            </a:r>
            <a:r>
              <a:rPr lang="ru-RU" sz="1800" dirty="0" err="1" smtClean="0"/>
              <a:t>літературі</a:t>
            </a:r>
            <a:r>
              <a:rPr lang="ru-RU" sz="1800" dirty="0" smtClean="0"/>
              <a:t> </a:t>
            </a:r>
            <a:r>
              <a:rPr lang="ru-RU" sz="1800" dirty="0" err="1" smtClean="0"/>
              <a:t>подібної</a:t>
            </a:r>
            <a:r>
              <a:rPr lang="ru-RU" sz="1800" dirty="0" smtClean="0"/>
              <a:t> книжки </a:t>
            </a:r>
            <a:r>
              <a:rPr lang="ru-RU" sz="1800" dirty="0" err="1" smtClean="0"/>
              <a:t>немає</a:t>
            </a:r>
            <a:r>
              <a:rPr lang="ru-RU" sz="1800" dirty="0" smtClean="0"/>
              <a:t>, а </a:t>
            </a:r>
            <a:r>
              <a:rPr lang="ru-RU" sz="1800" dirty="0" err="1" smtClean="0"/>
              <a:t>це</a:t>
            </a:r>
            <a:r>
              <a:rPr lang="ru-RU" sz="1800" dirty="0" smtClean="0"/>
              <a:t> </a:t>
            </a:r>
            <a:r>
              <a:rPr lang="ru-RU" sz="1800" dirty="0" err="1" smtClean="0"/>
              <a:t>вивищує</a:t>
            </a:r>
            <a:r>
              <a:rPr lang="ru-RU" sz="1800" dirty="0" smtClean="0"/>
              <a:t> </a:t>
            </a:r>
            <a:r>
              <a:rPr lang="ru-RU" sz="1800" dirty="0" err="1" smtClean="0"/>
              <a:t>українську</a:t>
            </a:r>
            <a:r>
              <a:rPr lang="ru-RU" sz="1800" dirty="0" smtClean="0"/>
              <a:t> </a:t>
            </a:r>
            <a:r>
              <a:rPr lang="ru-RU" sz="1800" dirty="0" err="1" smtClean="0"/>
              <a:t>літературу</a:t>
            </a:r>
            <a:r>
              <a:rPr lang="ru-RU" sz="1800" dirty="0" smtClean="0"/>
              <a:t>.</a:t>
            </a:r>
            <a:endParaRPr lang="ru-RU" sz="1800" dirty="0"/>
          </a:p>
        </p:txBody>
      </p:sp>
      <p:pic>
        <p:nvPicPr>
          <p:cNvPr id="5" name="Рисунок 4" descr="3(75).jpg"/>
          <p:cNvPicPr>
            <a:picLocks noChangeAspect="1"/>
          </p:cNvPicPr>
          <p:nvPr/>
        </p:nvPicPr>
        <p:blipFill>
          <a:blip r:embed="rId2" cstate="print"/>
          <a:stretch>
            <a:fillRect/>
          </a:stretch>
        </p:blipFill>
        <p:spPr>
          <a:xfrm>
            <a:off x="1928794" y="4429132"/>
            <a:ext cx="1494482" cy="2247328"/>
          </a:xfrm>
          <a:prstGeom prst="rect">
            <a:avLst/>
          </a:prstGeom>
        </p:spPr>
      </p:pic>
      <p:sp>
        <p:nvSpPr>
          <p:cNvPr id="6" name="Содержимое 5"/>
          <p:cNvSpPr>
            <a:spLocks noGrp="1"/>
          </p:cNvSpPr>
          <p:nvPr>
            <p:ph idx="1"/>
          </p:nvPr>
        </p:nvSpPr>
        <p:spPr>
          <a:xfrm>
            <a:off x="3214678" y="6215082"/>
            <a:ext cx="4400552" cy="839775"/>
          </a:xfrm>
        </p:spPr>
        <p:txBody>
          <a:bodyPr>
            <a:normAutofit/>
          </a:bodyPr>
          <a:lstStyle/>
          <a:p>
            <a:r>
              <a:rPr lang="uk-UA" sz="1600" dirty="0" smtClean="0"/>
              <a:t>Дружина Б.Грінченка – Марія  </a:t>
            </a:r>
            <a:r>
              <a:rPr lang="uk-UA" sz="1600" dirty="0" err="1" smtClean="0"/>
              <a:t>Загірня</a:t>
            </a:r>
            <a:endParaRPr lang="ru-RU" sz="1600"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86058"/>
            <a:ext cx="8229600" cy="1143000"/>
          </a:xfrm>
        </p:spPr>
        <p:txBody>
          <a:bodyPr>
            <a:noAutofit/>
          </a:bodyPr>
          <a:lstStyle/>
          <a:p>
            <a:pPr algn="l"/>
            <a:r>
              <a:rPr lang="ru-RU" sz="1600" dirty="0" smtClean="0"/>
              <a:t> </a:t>
            </a:r>
            <a:r>
              <a:rPr lang="ru-RU" sz="1800" dirty="0" err="1" smtClean="0"/>
              <a:t>Однак</a:t>
            </a:r>
            <a:r>
              <a:rPr lang="ru-RU" sz="1800" dirty="0" smtClean="0"/>
              <a:t>, </a:t>
            </a:r>
            <a:r>
              <a:rPr lang="ru-RU" sz="1800" dirty="0" err="1" smtClean="0"/>
              <a:t>незважаючи</a:t>
            </a:r>
            <a:r>
              <a:rPr lang="ru-RU" sz="1800" dirty="0" smtClean="0"/>
              <a:t> на </a:t>
            </a:r>
            <a:r>
              <a:rPr lang="ru-RU" sz="1800" dirty="0" err="1" smtClean="0"/>
              <a:t>цензурні</a:t>
            </a:r>
            <a:r>
              <a:rPr lang="ru-RU" sz="1800" dirty="0" smtClean="0"/>
              <a:t> </a:t>
            </a:r>
            <a:r>
              <a:rPr lang="ru-RU" sz="1800" dirty="0" err="1" smtClean="0"/>
              <a:t>зашморги</a:t>
            </a:r>
            <a:r>
              <a:rPr lang="ru-RU" sz="1800" dirty="0" smtClean="0"/>
              <a:t>, у </a:t>
            </a:r>
            <a:r>
              <a:rPr lang="ru-RU" sz="1800" dirty="0" err="1" smtClean="0"/>
              <a:t>видавництві</a:t>
            </a:r>
            <a:r>
              <a:rPr lang="ru-RU" sz="1800" dirty="0" smtClean="0"/>
              <a:t> </a:t>
            </a:r>
            <a:r>
              <a:rPr lang="ru-RU" sz="1800" dirty="0" err="1" smtClean="0"/>
              <a:t>Грінченка</a:t>
            </a:r>
            <a:r>
              <a:rPr lang="ru-RU" sz="1800" dirty="0" smtClean="0"/>
              <a:t> (</a:t>
            </a:r>
            <a:r>
              <a:rPr lang="ru-RU" sz="1800" dirty="0" err="1" smtClean="0"/>
              <a:t>засноване</a:t>
            </a:r>
            <a:r>
              <a:rPr lang="ru-RU" sz="1800" dirty="0" smtClean="0"/>
              <a:t> 1894 р. в </a:t>
            </a:r>
            <a:r>
              <a:rPr lang="ru-RU" sz="1800" dirty="0" err="1" smtClean="0"/>
              <a:t>Чернігові</a:t>
            </a:r>
            <a:r>
              <a:rPr lang="ru-RU" sz="1800" dirty="0" smtClean="0"/>
              <a:t>, </a:t>
            </a:r>
            <a:r>
              <a:rPr lang="ru-RU" sz="1800" dirty="0" err="1" smtClean="0"/>
              <a:t>відновлене</a:t>
            </a:r>
            <a:r>
              <a:rPr lang="ru-RU" sz="1800" dirty="0" smtClean="0"/>
              <a:t> на початку XX ст. у </a:t>
            </a:r>
            <a:r>
              <a:rPr lang="ru-RU" sz="1800" dirty="0" err="1" smtClean="0"/>
              <a:t>Києві</a:t>
            </a:r>
            <a:r>
              <a:rPr lang="ru-RU" sz="1800" dirty="0" smtClean="0"/>
              <a:t>) </a:t>
            </a:r>
            <a:r>
              <a:rPr lang="ru-RU" sz="1800" dirty="0" err="1" smtClean="0"/>
              <a:t>побачили</a:t>
            </a:r>
            <a:r>
              <a:rPr lang="ru-RU" sz="1800" dirty="0" smtClean="0"/>
              <a:t> </a:t>
            </a:r>
            <a:r>
              <a:rPr lang="ru-RU" sz="1800" dirty="0" err="1" smtClean="0"/>
              <a:t>світ</a:t>
            </a:r>
            <a:r>
              <a:rPr lang="ru-RU" sz="1800" dirty="0" smtClean="0"/>
              <a:t> </a:t>
            </a:r>
            <a:r>
              <a:rPr lang="ru-RU" sz="1800" dirty="0" err="1" smtClean="0"/>
              <a:t>понад</a:t>
            </a:r>
            <a:r>
              <a:rPr lang="ru-RU" sz="1800" dirty="0" smtClean="0"/>
              <a:t> 50 </a:t>
            </a:r>
            <a:r>
              <a:rPr lang="ru-RU" sz="1800" dirty="0" err="1" smtClean="0"/>
              <a:t>книжок</a:t>
            </a:r>
            <a:r>
              <a:rPr lang="ru-RU" sz="1800" dirty="0" smtClean="0"/>
              <a:t> для народного </a:t>
            </a:r>
            <a:r>
              <a:rPr lang="ru-RU" sz="1800" dirty="0" err="1" smtClean="0"/>
              <a:t>читання</a:t>
            </a:r>
            <a:r>
              <a:rPr lang="ru-RU" sz="1800" dirty="0" smtClean="0"/>
              <a:t> </a:t>
            </a:r>
            <a:r>
              <a:rPr lang="ru-RU" sz="1800" dirty="0" err="1" smtClean="0"/>
              <a:t>тиражем</a:t>
            </a:r>
            <a:r>
              <a:rPr lang="ru-RU" sz="1800" dirty="0" smtClean="0"/>
              <a:t> </a:t>
            </a:r>
            <a:r>
              <a:rPr lang="ru-RU" sz="1800" dirty="0" err="1" smtClean="0"/>
              <a:t>близько</a:t>
            </a:r>
            <a:r>
              <a:rPr lang="ru-RU" sz="1800" dirty="0" smtClean="0"/>
              <a:t> 200 </a:t>
            </a:r>
            <a:r>
              <a:rPr lang="ru-RU" sz="1800" dirty="0" err="1" smtClean="0"/>
              <a:t>тисяч</a:t>
            </a:r>
            <a:r>
              <a:rPr lang="ru-RU" sz="1800" dirty="0" smtClean="0"/>
              <a:t> </a:t>
            </a:r>
            <a:r>
              <a:rPr lang="ru-RU" sz="1800" dirty="0" err="1" smtClean="0"/>
              <a:t>примірників</a:t>
            </a:r>
            <a:r>
              <a:rPr lang="ru-RU" sz="1800" dirty="0" smtClean="0"/>
              <a:t>. </a:t>
            </a:r>
            <a:r>
              <a:rPr lang="ru-RU" sz="1800" dirty="0" err="1" smtClean="0"/>
              <a:t>Серед</a:t>
            </a:r>
            <a:r>
              <a:rPr lang="ru-RU" sz="1800" dirty="0" smtClean="0"/>
              <a:t> них </a:t>
            </a:r>
            <a:r>
              <a:rPr lang="ru-RU" sz="1800" dirty="0" err="1" smtClean="0"/>
              <a:t>вірші</a:t>
            </a:r>
            <a:r>
              <a:rPr lang="ru-RU" sz="1800" dirty="0" smtClean="0"/>
              <a:t>  Т. </a:t>
            </a:r>
            <a:r>
              <a:rPr lang="ru-RU" sz="1800" dirty="0" err="1" smtClean="0"/>
              <a:t>Шевченка</a:t>
            </a:r>
            <a:r>
              <a:rPr lang="ru-RU" sz="1800" dirty="0" smtClean="0"/>
              <a:t>, </a:t>
            </a:r>
            <a:r>
              <a:rPr lang="ru-RU" sz="1800" dirty="0" err="1" smtClean="0"/>
              <a:t>оповідання</a:t>
            </a:r>
            <a:r>
              <a:rPr lang="ru-RU" sz="1800" dirty="0" smtClean="0"/>
              <a:t> М. </a:t>
            </a:r>
            <a:r>
              <a:rPr lang="ru-RU" sz="1800" dirty="0" err="1" smtClean="0"/>
              <a:t>Коцюбинського</a:t>
            </a:r>
            <a:r>
              <a:rPr lang="ru-RU" sz="1800" dirty="0" smtClean="0"/>
              <a:t>, </a:t>
            </a:r>
            <a:r>
              <a:rPr lang="ru-RU" sz="1800" dirty="0" err="1" smtClean="0"/>
              <a:t>приказки</a:t>
            </a:r>
            <a:r>
              <a:rPr lang="ru-RU" sz="1800" dirty="0" smtClean="0"/>
              <a:t> Є. </a:t>
            </a:r>
            <a:r>
              <a:rPr lang="ru-RU" sz="1800" dirty="0" err="1" smtClean="0"/>
              <a:t>Гребінки</a:t>
            </a:r>
            <a:r>
              <a:rPr lang="ru-RU" sz="1800" dirty="0" smtClean="0"/>
              <a:t>, байки Л. </a:t>
            </a:r>
            <a:r>
              <a:rPr lang="ru-RU" sz="1800" dirty="0" err="1" smtClean="0"/>
              <a:t>Глібова</a:t>
            </a:r>
            <a:r>
              <a:rPr lang="ru-RU" sz="1800" dirty="0" smtClean="0"/>
              <a:t>, </a:t>
            </a:r>
            <a:r>
              <a:rPr lang="ru-RU" sz="1800" dirty="0" err="1" smtClean="0"/>
              <a:t>оповідання</a:t>
            </a:r>
            <a:r>
              <a:rPr lang="ru-RU" sz="1800" dirty="0" smtClean="0"/>
              <a:t> Ю. </a:t>
            </a:r>
            <a:r>
              <a:rPr lang="ru-RU" sz="1800" dirty="0" err="1" smtClean="0"/>
              <a:t>Федьковича</a:t>
            </a:r>
            <a:r>
              <a:rPr lang="ru-RU" sz="1800" dirty="0" smtClean="0"/>
              <a:t>, </a:t>
            </a:r>
            <a:r>
              <a:rPr lang="ru-RU" sz="1800" dirty="0" err="1" smtClean="0"/>
              <a:t>поетична</a:t>
            </a:r>
            <a:r>
              <a:rPr lang="ru-RU" sz="1800" dirty="0" smtClean="0"/>
              <a:t> </a:t>
            </a:r>
            <a:r>
              <a:rPr lang="ru-RU" sz="1800" dirty="0" err="1" smtClean="0"/>
              <a:t>збірка</a:t>
            </a:r>
            <a:r>
              <a:rPr lang="ru-RU" sz="1800" dirty="0" smtClean="0"/>
              <a:t> «Кобза» </a:t>
            </a:r>
            <a:r>
              <a:rPr lang="ru-RU" sz="1800" dirty="0" err="1" smtClean="0"/>
              <a:t>поета-засланця</a:t>
            </a:r>
            <a:r>
              <a:rPr lang="ru-RU" sz="1800" dirty="0" smtClean="0"/>
              <a:t> Павла </a:t>
            </a:r>
            <a:r>
              <a:rPr lang="ru-RU" sz="1800" dirty="0" err="1" smtClean="0"/>
              <a:t>Грабовського</a:t>
            </a:r>
            <a:r>
              <a:rPr lang="ru-RU" sz="1800" dirty="0" smtClean="0"/>
              <a:t> та </a:t>
            </a:r>
            <a:r>
              <a:rPr lang="ru-RU" sz="1800" dirty="0" err="1" smtClean="0"/>
              <a:t>ін</a:t>
            </a:r>
            <a:r>
              <a:rPr lang="ru-RU" sz="1800" dirty="0" smtClean="0"/>
              <a:t>. </a:t>
            </a:r>
            <a:br>
              <a:rPr lang="ru-RU" sz="1800" dirty="0" smtClean="0"/>
            </a:br>
            <a:r>
              <a:rPr lang="ru-RU" sz="1800" dirty="0" err="1" smtClean="0"/>
              <a:t>Велике</a:t>
            </a:r>
            <a:r>
              <a:rPr lang="ru-RU" sz="1800" dirty="0" smtClean="0"/>
              <a:t> </a:t>
            </a:r>
            <a:r>
              <a:rPr lang="ru-RU" sz="1800" dirty="0" err="1" smtClean="0"/>
              <a:t>значення</a:t>
            </a:r>
            <a:r>
              <a:rPr lang="ru-RU" sz="1800" dirty="0" smtClean="0"/>
              <a:t> для </a:t>
            </a:r>
            <a:r>
              <a:rPr lang="ru-RU" sz="1800" dirty="0" err="1" smtClean="0"/>
              <a:t>підвищення</a:t>
            </a:r>
            <a:r>
              <a:rPr lang="ru-RU" sz="1800" dirty="0" smtClean="0"/>
              <a:t> </a:t>
            </a:r>
            <a:r>
              <a:rPr lang="ru-RU" sz="1800" dirty="0" err="1" smtClean="0"/>
              <a:t>загальноосвітнього</a:t>
            </a:r>
            <a:r>
              <a:rPr lang="ru-RU" sz="1800" dirty="0" smtClean="0"/>
              <a:t> </a:t>
            </a:r>
            <a:r>
              <a:rPr lang="ru-RU" sz="1800" dirty="0" err="1" smtClean="0"/>
              <a:t>і</a:t>
            </a:r>
            <a:r>
              <a:rPr lang="ru-RU" sz="1800" dirty="0" smtClean="0"/>
              <a:t> культурного </a:t>
            </a:r>
            <a:r>
              <a:rPr lang="ru-RU" sz="1800" dirty="0" err="1" smtClean="0"/>
              <a:t>рівня</a:t>
            </a:r>
            <a:r>
              <a:rPr lang="ru-RU" sz="1800" dirty="0" smtClean="0"/>
              <a:t> народу </a:t>
            </a:r>
            <a:r>
              <a:rPr lang="ru-RU" sz="1800" dirty="0" err="1" smtClean="0"/>
              <a:t>мали</a:t>
            </a:r>
            <a:r>
              <a:rPr lang="ru-RU" sz="1800" dirty="0" smtClean="0"/>
              <a:t> </a:t>
            </a:r>
            <a:r>
              <a:rPr lang="ru-RU" sz="1800" dirty="0" err="1" smtClean="0"/>
              <a:t>такі</a:t>
            </a:r>
            <a:r>
              <a:rPr lang="ru-RU" sz="1800" dirty="0" smtClean="0"/>
              <a:t> </a:t>
            </a:r>
            <a:r>
              <a:rPr lang="ru-RU" sz="1800" dirty="0" err="1" smtClean="0"/>
              <a:t>науково-популярні</a:t>
            </a:r>
            <a:r>
              <a:rPr lang="ru-RU" sz="1800" dirty="0" smtClean="0"/>
              <a:t> </a:t>
            </a:r>
            <a:r>
              <a:rPr lang="ru-RU" sz="1800" dirty="0" err="1" smtClean="0"/>
              <a:t>нариси</a:t>
            </a:r>
            <a:r>
              <a:rPr lang="ru-RU" sz="1800" dirty="0" smtClean="0"/>
              <a:t> як «Чума», «</a:t>
            </a:r>
            <a:r>
              <a:rPr lang="ru-RU" sz="1800" dirty="0" err="1" smtClean="0"/>
              <a:t>Серед</a:t>
            </a:r>
            <a:r>
              <a:rPr lang="ru-RU" sz="1800" dirty="0" smtClean="0"/>
              <a:t> </a:t>
            </a:r>
            <a:r>
              <a:rPr lang="ru-RU" sz="1800" dirty="0" err="1" smtClean="0"/>
              <a:t>крижаного</a:t>
            </a:r>
            <a:r>
              <a:rPr lang="ru-RU" sz="1800" dirty="0" smtClean="0"/>
              <a:t> моря», «Як </a:t>
            </a:r>
            <a:r>
              <a:rPr lang="ru-RU" sz="1800" dirty="0" err="1" smtClean="0"/>
              <a:t>вигадано</a:t>
            </a:r>
            <a:r>
              <a:rPr lang="ru-RU" sz="1800" dirty="0" smtClean="0"/>
              <a:t> машиною </a:t>
            </a:r>
            <a:r>
              <a:rPr lang="ru-RU" sz="1800" dirty="0" err="1" smtClean="0"/>
              <a:t>їздити</a:t>
            </a:r>
            <a:r>
              <a:rPr lang="ru-RU" sz="1800" dirty="0" smtClean="0"/>
              <a:t>», «Велика </a:t>
            </a:r>
            <a:r>
              <a:rPr lang="ru-RU" sz="1800" dirty="0" err="1" smtClean="0"/>
              <a:t>пустиня</a:t>
            </a:r>
            <a:r>
              <a:rPr lang="ru-RU" sz="1800" dirty="0" smtClean="0"/>
              <a:t> Сахара», «</a:t>
            </a:r>
            <a:r>
              <a:rPr lang="ru-RU" sz="1800" dirty="0" err="1" smtClean="0"/>
              <a:t>Фінляндія</a:t>
            </a:r>
            <a:r>
              <a:rPr lang="ru-RU" sz="1800" dirty="0" smtClean="0"/>
              <a:t>» та </a:t>
            </a:r>
            <a:r>
              <a:rPr lang="ru-RU" sz="1800" dirty="0" err="1" smtClean="0"/>
              <a:t>ін</a:t>
            </a:r>
            <a:r>
              <a:rPr lang="ru-RU" sz="1800" dirty="0" smtClean="0"/>
              <a:t>. Як </a:t>
            </a:r>
            <a:r>
              <a:rPr lang="ru-RU" sz="1800" dirty="0" err="1" smtClean="0"/>
              <a:t>пізніше</a:t>
            </a:r>
            <a:r>
              <a:rPr lang="ru-RU" sz="1800" dirty="0" smtClean="0"/>
              <a:t> </a:t>
            </a:r>
            <a:r>
              <a:rPr lang="ru-RU" sz="1800" dirty="0" err="1" smtClean="0"/>
              <a:t>згадував</a:t>
            </a:r>
            <a:r>
              <a:rPr lang="ru-RU" sz="1800" dirty="0" smtClean="0"/>
              <a:t> </a:t>
            </a:r>
            <a:r>
              <a:rPr lang="ru-RU" sz="1800" dirty="0" err="1" smtClean="0"/>
              <a:t>Павло</a:t>
            </a:r>
            <a:r>
              <a:rPr lang="ru-RU" sz="1800" dirty="0" smtClean="0"/>
              <a:t> </a:t>
            </a:r>
            <a:r>
              <a:rPr lang="ru-RU" sz="1800" dirty="0" err="1" smtClean="0"/>
              <a:t>Тичина</a:t>
            </a:r>
            <a:r>
              <a:rPr lang="ru-RU" sz="1800" dirty="0" smtClean="0"/>
              <a:t>, </a:t>
            </a:r>
            <a:r>
              <a:rPr lang="ru-RU" sz="1800" dirty="0" err="1" smtClean="0"/>
              <a:t>він</a:t>
            </a:r>
            <a:r>
              <a:rPr lang="ru-RU" sz="1800" dirty="0" smtClean="0"/>
              <a:t> </a:t>
            </a:r>
            <a:r>
              <a:rPr lang="ru-RU" sz="1800" dirty="0" err="1" smtClean="0"/>
              <a:t>з</a:t>
            </a:r>
            <a:r>
              <a:rPr lang="ru-RU" sz="1800" dirty="0" smtClean="0"/>
              <a:t> великим </a:t>
            </a:r>
            <a:r>
              <a:rPr lang="ru-RU" sz="1800" dirty="0" err="1" smtClean="0"/>
              <a:t>інтересом</a:t>
            </a:r>
            <a:r>
              <a:rPr lang="ru-RU" sz="1800" dirty="0" smtClean="0"/>
              <a:t> прочитав </a:t>
            </a:r>
            <a:r>
              <a:rPr lang="ru-RU" sz="1800" dirty="0" err="1" smtClean="0"/>
              <a:t>нарис</a:t>
            </a:r>
            <a:r>
              <a:rPr lang="ru-RU" sz="1800" dirty="0" smtClean="0"/>
              <a:t> «</a:t>
            </a:r>
            <a:r>
              <a:rPr lang="ru-RU" sz="1800" dirty="0" err="1" smtClean="0"/>
              <a:t>Під</a:t>
            </a:r>
            <a:r>
              <a:rPr lang="ru-RU" sz="1800" dirty="0" smtClean="0"/>
              <a:t> землею. Про </a:t>
            </a:r>
            <a:r>
              <a:rPr lang="ru-RU" sz="1800" dirty="0" err="1" smtClean="0"/>
              <a:t>шахти</a:t>
            </a:r>
            <a:r>
              <a:rPr lang="ru-RU" sz="1800" dirty="0" smtClean="0"/>
              <a:t>», а Максим </a:t>
            </a:r>
            <a:r>
              <a:rPr lang="ru-RU" sz="1800" dirty="0" err="1" smtClean="0"/>
              <a:t>Рильський</a:t>
            </a:r>
            <a:r>
              <a:rPr lang="ru-RU" sz="1800" dirty="0" smtClean="0"/>
              <a:t> </a:t>
            </a:r>
            <a:r>
              <a:rPr lang="ru-RU" sz="1800" dirty="0" err="1" smtClean="0"/>
              <a:t>свого</a:t>
            </a:r>
            <a:r>
              <a:rPr lang="ru-RU" sz="1800" dirty="0" smtClean="0"/>
              <a:t> часу читав </a:t>
            </a:r>
            <a:r>
              <a:rPr lang="ru-RU" sz="1800" dirty="0" err="1" smtClean="0"/>
              <a:t>виданого</a:t>
            </a:r>
            <a:r>
              <a:rPr lang="ru-RU" sz="1800" dirty="0" smtClean="0"/>
              <a:t> Б. </a:t>
            </a:r>
            <a:r>
              <a:rPr lang="ru-RU" sz="1800" dirty="0" err="1" smtClean="0"/>
              <a:t>Грінченком</a:t>
            </a:r>
            <a:r>
              <a:rPr lang="ru-RU" sz="1800" dirty="0" smtClean="0"/>
              <a:t> «</a:t>
            </a:r>
            <a:r>
              <a:rPr lang="ru-RU" sz="1800" dirty="0" err="1" smtClean="0"/>
              <a:t>Робінзона</a:t>
            </a:r>
            <a:r>
              <a:rPr lang="ru-RU" sz="1800" dirty="0" smtClean="0"/>
              <a:t> Крузо» Д. Дефо. </a:t>
            </a:r>
            <a:r>
              <a:rPr lang="ru-RU" sz="1800" dirty="0" err="1" smtClean="0"/>
              <a:t>Іван</a:t>
            </a:r>
            <a:r>
              <a:rPr lang="ru-RU" sz="1800" dirty="0" smtClean="0"/>
              <a:t> Франко </a:t>
            </a:r>
            <a:r>
              <a:rPr lang="ru-RU" sz="1800" dirty="0" err="1" smtClean="0"/>
              <a:t>підкреслював</a:t>
            </a:r>
            <a:r>
              <a:rPr lang="ru-RU" sz="1800" dirty="0" smtClean="0"/>
              <a:t>, </a:t>
            </a:r>
            <a:r>
              <a:rPr lang="ru-RU" sz="1800" dirty="0" err="1" smtClean="0"/>
              <a:t>що</a:t>
            </a:r>
            <a:r>
              <a:rPr lang="ru-RU" sz="1800" dirty="0" smtClean="0"/>
              <a:t> </a:t>
            </a:r>
            <a:r>
              <a:rPr lang="ru-RU" sz="1800" dirty="0" err="1" smtClean="0"/>
              <a:t>такі</a:t>
            </a:r>
            <a:r>
              <a:rPr lang="ru-RU" sz="1800" dirty="0" smtClean="0"/>
              <a:t> </a:t>
            </a:r>
            <a:r>
              <a:rPr lang="ru-RU" sz="1800" dirty="0" err="1" smtClean="0"/>
              <a:t>популярні</a:t>
            </a:r>
            <a:r>
              <a:rPr lang="ru-RU" sz="1800" dirty="0" smtClean="0"/>
              <a:t> </a:t>
            </a:r>
            <a:r>
              <a:rPr lang="ru-RU" sz="1800" dirty="0" err="1" smtClean="0"/>
              <a:t>видання</a:t>
            </a:r>
            <a:r>
              <a:rPr lang="ru-RU" sz="1800" dirty="0" smtClean="0"/>
              <a:t> несли </a:t>
            </a:r>
            <a:r>
              <a:rPr lang="ru-RU" sz="1800" dirty="0" err="1" smtClean="0"/>
              <a:t>народові</a:t>
            </a:r>
            <a:r>
              <a:rPr lang="ru-RU" sz="1800" dirty="0" smtClean="0"/>
              <a:t> не </a:t>
            </a:r>
            <a:r>
              <a:rPr lang="ru-RU" sz="1800" dirty="0" err="1" smtClean="0"/>
              <a:t>лише</a:t>
            </a:r>
            <a:r>
              <a:rPr lang="ru-RU" sz="1800" dirty="0" smtClean="0"/>
              <a:t> </a:t>
            </a:r>
            <a:r>
              <a:rPr lang="ru-RU" sz="1800" dirty="0" err="1" smtClean="0"/>
              <a:t>знання</a:t>
            </a:r>
            <a:r>
              <a:rPr lang="ru-RU" sz="1800" dirty="0" smtClean="0"/>
              <a:t>, а </a:t>
            </a:r>
            <a:r>
              <a:rPr lang="ru-RU" sz="1800" dirty="0" err="1" smtClean="0"/>
              <a:t>й</a:t>
            </a:r>
            <a:r>
              <a:rPr lang="ru-RU" sz="1800" dirty="0" smtClean="0"/>
              <a:t> «те </a:t>
            </a:r>
            <a:r>
              <a:rPr lang="ru-RU" sz="1800" dirty="0" err="1" smtClean="0"/>
              <a:t>розуміння</a:t>
            </a:r>
            <a:r>
              <a:rPr lang="ru-RU" sz="1800" dirty="0" smtClean="0"/>
              <a:t>, </a:t>
            </a:r>
            <a:r>
              <a:rPr lang="ru-RU" sz="1800" dirty="0" err="1" smtClean="0"/>
              <a:t>що</a:t>
            </a:r>
            <a:r>
              <a:rPr lang="ru-RU" sz="1800" dirty="0" smtClean="0"/>
              <a:t> </a:t>
            </a:r>
            <a:r>
              <a:rPr lang="ru-RU" sz="1800" dirty="0" err="1" smtClean="0"/>
              <a:t>українською</a:t>
            </a:r>
            <a:r>
              <a:rPr lang="ru-RU" sz="1800" dirty="0" smtClean="0"/>
              <a:t> </a:t>
            </a:r>
            <a:r>
              <a:rPr lang="ru-RU" sz="1800" dirty="0" err="1" smtClean="0"/>
              <a:t>мовою</a:t>
            </a:r>
            <a:r>
              <a:rPr lang="ru-RU" sz="1800" dirty="0" smtClean="0"/>
              <a:t> </a:t>
            </a:r>
            <a:r>
              <a:rPr lang="ru-RU" sz="1800" dirty="0" err="1" smtClean="0"/>
              <a:t>можна</a:t>
            </a:r>
            <a:r>
              <a:rPr lang="ru-RU" sz="1800" dirty="0" smtClean="0"/>
              <a:t> </a:t>
            </a:r>
            <a:r>
              <a:rPr lang="ru-RU" sz="1800" dirty="0" err="1" smtClean="0"/>
              <a:t>писати</a:t>
            </a:r>
            <a:r>
              <a:rPr lang="ru-RU" sz="1800" dirty="0" smtClean="0"/>
              <a:t> про </a:t>
            </a:r>
            <a:r>
              <a:rPr lang="ru-RU" sz="1800" dirty="0" err="1" smtClean="0"/>
              <a:t>всякі</a:t>
            </a:r>
            <a:r>
              <a:rPr lang="ru-RU" sz="1800" dirty="0" smtClean="0"/>
              <a:t> </a:t>
            </a:r>
            <a:r>
              <a:rPr lang="ru-RU" sz="1800" dirty="0" err="1" smtClean="0"/>
              <a:t>справи</a:t>
            </a:r>
            <a:r>
              <a:rPr lang="ru-RU" sz="1800" dirty="0" smtClean="0"/>
              <a:t>, </a:t>
            </a:r>
            <a:r>
              <a:rPr lang="ru-RU" sz="1800" dirty="0" err="1" smtClean="0"/>
              <a:t>що</a:t>
            </a:r>
            <a:r>
              <a:rPr lang="ru-RU" sz="1800" dirty="0" smtClean="0"/>
              <a:t> вона </a:t>
            </a:r>
            <a:r>
              <a:rPr lang="ru-RU" sz="1800" dirty="0" err="1" smtClean="0"/>
              <a:t>здатна</a:t>
            </a:r>
            <a:r>
              <a:rPr lang="ru-RU" sz="1800" dirty="0" smtClean="0"/>
              <a:t> </a:t>
            </a:r>
            <a:r>
              <a:rPr lang="ru-RU" sz="1800" dirty="0" err="1" smtClean="0"/>
              <a:t>й</a:t>
            </a:r>
            <a:r>
              <a:rPr lang="ru-RU" sz="1800" dirty="0" smtClean="0"/>
              <a:t> до книжки, </a:t>
            </a:r>
            <a:r>
              <a:rPr lang="ru-RU" sz="1800" dirty="0" err="1" smtClean="0"/>
              <a:t>й</a:t>
            </a:r>
            <a:r>
              <a:rPr lang="ru-RU" sz="1800" dirty="0" smtClean="0"/>
              <a:t> до науки»</a:t>
            </a:r>
            <a:r>
              <a:rPr lang="ru-RU" sz="1800" u="sng" dirty="0" smtClean="0">
                <a:hlinkClick r:id="rId2"/>
              </a:rPr>
              <a:t> </a:t>
            </a:r>
            <a:r>
              <a:rPr lang="ru-RU" sz="1800" dirty="0" smtClean="0"/>
              <a:t>. 1896 року на </a:t>
            </a:r>
            <a:r>
              <a:rPr lang="ru-RU" sz="1800" dirty="0" err="1" smtClean="0"/>
              <a:t>прохання</a:t>
            </a:r>
            <a:r>
              <a:rPr lang="ru-RU" sz="1800" dirty="0" smtClean="0"/>
              <a:t> І. Франка </a:t>
            </a:r>
            <a:r>
              <a:rPr lang="ru-RU" sz="1800" dirty="0" err="1" smtClean="0"/>
              <a:t>Грінченко</a:t>
            </a:r>
            <a:r>
              <a:rPr lang="ru-RU" sz="1800" dirty="0" smtClean="0"/>
              <a:t> </a:t>
            </a:r>
            <a:r>
              <a:rPr lang="ru-RU" sz="1800" dirty="0" err="1" smtClean="0"/>
              <a:t>пише</a:t>
            </a:r>
            <a:r>
              <a:rPr lang="ru-RU" sz="1800" dirty="0" smtClean="0"/>
              <a:t> </a:t>
            </a:r>
            <a:r>
              <a:rPr lang="ru-RU" sz="1800" dirty="0" err="1" smtClean="0"/>
              <a:t>нарис</a:t>
            </a:r>
            <a:r>
              <a:rPr lang="ru-RU" sz="1800" dirty="0" smtClean="0"/>
              <a:t> «Яка </a:t>
            </a:r>
            <a:r>
              <a:rPr lang="ru-RU" sz="1800" dirty="0" err="1" smtClean="0"/>
              <a:t>тепер</a:t>
            </a:r>
            <a:r>
              <a:rPr lang="ru-RU" sz="1800" dirty="0" smtClean="0"/>
              <a:t> народна школа на </a:t>
            </a:r>
            <a:r>
              <a:rPr lang="ru-RU" sz="1800" dirty="0" err="1" smtClean="0"/>
              <a:t>Вкраїні</a:t>
            </a:r>
            <a:r>
              <a:rPr lang="ru-RU" sz="1800" dirty="0" smtClean="0"/>
              <a:t>».</a:t>
            </a:r>
            <a:r>
              <a:rPr lang="ru-RU" sz="1600" dirty="0" smtClean="0"/>
              <a:t> </a:t>
            </a:r>
            <a:endParaRPr lang="ru-RU" sz="1600" dirty="0"/>
          </a:p>
        </p:txBody>
      </p:sp>
      <p:sp>
        <p:nvSpPr>
          <p:cNvPr id="3" name="Содержимое 2"/>
          <p:cNvSpPr>
            <a:spLocks noGrp="1"/>
          </p:cNvSpPr>
          <p:nvPr>
            <p:ph idx="1"/>
          </p:nvPr>
        </p:nvSpPr>
        <p:spPr>
          <a:xfrm flipV="1">
            <a:off x="7429520" y="6126163"/>
            <a:ext cx="1257280" cy="231795"/>
          </a:xfrm>
        </p:spPr>
        <p:txBody>
          <a:bodyPr>
            <a:normAutofit fontScale="32500" lnSpcReduction="20000"/>
          </a:bodyPr>
          <a:lstStyle/>
          <a:p>
            <a:endParaRPr lang="ru-RU" dirty="0"/>
          </a:p>
        </p:txBody>
      </p:sp>
      <p:sp>
        <p:nvSpPr>
          <p:cNvPr id="2049" name="Rectangle 1"/>
          <p:cNvSpPr>
            <a:spLocks noChangeArrowheads="1"/>
          </p:cNvSpPr>
          <p:nvPr/>
        </p:nvSpPr>
        <p:spPr bwMode="auto">
          <a:xfrm>
            <a:off x="0" y="0"/>
            <a:ext cx="211917"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565452"/>
                </a:solidFill>
                <a:effectLst/>
                <a:latin typeface="Georgia"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071678"/>
            <a:ext cx="8229600" cy="1143000"/>
          </a:xfrm>
        </p:spPr>
        <p:txBody>
          <a:bodyPr>
            <a:noAutofit/>
          </a:bodyPr>
          <a:lstStyle/>
          <a:p>
            <a:pPr algn="l"/>
            <a:r>
              <a:rPr lang="ru-RU" sz="2000" dirty="0" err="1" smtClean="0"/>
              <a:t>Плідно</a:t>
            </a:r>
            <a:r>
              <a:rPr lang="ru-RU" sz="2000" dirty="0" smtClean="0"/>
              <a:t> </a:t>
            </a:r>
            <a:r>
              <a:rPr lang="ru-RU" sz="2000" dirty="0" err="1" smtClean="0"/>
              <a:t>працював</a:t>
            </a:r>
            <a:r>
              <a:rPr lang="ru-RU" sz="2000" dirty="0" smtClean="0"/>
              <a:t> Борис </a:t>
            </a:r>
            <a:r>
              <a:rPr lang="ru-RU" sz="2000" dirty="0" err="1" smtClean="0"/>
              <a:t>Грінченко</a:t>
            </a:r>
            <a:r>
              <a:rPr lang="ru-RU" sz="2000" dirty="0" smtClean="0"/>
              <a:t> на </a:t>
            </a:r>
            <a:r>
              <a:rPr lang="ru-RU" sz="2000" dirty="0" err="1" smtClean="0"/>
              <a:t>терені</a:t>
            </a:r>
            <a:r>
              <a:rPr lang="ru-RU" sz="2000" dirty="0" smtClean="0"/>
              <a:t> фольклористики </a:t>
            </a:r>
            <a:r>
              <a:rPr lang="ru-RU" sz="2000" dirty="0" err="1" smtClean="0"/>
              <a:t>й</a:t>
            </a:r>
            <a:r>
              <a:rPr lang="ru-RU" sz="2000" dirty="0" smtClean="0"/>
              <a:t> </a:t>
            </a:r>
            <a:r>
              <a:rPr lang="ru-RU" sz="2000" dirty="0" err="1" smtClean="0"/>
              <a:t>етнографії</a:t>
            </a:r>
            <a:r>
              <a:rPr lang="ru-RU" sz="2000" dirty="0" smtClean="0"/>
              <a:t> — </a:t>
            </a:r>
            <a:r>
              <a:rPr lang="ru-RU" sz="2000" dirty="0" err="1" smtClean="0"/>
              <a:t>тритомне</a:t>
            </a:r>
            <a:r>
              <a:rPr lang="ru-RU" sz="2000" dirty="0" smtClean="0"/>
              <a:t> </a:t>
            </a:r>
            <a:r>
              <a:rPr lang="ru-RU" sz="2000" dirty="0" err="1" smtClean="0"/>
              <a:t>видання</a:t>
            </a:r>
            <a:r>
              <a:rPr lang="ru-RU" sz="2000" dirty="0" smtClean="0"/>
              <a:t> «Этнографических материалов, собранных в Черниговской и соседних с ней губерниях», </a:t>
            </a:r>
            <a:r>
              <a:rPr lang="ru-RU" sz="2000" dirty="0" err="1" smtClean="0"/>
              <a:t>збірник</a:t>
            </a:r>
            <a:r>
              <a:rPr lang="ru-RU" sz="2000" dirty="0" smtClean="0"/>
              <a:t> «Из уст народа. Малороссийские рассказы, сказки </a:t>
            </a:r>
            <a:r>
              <a:rPr lang="ru-RU" sz="2000" dirty="0" err="1" smtClean="0"/>
              <a:t>й</a:t>
            </a:r>
            <a:r>
              <a:rPr lang="ru-RU" sz="2000" dirty="0" smtClean="0"/>
              <a:t> пр.», широкий </a:t>
            </a:r>
            <a:r>
              <a:rPr lang="ru-RU" sz="2000" dirty="0" err="1" smtClean="0"/>
              <a:t>бібліографічний</a:t>
            </a:r>
            <a:r>
              <a:rPr lang="ru-RU" sz="2000" dirty="0" smtClean="0"/>
              <a:t> </a:t>
            </a:r>
            <a:r>
              <a:rPr lang="ru-RU" sz="2000" dirty="0" err="1" smtClean="0"/>
              <a:t>покажчик</a:t>
            </a:r>
            <a:r>
              <a:rPr lang="ru-RU" sz="2000" dirty="0" smtClean="0"/>
              <a:t> «Литература украинского фольклора 1777 — 1900», десятки </a:t>
            </a:r>
            <a:r>
              <a:rPr lang="ru-RU" sz="2000" dirty="0" err="1" smtClean="0"/>
              <a:t>призначених</a:t>
            </a:r>
            <a:r>
              <a:rPr lang="ru-RU" sz="2000" dirty="0" smtClean="0"/>
              <a:t> для народного </a:t>
            </a:r>
            <a:r>
              <a:rPr lang="ru-RU" sz="2000" dirty="0" err="1" smtClean="0"/>
              <a:t>читання</a:t>
            </a:r>
            <a:r>
              <a:rPr lang="ru-RU" sz="2000" dirty="0" smtClean="0"/>
              <a:t> </a:t>
            </a:r>
            <a:r>
              <a:rPr lang="ru-RU" sz="2000" dirty="0" err="1" smtClean="0"/>
              <a:t>книжок</a:t>
            </a:r>
            <a:r>
              <a:rPr lang="ru-RU" sz="2000" dirty="0" smtClean="0"/>
              <a:t> </a:t>
            </a:r>
            <a:r>
              <a:rPr lang="ru-RU" sz="2000" dirty="0" err="1" smtClean="0"/>
              <a:t>фольклорної</a:t>
            </a:r>
            <a:r>
              <a:rPr lang="ru-RU" sz="2000" dirty="0" smtClean="0"/>
              <a:t> тематики — «</a:t>
            </a:r>
            <a:r>
              <a:rPr lang="ru-RU" sz="2000" dirty="0" err="1" smtClean="0"/>
              <a:t>Живі</a:t>
            </a:r>
            <a:r>
              <a:rPr lang="ru-RU" sz="2000" dirty="0" smtClean="0"/>
              <a:t> струни», «Книга </a:t>
            </a:r>
            <a:r>
              <a:rPr lang="ru-RU" sz="2000" dirty="0" err="1" smtClean="0"/>
              <a:t>казок</a:t>
            </a:r>
            <a:r>
              <a:rPr lang="ru-RU" sz="2000" dirty="0" smtClean="0"/>
              <a:t> </a:t>
            </a:r>
            <a:r>
              <a:rPr lang="ru-RU" sz="2000" dirty="0" err="1" smtClean="0"/>
              <a:t>віршем</a:t>
            </a:r>
            <a:r>
              <a:rPr lang="ru-RU" sz="2000" dirty="0" smtClean="0"/>
              <a:t>», «Два </a:t>
            </a:r>
            <a:r>
              <a:rPr lang="ru-RU" sz="2000" dirty="0" err="1" smtClean="0"/>
              <a:t>морози</a:t>
            </a:r>
            <a:r>
              <a:rPr lang="ru-RU" sz="2000" dirty="0" smtClean="0"/>
              <a:t>», «Думки </a:t>
            </a:r>
            <a:r>
              <a:rPr lang="ru-RU" sz="2000" dirty="0" err="1" smtClean="0"/>
              <a:t>кобзарські</a:t>
            </a:r>
            <a:r>
              <a:rPr lang="ru-RU" sz="2000" dirty="0" smtClean="0"/>
              <a:t>», «Колоски», «Веселий </a:t>
            </a:r>
            <a:r>
              <a:rPr lang="ru-RU" sz="2000" dirty="0" err="1" smtClean="0"/>
              <a:t>оповідач</a:t>
            </a:r>
            <a:r>
              <a:rPr lang="ru-RU" sz="2000" dirty="0" smtClean="0"/>
              <a:t>». </a:t>
            </a:r>
            <a:endParaRPr lang="ru-RU" sz="2000" dirty="0"/>
          </a:p>
        </p:txBody>
      </p:sp>
      <p:sp>
        <p:nvSpPr>
          <p:cNvPr id="3" name="Содержимое 2"/>
          <p:cNvSpPr>
            <a:spLocks noGrp="1"/>
          </p:cNvSpPr>
          <p:nvPr>
            <p:ph idx="1"/>
          </p:nvPr>
        </p:nvSpPr>
        <p:spPr>
          <a:xfrm>
            <a:off x="2214546" y="642918"/>
            <a:ext cx="6043626" cy="554023"/>
          </a:xfrm>
        </p:spPr>
        <p:txBody>
          <a:bodyPr>
            <a:normAutofit lnSpcReduction="10000"/>
          </a:bodyPr>
          <a:lstStyle/>
          <a:p>
            <a:r>
              <a:rPr lang="uk-UA" i="1" dirty="0" smtClean="0">
                <a:solidFill>
                  <a:srgbClr val="0070C0"/>
                </a:solidFill>
              </a:rPr>
              <a:t>Фольклорист, етнограф</a:t>
            </a:r>
            <a:endParaRPr lang="ru-RU" i="1" dirty="0">
              <a:solidFill>
                <a:srgbClr val="0070C0"/>
              </a:solidFill>
            </a:endParaRPr>
          </a:p>
        </p:txBody>
      </p:sp>
      <p:pic>
        <p:nvPicPr>
          <p:cNvPr id="4" name="Рисунок 3" descr="grin4.jpg"/>
          <p:cNvPicPr>
            <a:picLocks noChangeAspect="1"/>
          </p:cNvPicPr>
          <p:nvPr/>
        </p:nvPicPr>
        <p:blipFill>
          <a:blip r:embed="rId2"/>
          <a:stretch>
            <a:fillRect/>
          </a:stretch>
        </p:blipFill>
        <p:spPr>
          <a:xfrm>
            <a:off x="3428992" y="3857628"/>
            <a:ext cx="1857388" cy="3000372"/>
          </a:xfrm>
          <a:prstGeom prst="rect">
            <a:avLst/>
          </a:prstGeom>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071678"/>
            <a:ext cx="8229600" cy="1143000"/>
          </a:xfrm>
        </p:spPr>
        <p:txBody>
          <a:bodyPr>
            <a:noAutofit/>
          </a:bodyPr>
          <a:lstStyle/>
          <a:p>
            <a:pPr algn="l"/>
            <a:r>
              <a:rPr lang="ru-RU" sz="2000" dirty="0" err="1" smtClean="0"/>
              <a:t>Б.Грінченко</a:t>
            </a:r>
            <a:r>
              <a:rPr lang="ru-RU" sz="2000" dirty="0" smtClean="0"/>
              <a:t> брав </a:t>
            </a:r>
            <a:r>
              <a:rPr lang="ru-RU" sz="2000" dirty="0" err="1" smtClean="0"/>
              <a:t>активну</a:t>
            </a:r>
            <a:r>
              <a:rPr lang="ru-RU" sz="2000" dirty="0" smtClean="0"/>
              <a:t> участь у </a:t>
            </a:r>
            <a:r>
              <a:rPr lang="ru-RU" sz="2000" dirty="0" err="1" smtClean="0"/>
              <a:t>роботі</a:t>
            </a:r>
            <a:r>
              <a:rPr lang="ru-RU" sz="2000" dirty="0" smtClean="0"/>
              <a:t> </a:t>
            </a:r>
            <a:r>
              <a:rPr lang="ru-RU" sz="2000" dirty="0" err="1" smtClean="0"/>
              <a:t>нелегальної</a:t>
            </a:r>
            <a:r>
              <a:rPr lang="ru-RU" sz="2000" dirty="0" smtClean="0"/>
              <a:t> «</a:t>
            </a:r>
            <a:r>
              <a:rPr lang="ru-RU" sz="2000" dirty="0" err="1" smtClean="0"/>
              <a:t>Чернігівської</a:t>
            </a:r>
            <a:r>
              <a:rPr lang="ru-RU" sz="2000" dirty="0" smtClean="0"/>
              <a:t> </a:t>
            </a:r>
            <a:r>
              <a:rPr lang="ru-RU" sz="2000" dirty="0" err="1" smtClean="0"/>
              <a:t>громади</a:t>
            </a:r>
            <a:r>
              <a:rPr lang="ru-RU" sz="2000" dirty="0" smtClean="0"/>
              <a:t>», </a:t>
            </a:r>
            <a:r>
              <a:rPr lang="ru-RU" sz="2000" dirty="0" err="1" smtClean="0"/>
              <a:t>програма</a:t>
            </a:r>
            <a:r>
              <a:rPr lang="ru-RU" sz="2000" dirty="0" smtClean="0"/>
              <a:t> </a:t>
            </a:r>
            <a:r>
              <a:rPr lang="ru-RU" sz="2000" dirty="0" err="1" smtClean="0"/>
              <a:t>якої</a:t>
            </a:r>
            <a:r>
              <a:rPr lang="ru-RU" sz="2000" dirty="0" smtClean="0"/>
              <a:t> мала на </a:t>
            </a:r>
            <a:r>
              <a:rPr lang="ru-RU" sz="2000" dirty="0" err="1" smtClean="0"/>
              <a:t>меті</a:t>
            </a:r>
            <a:r>
              <a:rPr lang="ru-RU" sz="2000" dirty="0" smtClean="0"/>
              <a:t> </a:t>
            </a:r>
            <a:r>
              <a:rPr lang="ru-RU" sz="2000" dirty="0" err="1" smtClean="0"/>
              <a:t>протидіяти</a:t>
            </a:r>
            <a:r>
              <a:rPr lang="ru-RU" sz="2000" dirty="0" smtClean="0"/>
              <a:t> </a:t>
            </a:r>
            <a:r>
              <a:rPr lang="ru-RU" sz="2000" dirty="0" err="1" smtClean="0"/>
              <a:t>самодержавству</a:t>
            </a:r>
            <a:r>
              <a:rPr lang="ru-RU" sz="2000" dirty="0" smtClean="0"/>
              <a:t>. На </a:t>
            </a:r>
            <a:r>
              <a:rPr lang="ru-RU" sz="2000" dirty="0" err="1" smtClean="0"/>
              <a:t>прохання</a:t>
            </a:r>
            <a:r>
              <a:rPr lang="ru-RU" sz="2000" dirty="0" smtClean="0"/>
              <a:t> </a:t>
            </a:r>
            <a:r>
              <a:rPr lang="ru-RU" sz="2000" dirty="0" err="1" smtClean="0"/>
              <a:t>громади</a:t>
            </a:r>
            <a:r>
              <a:rPr lang="ru-RU" sz="2000" dirty="0" smtClean="0"/>
              <a:t> </a:t>
            </a:r>
            <a:r>
              <a:rPr lang="ru-RU" sz="2000" dirty="0" err="1" smtClean="0"/>
              <a:t>письменник</a:t>
            </a:r>
            <a:r>
              <a:rPr lang="ru-RU" sz="2000" dirty="0" smtClean="0"/>
              <a:t> </a:t>
            </a:r>
            <a:r>
              <a:rPr lang="ru-RU" sz="2000" dirty="0" err="1" smtClean="0"/>
              <a:t>пише</a:t>
            </a:r>
            <a:r>
              <a:rPr lang="ru-RU" sz="2000" dirty="0" smtClean="0"/>
              <a:t> брошюру «</a:t>
            </a:r>
            <a:r>
              <a:rPr lang="ru-RU" sz="2000" dirty="0" err="1" smtClean="0"/>
              <a:t>Нарід</a:t>
            </a:r>
            <a:r>
              <a:rPr lang="ru-RU" sz="2000" dirty="0" smtClean="0"/>
              <a:t> у </a:t>
            </a:r>
            <a:r>
              <a:rPr lang="ru-RU" sz="2000" dirty="0" err="1" smtClean="0"/>
              <a:t>неволі</a:t>
            </a:r>
            <a:r>
              <a:rPr lang="ru-RU" sz="2000" dirty="0" smtClean="0"/>
              <a:t>», </a:t>
            </a:r>
            <a:r>
              <a:rPr lang="ru-RU" sz="2000" dirty="0" err="1" smtClean="0"/>
              <a:t>у</a:t>
            </a:r>
            <a:r>
              <a:rPr lang="ru-RU" sz="2000" dirty="0" smtClean="0"/>
              <a:t> </a:t>
            </a:r>
            <a:r>
              <a:rPr lang="ru-RU" sz="2000" dirty="0" err="1" smtClean="0"/>
              <a:t>якій</a:t>
            </a:r>
            <a:r>
              <a:rPr lang="ru-RU" sz="2000" dirty="0" smtClean="0"/>
              <a:t> </a:t>
            </a:r>
            <a:r>
              <a:rPr lang="ru-RU" sz="2000" dirty="0" err="1" smtClean="0"/>
              <a:t>звертається</a:t>
            </a:r>
            <a:r>
              <a:rPr lang="ru-RU" sz="2000" dirty="0" smtClean="0"/>
              <a:t> </a:t>
            </a:r>
            <a:r>
              <a:rPr lang="ru-RU" sz="2000" dirty="0" err="1" smtClean="0"/>
              <a:t>із</a:t>
            </a:r>
            <a:r>
              <a:rPr lang="ru-RU" sz="2000" dirty="0" smtClean="0"/>
              <a:t> </a:t>
            </a:r>
            <a:r>
              <a:rPr lang="ru-RU" sz="2000" dirty="0" err="1" smtClean="0"/>
              <a:t>закликом</a:t>
            </a:r>
            <a:r>
              <a:rPr lang="ru-RU" sz="2000" dirty="0" smtClean="0"/>
              <a:t> до </a:t>
            </a:r>
            <a:r>
              <a:rPr lang="ru-RU" sz="2000" dirty="0" err="1" smtClean="0"/>
              <a:t>європейської</a:t>
            </a:r>
            <a:r>
              <a:rPr lang="ru-RU" sz="2000" dirty="0" smtClean="0"/>
              <a:t> </a:t>
            </a:r>
            <a:r>
              <a:rPr lang="ru-RU" sz="2000" dirty="0" err="1" smtClean="0"/>
              <a:t>громадськості</a:t>
            </a:r>
            <a:r>
              <a:rPr lang="ru-RU" sz="2000" dirty="0" smtClean="0"/>
              <a:t> не </a:t>
            </a:r>
            <a:r>
              <a:rPr lang="ru-RU" sz="2000" dirty="0" err="1" smtClean="0"/>
              <a:t>підтримувати</a:t>
            </a:r>
            <a:r>
              <a:rPr lang="ru-RU" sz="2000" dirty="0" smtClean="0"/>
              <a:t> </a:t>
            </a:r>
            <a:r>
              <a:rPr lang="ru-RU" sz="2000" dirty="0" err="1" smtClean="0"/>
              <a:t>колонізаторську</a:t>
            </a:r>
            <a:r>
              <a:rPr lang="ru-RU" sz="2000" dirty="0" smtClean="0"/>
              <a:t> </a:t>
            </a:r>
            <a:r>
              <a:rPr lang="ru-RU" sz="2000" dirty="0" err="1" smtClean="0"/>
              <a:t>політику</a:t>
            </a:r>
            <a:r>
              <a:rPr lang="ru-RU" sz="2000" dirty="0" smtClean="0"/>
              <a:t> </a:t>
            </a:r>
            <a:r>
              <a:rPr lang="ru-RU" sz="2000" dirty="0" err="1" smtClean="0"/>
              <a:t>самодержавної</a:t>
            </a:r>
            <a:r>
              <a:rPr lang="ru-RU" sz="2000" dirty="0" smtClean="0"/>
              <a:t> </a:t>
            </a:r>
            <a:r>
              <a:rPr lang="ru-RU" sz="2000" dirty="0" err="1" smtClean="0"/>
              <a:t>Росії</a:t>
            </a:r>
            <a:r>
              <a:rPr lang="ru-RU" sz="2000" dirty="0" smtClean="0"/>
              <a:t> </a:t>
            </a:r>
            <a:r>
              <a:rPr lang="ru-RU" sz="2000" dirty="0" err="1" smtClean="0"/>
              <a:t>щодо</a:t>
            </a:r>
            <a:r>
              <a:rPr lang="ru-RU" sz="2000" dirty="0" smtClean="0"/>
              <a:t> </a:t>
            </a:r>
            <a:r>
              <a:rPr lang="ru-RU" sz="2000" dirty="0" err="1" smtClean="0"/>
              <a:t>України</a:t>
            </a:r>
            <a:r>
              <a:rPr lang="ru-RU" sz="2000" dirty="0" smtClean="0"/>
              <a:t>, </a:t>
            </a:r>
            <a:r>
              <a:rPr lang="ru-RU" sz="2000" dirty="0" err="1" smtClean="0"/>
              <a:t>виголошує</a:t>
            </a:r>
            <a:r>
              <a:rPr lang="ru-RU" sz="2000" dirty="0" smtClean="0"/>
              <a:t> </a:t>
            </a:r>
            <a:r>
              <a:rPr lang="ru-RU" sz="2000" dirty="0" err="1" smtClean="0"/>
              <a:t>доповідь</a:t>
            </a:r>
            <a:r>
              <a:rPr lang="ru-RU" sz="2000" dirty="0" smtClean="0"/>
              <a:t> «Нова </a:t>
            </a:r>
            <a:r>
              <a:rPr lang="ru-RU" sz="2000" dirty="0" err="1" smtClean="0"/>
              <a:t>сім'я</a:t>
            </a:r>
            <a:r>
              <a:rPr lang="ru-RU" sz="2000" dirty="0" smtClean="0"/>
              <a:t>. </a:t>
            </a:r>
            <a:r>
              <a:rPr lang="ru-RU" sz="2000" dirty="0" err="1" smtClean="0"/>
              <a:t>Було</a:t>
            </a:r>
            <a:r>
              <a:rPr lang="ru-RU" sz="2000" dirty="0" smtClean="0"/>
              <a:t>, </a:t>
            </a:r>
            <a:r>
              <a:rPr lang="ru-RU" sz="2000" dirty="0" err="1" smtClean="0"/>
              <a:t>є</a:t>
            </a:r>
            <a:r>
              <a:rPr lang="ru-RU" sz="2000" dirty="0" smtClean="0"/>
              <a:t>, </a:t>
            </a:r>
            <a:r>
              <a:rPr lang="ru-RU" sz="2000" dirty="0" err="1" smtClean="0"/>
              <a:t>і</a:t>
            </a:r>
            <a:r>
              <a:rPr lang="ru-RU" sz="2000" dirty="0" smtClean="0"/>
              <a:t> буде», у </a:t>
            </a:r>
            <a:r>
              <a:rPr lang="ru-RU" sz="2000" dirty="0" err="1" smtClean="0"/>
              <a:t>якій</a:t>
            </a:r>
            <a:r>
              <a:rPr lang="ru-RU" sz="2000" dirty="0" smtClean="0"/>
              <a:t> </a:t>
            </a:r>
            <a:r>
              <a:rPr lang="ru-RU" sz="2000" dirty="0" err="1" smtClean="0"/>
              <a:t>обґрунтовує</a:t>
            </a:r>
            <a:r>
              <a:rPr lang="ru-RU" sz="2000" dirty="0" smtClean="0"/>
              <a:t> </a:t>
            </a:r>
            <a:r>
              <a:rPr lang="ru-RU" sz="2000" dirty="0" err="1" smtClean="0"/>
              <a:t>суспільний</a:t>
            </a:r>
            <a:r>
              <a:rPr lang="ru-RU" sz="2000" dirty="0" smtClean="0"/>
              <a:t> </a:t>
            </a:r>
            <a:r>
              <a:rPr lang="ru-RU" sz="2000" dirty="0" err="1" smtClean="0"/>
              <a:t>ідеал</a:t>
            </a:r>
            <a:r>
              <a:rPr lang="ru-RU" sz="2000" dirty="0" smtClean="0"/>
              <a:t> — ввести </a:t>
            </a:r>
            <a:r>
              <a:rPr lang="ru-RU" sz="2000" dirty="0" err="1" smtClean="0"/>
              <a:t>український</a:t>
            </a:r>
            <a:r>
              <a:rPr lang="ru-RU" sz="2000" dirty="0" smtClean="0"/>
              <a:t> народ «</a:t>
            </a:r>
            <a:r>
              <a:rPr lang="ru-RU" sz="2000" dirty="0" err="1" smtClean="0"/>
              <a:t>рівноправним</a:t>
            </a:r>
            <a:r>
              <a:rPr lang="ru-RU" sz="2000" dirty="0" smtClean="0"/>
              <a:t> </a:t>
            </a:r>
            <a:r>
              <a:rPr lang="ru-RU" sz="2000" dirty="0" err="1" smtClean="0"/>
              <a:t>товариством</a:t>
            </a:r>
            <a:r>
              <a:rPr lang="ru-RU" sz="2000" dirty="0" smtClean="0"/>
              <a:t> у </a:t>
            </a:r>
            <a:r>
              <a:rPr lang="ru-RU" sz="2000" dirty="0" err="1" smtClean="0"/>
              <a:t>вселюдське</a:t>
            </a:r>
            <a:r>
              <a:rPr lang="ru-RU" sz="2000" dirty="0" smtClean="0"/>
              <a:t> </a:t>
            </a:r>
            <a:r>
              <a:rPr lang="ru-RU" sz="2000" dirty="0" err="1" smtClean="0"/>
              <a:t>товариство</a:t>
            </a:r>
            <a:r>
              <a:rPr lang="ru-RU" sz="2000" dirty="0" smtClean="0"/>
              <a:t>».</a:t>
            </a:r>
            <a:endParaRPr lang="ru-RU" sz="2000" dirty="0"/>
          </a:p>
        </p:txBody>
      </p:sp>
      <p:pic>
        <p:nvPicPr>
          <p:cNvPr id="4" name="Содержимое 3" descr="200px-Boris20121123.jpg"/>
          <p:cNvPicPr>
            <a:picLocks noGrp="1" noChangeAspect="1"/>
          </p:cNvPicPr>
          <p:nvPr>
            <p:ph idx="1"/>
          </p:nvPr>
        </p:nvPicPr>
        <p:blipFill>
          <a:blip r:embed="rId2"/>
          <a:stretch>
            <a:fillRect/>
          </a:stretch>
        </p:blipFill>
        <p:spPr>
          <a:xfrm>
            <a:off x="4714876" y="4035675"/>
            <a:ext cx="1758459" cy="2822325"/>
          </a:xfrm>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357430"/>
            <a:ext cx="8229600" cy="1143000"/>
          </a:xfrm>
        </p:spPr>
        <p:txBody>
          <a:bodyPr>
            <a:normAutofit fontScale="90000"/>
          </a:bodyPr>
          <a:lstStyle/>
          <a:p>
            <a:pPr algn="l"/>
            <a:r>
              <a:rPr lang="ru-RU" sz="2000" dirty="0" err="1" smtClean="0"/>
              <a:t>Щира</a:t>
            </a:r>
            <a:r>
              <a:rPr lang="ru-RU" sz="2000" dirty="0" smtClean="0"/>
              <a:t> дружба </a:t>
            </a:r>
            <a:r>
              <a:rPr lang="ru-RU" sz="2000" dirty="0" err="1" smtClean="0"/>
              <a:t>зв'язувала</a:t>
            </a:r>
            <a:r>
              <a:rPr lang="ru-RU" sz="2000" dirty="0" smtClean="0"/>
              <a:t> </a:t>
            </a:r>
            <a:r>
              <a:rPr lang="ru-RU" sz="2000" dirty="0" err="1" smtClean="0"/>
              <a:t>Грінченка</a:t>
            </a:r>
            <a:r>
              <a:rPr lang="ru-RU" sz="2000" dirty="0" smtClean="0"/>
              <a:t> </a:t>
            </a:r>
            <a:r>
              <a:rPr lang="ru-RU" sz="2000" dirty="0" err="1" smtClean="0"/>
              <a:t>з</a:t>
            </a:r>
            <a:r>
              <a:rPr lang="ru-RU" sz="2000" dirty="0" smtClean="0"/>
              <a:t> </a:t>
            </a:r>
            <a:r>
              <a:rPr lang="ru-RU" sz="2000" dirty="0" err="1" smtClean="0"/>
              <a:t>Михайлом</a:t>
            </a:r>
            <a:r>
              <a:rPr lang="ru-RU" sz="2000" dirty="0" smtClean="0"/>
              <a:t> </a:t>
            </a:r>
            <a:r>
              <a:rPr lang="ru-RU" sz="2000" dirty="0" err="1" smtClean="0"/>
              <a:t>Коцюбинським</a:t>
            </a:r>
            <a:r>
              <a:rPr lang="ru-RU" sz="2000" dirty="0" smtClean="0"/>
              <a:t>, </a:t>
            </a:r>
            <a:r>
              <a:rPr lang="ru-RU" sz="2000" dirty="0" err="1" smtClean="0"/>
              <a:t>Володимиром</a:t>
            </a:r>
            <a:r>
              <a:rPr lang="ru-RU" sz="2000" dirty="0" smtClean="0"/>
              <a:t> </a:t>
            </a:r>
            <a:r>
              <a:rPr lang="ru-RU" sz="2000" dirty="0" err="1" smtClean="0"/>
              <a:t>Самійленком</a:t>
            </a:r>
            <a:r>
              <a:rPr lang="ru-RU" sz="2000" dirty="0" smtClean="0"/>
              <a:t>, </a:t>
            </a:r>
            <a:r>
              <a:rPr lang="ru-RU" sz="2000" dirty="0" err="1" smtClean="0"/>
              <a:t>які</a:t>
            </a:r>
            <a:r>
              <a:rPr lang="ru-RU" sz="2000" dirty="0" smtClean="0"/>
              <a:t> жили </a:t>
            </a:r>
            <a:r>
              <a:rPr lang="ru-RU" sz="2000" dirty="0" err="1" smtClean="0"/>
              <a:t>тоді</a:t>
            </a:r>
            <a:r>
              <a:rPr lang="ru-RU" sz="2000" dirty="0" smtClean="0"/>
              <a:t> у </a:t>
            </a:r>
            <a:r>
              <a:rPr lang="ru-RU" sz="2000" dirty="0" err="1" smtClean="0"/>
              <a:t>Чернігові</a:t>
            </a:r>
            <a:r>
              <a:rPr lang="ru-RU" sz="2000" dirty="0" smtClean="0"/>
              <a:t>; </a:t>
            </a:r>
            <a:r>
              <a:rPr lang="ru-RU" sz="2000" dirty="0" err="1" smtClean="0"/>
              <a:t>листувався</a:t>
            </a:r>
            <a:r>
              <a:rPr lang="ru-RU" sz="2000" dirty="0" smtClean="0"/>
              <a:t> </a:t>
            </a:r>
            <a:r>
              <a:rPr lang="ru-RU" sz="2000" dirty="0" err="1" smtClean="0"/>
              <a:t>він</a:t>
            </a:r>
            <a:r>
              <a:rPr lang="ru-RU" sz="2000" dirty="0" smtClean="0"/>
              <a:t> </a:t>
            </a:r>
            <a:r>
              <a:rPr lang="ru-RU" sz="2000" dirty="0" err="1" smtClean="0"/>
              <a:t>із</a:t>
            </a:r>
            <a:r>
              <a:rPr lang="ru-RU" sz="2000" dirty="0" smtClean="0"/>
              <a:t> </a:t>
            </a:r>
            <a:r>
              <a:rPr lang="ru-RU" sz="2000" dirty="0" err="1" smtClean="0"/>
              <a:t>Іваном</a:t>
            </a:r>
            <a:r>
              <a:rPr lang="ru-RU" sz="2000" dirty="0" smtClean="0"/>
              <a:t> Франком, </a:t>
            </a:r>
            <a:r>
              <a:rPr lang="ru-RU" sz="2000" dirty="0" err="1" smtClean="0"/>
              <a:t>Михайлом</a:t>
            </a:r>
            <a:r>
              <a:rPr lang="ru-RU" sz="2000" dirty="0" smtClean="0"/>
              <a:t> Павликом, Павлом </a:t>
            </a:r>
            <a:r>
              <a:rPr lang="ru-RU" sz="2000" dirty="0" err="1" smtClean="0"/>
              <a:t>Грабовським</a:t>
            </a:r>
            <a:r>
              <a:rPr lang="ru-RU" sz="2000" dirty="0" smtClean="0"/>
              <a:t>, </a:t>
            </a:r>
            <a:r>
              <a:rPr lang="ru-RU" sz="2000" dirty="0" err="1" smtClean="0"/>
              <a:t>збірку</a:t>
            </a:r>
            <a:r>
              <a:rPr lang="ru-RU" sz="2000" dirty="0" smtClean="0"/>
              <a:t> </a:t>
            </a:r>
            <a:r>
              <a:rPr lang="ru-RU" sz="2000" dirty="0" err="1" smtClean="0"/>
              <a:t>якого</a:t>
            </a:r>
            <a:r>
              <a:rPr lang="ru-RU" sz="2000" dirty="0" smtClean="0"/>
              <a:t> — «Кобза» — </a:t>
            </a:r>
            <a:r>
              <a:rPr lang="ru-RU" sz="2000" dirty="0" err="1" smtClean="0"/>
              <a:t>видає</a:t>
            </a:r>
            <a:r>
              <a:rPr lang="ru-RU" sz="2000" dirty="0" smtClean="0"/>
              <a:t> 1898 р. у </a:t>
            </a:r>
            <a:r>
              <a:rPr lang="ru-RU" sz="2000" dirty="0" err="1" smtClean="0"/>
              <a:t>Чернігові</a:t>
            </a:r>
            <a:r>
              <a:rPr lang="ru-RU" sz="2000" dirty="0" smtClean="0"/>
              <a:t>. У </a:t>
            </a:r>
            <a:r>
              <a:rPr lang="ru-RU" sz="2000" dirty="0" err="1" smtClean="0"/>
              <a:t>цей</a:t>
            </a:r>
            <a:r>
              <a:rPr lang="ru-RU" sz="2000" dirty="0" smtClean="0"/>
              <a:t> час </a:t>
            </a:r>
            <a:r>
              <a:rPr lang="ru-RU" sz="2000" dirty="0" err="1" smtClean="0"/>
              <a:t>виходять</a:t>
            </a:r>
            <a:r>
              <a:rPr lang="ru-RU" sz="2000" dirty="0" smtClean="0"/>
              <a:t> </a:t>
            </a:r>
            <a:r>
              <a:rPr lang="ru-RU" sz="2000" dirty="0" err="1" smtClean="0"/>
              <a:t>друком</a:t>
            </a:r>
            <a:r>
              <a:rPr lang="ru-RU" sz="2000" dirty="0" smtClean="0"/>
              <a:t> </a:t>
            </a:r>
            <a:r>
              <a:rPr lang="ru-RU" sz="2000" dirty="0" err="1" smtClean="0"/>
              <a:t>поетична</a:t>
            </a:r>
            <a:r>
              <a:rPr lang="ru-RU" sz="2000" dirty="0" smtClean="0"/>
              <a:t> </a:t>
            </a:r>
            <a:r>
              <a:rPr lang="ru-RU" sz="2000" dirty="0" err="1" smtClean="0"/>
              <a:t>збірка</a:t>
            </a:r>
            <a:r>
              <a:rPr lang="ru-RU" sz="2000" dirty="0" smtClean="0"/>
              <a:t> </a:t>
            </a:r>
            <a:r>
              <a:rPr lang="ru-RU" sz="2000" dirty="0" err="1" smtClean="0"/>
              <a:t>Грінченка</a:t>
            </a:r>
            <a:r>
              <a:rPr lang="ru-RU" sz="2000" dirty="0" smtClean="0"/>
              <a:t> «</a:t>
            </a:r>
            <a:r>
              <a:rPr lang="ru-RU" sz="2000" dirty="0" err="1" smtClean="0"/>
              <a:t>Пісні</a:t>
            </a:r>
            <a:r>
              <a:rPr lang="ru-RU" sz="2000" dirty="0" smtClean="0"/>
              <a:t> та </a:t>
            </a:r>
            <a:r>
              <a:rPr lang="ru-RU" sz="2000" dirty="0" err="1" smtClean="0"/>
              <a:t>думи</a:t>
            </a:r>
            <a:r>
              <a:rPr lang="ru-RU" sz="2000" dirty="0" smtClean="0"/>
              <a:t>», </a:t>
            </a:r>
            <a:r>
              <a:rPr lang="ru-RU" sz="2000" dirty="0" err="1" smtClean="0"/>
              <a:t>збірки</a:t>
            </a:r>
            <a:r>
              <a:rPr lang="ru-RU" sz="2000" dirty="0" smtClean="0"/>
              <a:t> </a:t>
            </a:r>
            <a:r>
              <a:rPr lang="ru-RU" sz="2000" dirty="0" err="1" smtClean="0"/>
              <a:t>оповідань</a:t>
            </a:r>
            <a:r>
              <a:rPr lang="ru-RU" sz="2000" dirty="0" smtClean="0"/>
              <a:t> «Хатка в </a:t>
            </a:r>
            <a:r>
              <a:rPr lang="ru-RU" sz="2000" dirty="0" err="1" smtClean="0"/>
              <a:t>балці</a:t>
            </a:r>
            <a:r>
              <a:rPr lang="ru-RU" sz="2000" dirty="0" smtClean="0"/>
              <a:t>», «</a:t>
            </a:r>
            <a:r>
              <a:rPr lang="ru-RU" sz="2000" dirty="0" err="1" smtClean="0"/>
              <a:t>Оповідання</a:t>
            </a:r>
            <a:r>
              <a:rPr lang="ru-RU" sz="2000" dirty="0" smtClean="0"/>
              <a:t>», </a:t>
            </a:r>
            <a:r>
              <a:rPr lang="ru-RU" sz="2000" dirty="0" err="1" smtClean="0"/>
              <a:t>драми</a:t>
            </a:r>
            <a:r>
              <a:rPr lang="ru-RU" sz="2000" dirty="0" smtClean="0"/>
              <a:t> «</a:t>
            </a:r>
            <a:r>
              <a:rPr lang="ru-RU" sz="2000" dirty="0" err="1" smtClean="0"/>
              <a:t>Ясні</a:t>
            </a:r>
            <a:r>
              <a:rPr lang="ru-RU" sz="2000" dirty="0" smtClean="0"/>
              <a:t> </a:t>
            </a:r>
            <a:r>
              <a:rPr lang="ru-RU" sz="2000" dirty="0" err="1" smtClean="0"/>
              <a:t>зорі</a:t>
            </a:r>
            <a:r>
              <a:rPr lang="ru-RU" sz="2000" dirty="0" smtClean="0"/>
              <a:t>», «</a:t>
            </a:r>
            <a:r>
              <a:rPr lang="ru-RU" sz="2000" dirty="0" err="1" smtClean="0"/>
              <a:t>Степовий</a:t>
            </a:r>
            <a:r>
              <a:rPr lang="ru-RU" sz="2000" dirty="0" smtClean="0"/>
              <a:t> </a:t>
            </a:r>
            <a:r>
              <a:rPr lang="ru-RU" sz="2000" dirty="0" err="1" smtClean="0"/>
              <a:t>гість</a:t>
            </a:r>
            <a:r>
              <a:rPr lang="ru-RU" sz="2000" dirty="0" smtClean="0"/>
              <a:t>», «</a:t>
            </a:r>
            <a:r>
              <a:rPr lang="ru-RU" sz="2000" dirty="0" err="1" smtClean="0"/>
              <a:t>Серед</a:t>
            </a:r>
            <a:r>
              <a:rPr lang="ru-RU" sz="2000" dirty="0" smtClean="0"/>
              <a:t> </a:t>
            </a:r>
            <a:r>
              <a:rPr lang="ru-RU" sz="2000" dirty="0" err="1" smtClean="0"/>
              <a:t>бурі</a:t>
            </a:r>
            <a:r>
              <a:rPr lang="ru-RU" sz="2000" dirty="0" smtClean="0"/>
              <a:t>» та </a:t>
            </a:r>
            <a:r>
              <a:rPr lang="ru-RU" sz="2000" dirty="0" err="1" smtClean="0"/>
              <a:t>інші</a:t>
            </a:r>
            <a:r>
              <a:rPr lang="ru-RU" sz="2000" dirty="0" smtClean="0"/>
              <a:t> твори. На </a:t>
            </a:r>
            <a:r>
              <a:rPr lang="ru-RU" sz="2000" dirty="0" err="1" smtClean="0"/>
              <a:t>чернігівський</a:t>
            </a:r>
            <a:r>
              <a:rPr lang="ru-RU" sz="2000" dirty="0" smtClean="0"/>
              <a:t> </a:t>
            </a:r>
            <a:r>
              <a:rPr lang="ru-RU" sz="2000" dirty="0" err="1" smtClean="0"/>
              <a:t>період</a:t>
            </a:r>
            <a:r>
              <a:rPr lang="ru-RU" sz="2000" dirty="0" smtClean="0"/>
              <a:t> </a:t>
            </a:r>
            <a:r>
              <a:rPr lang="ru-RU" sz="2000" dirty="0" err="1" smtClean="0"/>
              <a:t>припадає</a:t>
            </a:r>
            <a:r>
              <a:rPr lang="ru-RU" sz="2000" dirty="0" smtClean="0"/>
              <a:t> </a:t>
            </a:r>
            <a:r>
              <a:rPr lang="ru-RU" sz="2000" dirty="0" err="1" smtClean="0"/>
              <a:t>також</a:t>
            </a:r>
            <a:r>
              <a:rPr lang="ru-RU" sz="2000" dirty="0" smtClean="0"/>
              <a:t> </a:t>
            </a:r>
            <a:r>
              <a:rPr lang="ru-RU" sz="2000" dirty="0" err="1" smtClean="0"/>
              <a:t>подвижницька</a:t>
            </a:r>
            <a:r>
              <a:rPr lang="ru-RU" sz="2000" dirty="0" smtClean="0"/>
              <a:t> </a:t>
            </a:r>
            <a:r>
              <a:rPr lang="ru-RU" sz="2000" dirty="0" err="1" smtClean="0"/>
              <a:t>діяльність</a:t>
            </a:r>
            <a:r>
              <a:rPr lang="ru-RU" sz="2000" dirty="0" smtClean="0"/>
              <a:t> Бориса </a:t>
            </a:r>
            <a:r>
              <a:rPr lang="ru-RU" sz="2000" dirty="0" err="1" smtClean="0"/>
              <a:t>Грінченка</a:t>
            </a:r>
            <a:r>
              <a:rPr lang="ru-RU" sz="2000" dirty="0" smtClean="0"/>
              <a:t> як </a:t>
            </a:r>
            <a:r>
              <a:rPr lang="ru-RU" sz="2000" dirty="0" err="1" smtClean="0"/>
              <a:t>упорядника</a:t>
            </a:r>
            <a:r>
              <a:rPr lang="ru-RU" sz="2000" dirty="0" smtClean="0"/>
              <a:t> </a:t>
            </a:r>
            <a:r>
              <a:rPr lang="ru-RU" sz="2000" dirty="0" err="1" smtClean="0"/>
              <a:t>колекції</a:t>
            </a:r>
            <a:r>
              <a:rPr lang="ru-RU" sz="2000" dirty="0" smtClean="0"/>
              <a:t> музею </a:t>
            </a:r>
            <a:r>
              <a:rPr lang="ru-RU" sz="2000" dirty="0" err="1" smtClean="0"/>
              <a:t>української</a:t>
            </a:r>
            <a:r>
              <a:rPr lang="ru-RU" sz="2000" dirty="0" smtClean="0"/>
              <a:t> </a:t>
            </a:r>
            <a:r>
              <a:rPr lang="ru-RU" sz="2000" dirty="0" err="1" smtClean="0"/>
              <a:t>старовини</a:t>
            </a:r>
            <a:r>
              <a:rPr lang="ru-RU" sz="2000" dirty="0" smtClean="0"/>
              <a:t> В. </a:t>
            </a:r>
            <a:r>
              <a:rPr lang="ru-RU" sz="2000" dirty="0" err="1" smtClean="0"/>
              <a:t>Тарновського</a:t>
            </a:r>
            <a:r>
              <a:rPr lang="ru-RU" sz="2000" dirty="0" smtClean="0"/>
              <a:t>, у </a:t>
            </a:r>
            <a:r>
              <a:rPr lang="ru-RU" sz="2000" dirty="0" err="1" smtClean="0"/>
              <a:t>якій</a:t>
            </a:r>
            <a:r>
              <a:rPr lang="ru-RU" sz="2000" dirty="0" smtClean="0"/>
              <a:t> </a:t>
            </a:r>
            <a:r>
              <a:rPr lang="ru-RU" sz="2000" dirty="0" err="1" smtClean="0"/>
              <a:t>були</a:t>
            </a:r>
            <a:r>
              <a:rPr lang="ru-RU" sz="2000" dirty="0" smtClean="0"/>
              <a:t> </a:t>
            </a:r>
            <a:r>
              <a:rPr lang="ru-RU" sz="2000" dirty="0" err="1" smtClean="0"/>
              <a:t>особисті</a:t>
            </a:r>
            <a:r>
              <a:rPr lang="ru-RU" sz="2000" dirty="0" smtClean="0"/>
              <a:t> </a:t>
            </a:r>
            <a:r>
              <a:rPr lang="ru-RU" sz="2000" dirty="0" err="1" smtClean="0"/>
              <a:t>речі</a:t>
            </a:r>
            <a:r>
              <a:rPr lang="ru-RU" sz="2000" dirty="0" smtClean="0"/>
              <a:t>, рукописи </a:t>
            </a:r>
            <a:r>
              <a:rPr lang="ru-RU" sz="2000" dirty="0" err="1" smtClean="0"/>
              <a:t>й</a:t>
            </a:r>
            <a:r>
              <a:rPr lang="ru-RU" sz="2000" dirty="0" smtClean="0"/>
              <a:t> </a:t>
            </a:r>
            <a:r>
              <a:rPr lang="ru-RU" sz="2000" dirty="0" err="1" smtClean="0"/>
              <a:t>малюнки</a:t>
            </a:r>
            <a:r>
              <a:rPr lang="ru-RU" sz="2000" dirty="0" smtClean="0"/>
              <a:t> Тараса </a:t>
            </a:r>
            <a:r>
              <a:rPr lang="ru-RU" sz="2000" dirty="0" err="1" smtClean="0"/>
              <a:t>Шевченка</a:t>
            </a:r>
            <a:r>
              <a:rPr lang="ru-RU" sz="2000" dirty="0" smtClean="0"/>
              <a:t>, </a:t>
            </a:r>
            <a:r>
              <a:rPr lang="ru-RU" sz="2000" dirty="0" err="1" smtClean="0"/>
              <a:t>шабля</a:t>
            </a:r>
            <a:r>
              <a:rPr lang="ru-RU" sz="2000" dirty="0" smtClean="0"/>
              <a:t> Богдана </a:t>
            </a:r>
            <a:r>
              <a:rPr lang="ru-RU" sz="2000" dirty="0" err="1" smtClean="0"/>
              <a:t>Хмельницького</a:t>
            </a:r>
            <a:r>
              <a:rPr lang="ru-RU" sz="2000" dirty="0" smtClean="0"/>
              <a:t> та </a:t>
            </a:r>
            <a:r>
              <a:rPr lang="ru-RU" sz="2000" dirty="0" err="1" smtClean="0"/>
              <a:t>інші</a:t>
            </a:r>
            <a:r>
              <a:rPr lang="ru-RU" sz="2000" dirty="0" smtClean="0"/>
              <a:t> </a:t>
            </a:r>
            <a:r>
              <a:rPr lang="ru-RU" sz="2000" dirty="0" err="1" smtClean="0"/>
              <a:t>цінні</a:t>
            </a:r>
            <a:r>
              <a:rPr lang="ru-RU" sz="2000" dirty="0" smtClean="0"/>
              <a:t> </a:t>
            </a:r>
            <a:r>
              <a:rPr lang="ru-RU" sz="2000" dirty="0" err="1" smtClean="0"/>
              <a:t>реліквії</a:t>
            </a:r>
            <a:r>
              <a:rPr lang="ru-RU" sz="2000" dirty="0" smtClean="0"/>
              <a:t>. Вони </a:t>
            </a:r>
            <a:r>
              <a:rPr lang="ru-RU" sz="2000" dirty="0" err="1" smtClean="0"/>
              <a:t>склали</a:t>
            </a:r>
            <a:r>
              <a:rPr lang="ru-RU" sz="2000" dirty="0" smtClean="0"/>
              <a:t> основу </a:t>
            </a:r>
            <a:r>
              <a:rPr lang="ru-RU" sz="2000" dirty="0" err="1" smtClean="0"/>
              <a:t>першого</a:t>
            </a:r>
            <a:r>
              <a:rPr lang="ru-RU" sz="2000" dirty="0" smtClean="0"/>
              <a:t> </a:t>
            </a:r>
            <a:r>
              <a:rPr lang="ru-RU" sz="2000" dirty="0" err="1" smtClean="0"/>
              <a:t>національного</a:t>
            </a:r>
            <a:r>
              <a:rPr lang="ru-RU" sz="2000" dirty="0" smtClean="0"/>
              <a:t> </a:t>
            </a:r>
            <a:r>
              <a:rPr lang="ru-RU" sz="2000" dirty="0" err="1" smtClean="0"/>
              <a:t>українського</a:t>
            </a:r>
            <a:r>
              <a:rPr lang="ru-RU" sz="2000" dirty="0" smtClean="0"/>
              <a:t> музею («Каталог музея украинских древностей В. </a:t>
            </a:r>
            <a:r>
              <a:rPr lang="ru-RU" sz="2000" dirty="0" err="1" smtClean="0"/>
              <a:t>Тарновского</a:t>
            </a:r>
            <a:r>
              <a:rPr lang="ru-RU" sz="2000" dirty="0" smtClean="0"/>
              <a:t>». Составитель Б.Д.Гринченко).</a:t>
            </a:r>
            <a:endParaRPr lang="ru-RU" sz="2000" dirty="0"/>
          </a:p>
        </p:txBody>
      </p:sp>
      <p:sp>
        <p:nvSpPr>
          <p:cNvPr id="3" name="Содержимое 2"/>
          <p:cNvSpPr>
            <a:spLocks noGrp="1"/>
          </p:cNvSpPr>
          <p:nvPr>
            <p:ph idx="1"/>
          </p:nvPr>
        </p:nvSpPr>
        <p:spPr>
          <a:xfrm>
            <a:off x="7072330" y="6000768"/>
            <a:ext cx="1614470" cy="125395"/>
          </a:xfrm>
        </p:spPr>
        <p:txBody>
          <a:bodyPr>
            <a:normAutofit fontScale="25000" lnSpcReduction="20000"/>
          </a:bodyPr>
          <a:lstStyle/>
          <a:p>
            <a:endParaRPr lang="ru-RU"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496"/>
            <a:ext cx="8229600" cy="1143000"/>
          </a:xfrm>
        </p:spPr>
        <p:txBody>
          <a:bodyPr>
            <a:normAutofit fontScale="90000"/>
          </a:bodyPr>
          <a:lstStyle/>
          <a:p>
            <a:r>
              <a:rPr lang="ru-RU" dirty="0" err="1" smtClean="0">
                <a:solidFill>
                  <a:schemeClr val="accent6">
                    <a:lumMod val="50000"/>
                  </a:schemeClr>
                </a:solidFill>
                <a:latin typeface="Segoe Print" pitchFamily="2" charset="0"/>
              </a:rPr>
              <a:t>Тобі</a:t>
            </a:r>
            <a:r>
              <a:rPr lang="ru-RU" dirty="0" smtClean="0">
                <a:solidFill>
                  <a:schemeClr val="accent6">
                    <a:lumMod val="50000"/>
                  </a:schemeClr>
                </a:solidFill>
                <a:latin typeface="Segoe Print" pitchFamily="2" charset="0"/>
              </a:rPr>
              <a:t>, </a:t>
            </a:r>
            <a:r>
              <a:rPr lang="ru-RU" dirty="0" err="1" smtClean="0">
                <a:solidFill>
                  <a:schemeClr val="accent6">
                    <a:lumMod val="50000"/>
                  </a:schemeClr>
                </a:solidFill>
                <a:latin typeface="Segoe Print" pitchFamily="2" charset="0"/>
              </a:rPr>
              <a:t>Україно</a:t>
            </a:r>
            <a:r>
              <a:rPr lang="ru-RU" dirty="0" smtClean="0">
                <a:solidFill>
                  <a:schemeClr val="accent6">
                    <a:lumMod val="50000"/>
                  </a:schemeClr>
                </a:solidFill>
                <a:latin typeface="Segoe Print" pitchFamily="2" charset="0"/>
              </a:rPr>
              <a:t> моя, </a:t>
            </a:r>
            <a:r>
              <a:rPr lang="ru-RU" dirty="0" err="1" smtClean="0">
                <a:solidFill>
                  <a:schemeClr val="accent6">
                    <a:lumMod val="50000"/>
                  </a:schemeClr>
                </a:solidFill>
                <a:latin typeface="Segoe Print" pitchFamily="2" charset="0"/>
              </a:rPr>
              <a:t>і</a:t>
            </a:r>
            <a:r>
              <a:rPr lang="ru-RU" dirty="0" smtClean="0">
                <a:solidFill>
                  <a:schemeClr val="accent6">
                    <a:lumMod val="50000"/>
                  </a:schemeClr>
                </a:solidFill>
                <a:latin typeface="Segoe Print" pitchFamily="2" charset="0"/>
              </a:rPr>
              <a:t> перший </a:t>
            </a:r>
            <a:r>
              <a:rPr lang="ru-RU" dirty="0" err="1" smtClean="0">
                <a:solidFill>
                  <a:schemeClr val="accent6">
                    <a:lumMod val="50000"/>
                  </a:schemeClr>
                </a:solidFill>
                <a:latin typeface="Segoe Print" pitchFamily="2" charset="0"/>
              </a:rPr>
              <a:t>мій</a:t>
            </a:r>
            <a:r>
              <a:rPr lang="ru-RU" dirty="0" smtClean="0">
                <a:solidFill>
                  <a:schemeClr val="accent6">
                    <a:lumMod val="50000"/>
                  </a:schemeClr>
                </a:solidFill>
                <a:latin typeface="Segoe Print" pitchFamily="2" charset="0"/>
              </a:rPr>
              <a:t> </a:t>
            </a:r>
            <a:r>
              <a:rPr lang="ru-RU" dirty="0" err="1" smtClean="0">
                <a:solidFill>
                  <a:schemeClr val="accent6">
                    <a:lumMod val="50000"/>
                  </a:schemeClr>
                </a:solidFill>
                <a:latin typeface="Segoe Print" pitchFamily="2" charset="0"/>
              </a:rPr>
              <a:t>подих</a:t>
            </a:r>
            <a:r>
              <a:rPr lang="ru-RU" dirty="0" smtClean="0">
                <a:solidFill>
                  <a:schemeClr val="accent6">
                    <a:lumMod val="50000"/>
                  </a:schemeClr>
                </a:solidFill>
                <a:latin typeface="Segoe Print" pitchFamily="2" charset="0"/>
              </a:rPr>
              <a:t>, </a:t>
            </a:r>
            <a:r>
              <a:rPr lang="ru-RU" dirty="0" err="1" smtClean="0">
                <a:solidFill>
                  <a:schemeClr val="accent6">
                    <a:lumMod val="50000"/>
                  </a:schemeClr>
                </a:solidFill>
                <a:latin typeface="Segoe Print" pitchFamily="2" charset="0"/>
              </a:rPr>
              <a:t>і</a:t>
            </a:r>
            <a:r>
              <a:rPr lang="ru-RU" dirty="0" smtClean="0">
                <a:solidFill>
                  <a:schemeClr val="accent6">
                    <a:lumMod val="50000"/>
                  </a:schemeClr>
                </a:solidFill>
                <a:latin typeface="Segoe Print" pitchFamily="2" charset="0"/>
              </a:rPr>
              <a:t> </a:t>
            </a:r>
            <a:r>
              <a:rPr lang="ru-RU" dirty="0" err="1" smtClean="0">
                <a:solidFill>
                  <a:schemeClr val="accent6">
                    <a:lumMod val="50000"/>
                  </a:schemeClr>
                </a:solidFill>
                <a:latin typeface="Segoe Print" pitchFamily="2" charset="0"/>
              </a:rPr>
              <a:t>подих</a:t>
            </a:r>
            <a:r>
              <a:rPr lang="ru-RU" dirty="0" smtClean="0">
                <a:solidFill>
                  <a:schemeClr val="accent6">
                    <a:lumMod val="50000"/>
                  </a:schemeClr>
                </a:solidFill>
                <a:latin typeface="Segoe Print" pitchFamily="2" charset="0"/>
              </a:rPr>
              <a:t> </a:t>
            </a:r>
            <a:r>
              <a:rPr lang="ru-RU" dirty="0" err="1" smtClean="0">
                <a:solidFill>
                  <a:schemeClr val="accent6">
                    <a:lumMod val="50000"/>
                  </a:schemeClr>
                </a:solidFill>
                <a:latin typeface="Segoe Print" pitchFamily="2" charset="0"/>
              </a:rPr>
              <a:t>останній</a:t>
            </a:r>
            <a:r>
              <a:rPr lang="ru-RU" dirty="0" smtClean="0">
                <a:solidFill>
                  <a:schemeClr val="accent6">
                    <a:lumMod val="50000"/>
                  </a:schemeClr>
                </a:solidFill>
                <a:latin typeface="Segoe Print" pitchFamily="2" charset="0"/>
              </a:rPr>
              <a:t> </a:t>
            </a:r>
            <a:r>
              <a:rPr lang="ru-RU" dirty="0" err="1" smtClean="0">
                <a:solidFill>
                  <a:schemeClr val="accent6">
                    <a:lumMod val="50000"/>
                  </a:schemeClr>
                </a:solidFill>
                <a:latin typeface="Segoe Print" pitchFamily="2" charset="0"/>
              </a:rPr>
              <a:t>тобі</a:t>
            </a:r>
            <a:r>
              <a:rPr lang="ru-RU" dirty="0" smtClean="0">
                <a:solidFill>
                  <a:schemeClr val="accent6">
                    <a:lumMod val="50000"/>
                  </a:schemeClr>
                </a:solidFill>
                <a:latin typeface="Segoe Print" pitchFamily="2" charset="0"/>
              </a:rPr>
              <a:t>.</a:t>
            </a:r>
            <a:br>
              <a:rPr lang="ru-RU" dirty="0" smtClean="0">
                <a:solidFill>
                  <a:schemeClr val="accent6">
                    <a:lumMod val="50000"/>
                  </a:schemeClr>
                </a:solidFill>
                <a:latin typeface="Segoe Print" pitchFamily="2" charset="0"/>
              </a:rPr>
            </a:br>
            <a:r>
              <a:rPr lang="ru-RU" dirty="0" smtClean="0">
                <a:solidFill>
                  <a:schemeClr val="accent6">
                    <a:lumMod val="50000"/>
                  </a:schemeClr>
                </a:solidFill>
                <a:latin typeface="Segoe Print" pitchFamily="2" charset="0"/>
              </a:rPr>
              <a:t/>
            </a:r>
            <a:br>
              <a:rPr lang="ru-RU" dirty="0" smtClean="0">
                <a:solidFill>
                  <a:schemeClr val="accent6">
                    <a:lumMod val="50000"/>
                  </a:schemeClr>
                </a:solidFill>
                <a:latin typeface="Segoe Print" pitchFamily="2" charset="0"/>
              </a:rPr>
            </a:br>
            <a:r>
              <a:rPr lang="ru-RU" dirty="0" smtClean="0">
                <a:solidFill>
                  <a:schemeClr val="accent6">
                    <a:lumMod val="50000"/>
                  </a:schemeClr>
                </a:solidFill>
                <a:latin typeface="Segoe Print" pitchFamily="2" charset="0"/>
              </a:rPr>
              <a:t>              В. </a:t>
            </a:r>
            <a:r>
              <a:rPr lang="ru-RU" dirty="0" err="1" smtClean="0">
                <a:solidFill>
                  <a:schemeClr val="accent6">
                    <a:lumMod val="50000"/>
                  </a:schemeClr>
                </a:solidFill>
                <a:latin typeface="Segoe Print" pitchFamily="2" charset="0"/>
              </a:rPr>
              <a:t>Еллан</a:t>
            </a:r>
            <a:endParaRPr lang="ru-RU" dirty="0">
              <a:solidFill>
                <a:schemeClr val="accent6">
                  <a:lumMod val="50000"/>
                </a:schemeClr>
              </a:solidFill>
              <a:latin typeface="Segoe Print" pitchFamily="2" charset="0"/>
            </a:endParaRPr>
          </a:p>
        </p:txBody>
      </p:sp>
      <p:sp>
        <p:nvSpPr>
          <p:cNvPr id="3" name="Содержимое 2"/>
          <p:cNvSpPr>
            <a:spLocks noGrp="1"/>
          </p:cNvSpPr>
          <p:nvPr>
            <p:ph idx="1"/>
          </p:nvPr>
        </p:nvSpPr>
        <p:spPr>
          <a:xfrm>
            <a:off x="6215074" y="5072074"/>
            <a:ext cx="2471726" cy="1054089"/>
          </a:xfrm>
        </p:spPr>
        <p:txBody>
          <a:bodyPr/>
          <a:lstStyle/>
          <a:p>
            <a:endParaRPr lang="ru-RU" dirty="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grin3.jpg"/>
          <p:cNvPicPr>
            <a:picLocks noGrp="1" noChangeAspect="1"/>
          </p:cNvPicPr>
          <p:nvPr>
            <p:ph idx="1"/>
          </p:nvPr>
        </p:nvPicPr>
        <p:blipFill>
          <a:blip r:embed="rId2"/>
          <a:stretch>
            <a:fillRect/>
          </a:stretch>
        </p:blipFill>
        <p:spPr>
          <a:xfrm>
            <a:off x="2571736" y="274274"/>
            <a:ext cx="3857652" cy="65837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071810"/>
            <a:ext cx="8229600" cy="1143000"/>
          </a:xfrm>
        </p:spPr>
        <p:txBody>
          <a:bodyPr>
            <a:noAutofit/>
          </a:bodyPr>
          <a:lstStyle/>
          <a:p>
            <a:pPr algn="l"/>
            <a:r>
              <a:rPr lang="ru-RU" sz="1800" dirty="0" smtClean="0"/>
              <a:t>У 1902 р.</a:t>
            </a:r>
            <a:r>
              <a:rPr lang="ru-RU" sz="1800" b="1" dirty="0" smtClean="0"/>
              <a:t> </a:t>
            </a:r>
            <a:r>
              <a:rPr lang="ru-RU" sz="1800" dirty="0" err="1" smtClean="0"/>
              <a:t>Грінченки</a:t>
            </a:r>
            <a:r>
              <a:rPr lang="ru-RU" sz="1800" dirty="0" smtClean="0"/>
              <a:t> </a:t>
            </a:r>
            <a:r>
              <a:rPr lang="ru-RU" sz="1800" dirty="0" err="1" smtClean="0"/>
              <a:t>переїжджають</a:t>
            </a:r>
            <a:r>
              <a:rPr lang="ru-RU" sz="1800" dirty="0" smtClean="0"/>
              <a:t> до </a:t>
            </a:r>
            <a:r>
              <a:rPr lang="ru-RU" sz="1800" dirty="0" err="1" smtClean="0"/>
              <a:t>Києва</a:t>
            </a:r>
            <a:r>
              <a:rPr lang="ru-RU" sz="1800" dirty="0" smtClean="0"/>
              <a:t>. </a:t>
            </a:r>
            <a:r>
              <a:rPr lang="ru-RU" sz="1800" dirty="0" err="1" smtClean="0"/>
              <a:t>Власне</a:t>
            </a:r>
            <a:r>
              <a:rPr lang="ru-RU" sz="1800" dirty="0" smtClean="0"/>
              <a:t> </a:t>
            </a:r>
            <a:r>
              <a:rPr lang="ru-RU" sz="1800" dirty="0" err="1" smtClean="0"/>
              <a:t>літературна</a:t>
            </a:r>
            <a:r>
              <a:rPr lang="ru-RU" sz="1800" dirty="0" smtClean="0"/>
              <a:t> </a:t>
            </a:r>
            <a:r>
              <a:rPr lang="ru-RU" sz="1800" dirty="0" err="1" smtClean="0"/>
              <a:t>праця</a:t>
            </a:r>
            <a:r>
              <a:rPr lang="ru-RU" sz="1800" dirty="0" smtClean="0"/>
              <a:t> </a:t>
            </a:r>
            <a:r>
              <a:rPr lang="ru-RU" sz="1800" dirty="0" err="1" smtClean="0"/>
              <a:t>письменника</a:t>
            </a:r>
            <a:r>
              <a:rPr lang="ru-RU" sz="1800" dirty="0" smtClean="0"/>
              <a:t> </a:t>
            </a:r>
            <a:r>
              <a:rPr lang="ru-RU" sz="1800" dirty="0" err="1" smtClean="0"/>
              <a:t>більш</a:t>
            </a:r>
            <a:r>
              <a:rPr lang="ru-RU" sz="1800" dirty="0" smtClean="0"/>
              <a:t> </a:t>
            </a:r>
            <a:r>
              <a:rPr lang="ru-RU" sz="1800" dirty="0" err="1" smtClean="0"/>
              <a:t>ніж</a:t>
            </a:r>
            <a:r>
              <a:rPr lang="ru-RU" sz="1800" dirty="0" smtClean="0"/>
              <a:t> на два роки </a:t>
            </a:r>
            <a:r>
              <a:rPr lang="ru-RU" sz="1800" dirty="0" err="1" smtClean="0"/>
              <a:t>переривається</a:t>
            </a:r>
            <a:r>
              <a:rPr lang="ru-RU" sz="1800" dirty="0" smtClean="0"/>
              <a:t> </a:t>
            </a:r>
            <a:r>
              <a:rPr lang="ru-RU" sz="1800" dirty="0" err="1" smtClean="0"/>
              <a:t>напруженою</a:t>
            </a:r>
            <a:r>
              <a:rPr lang="ru-RU" sz="1800" dirty="0" smtClean="0"/>
              <a:t> </a:t>
            </a:r>
            <a:r>
              <a:rPr lang="ru-RU" sz="1800" dirty="0" err="1" smtClean="0"/>
              <a:t>роботою</a:t>
            </a:r>
            <a:r>
              <a:rPr lang="ru-RU" sz="1800" dirty="0" smtClean="0"/>
              <a:t> над </a:t>
            </a:r>
            <a:r>
              <a:rPr lang="ru-RU" sz="1800" i="1" dirty="0" smtClean="0"/>
              <a:t>словником </a:t>
            </a:r>
            <a:r>
              <a:rPr lang="ru-RU" sz="1800" i="1" dirty="0" err="1" smtClean="0"/>
              <a:t>української</a:t>
            </a:r>
            <a:r>
              <a:rPr lang="ru-RU" sz="1800" i="1" dirty="0" smtClean="0"/>
              <a:t> </a:t>
            </a:r>
            <a:r>
              <a:rPr lang="ru-RU" sz="1800" i="1" dirty="0" err="1" smtClean="0"/>
              <a:t>мови</a:t>
            </a:r>
            <a:r>
              <a:rPr lang="ru-RU" sz="1800" dirty="0" smtClean="0"/>
              <a:t>. </a:t>
            </a:r>
            <a:r>
              <a:rPr lang="ru-RU" sz="1800" dirty="0" err="1" smtClean="0"/>
              <a:t>Громадянським</a:t>
            </a:r>
            <a:r>
              <a:rPr lang="ru-RU" sz="1800" dirty="0" smtClean="0"/>
              <a:t> </a:t>
            </a:r>
            <a:r>
              <a:rPr lang="ru-RU" sz="1800" dirty="0" err="1" smtClean="0"/>
              <a:t>і</a:t>
            </a:r>
            <a:r>
              <a:rPr lang="ru-RU" sz="1800" dirty="0" smtClean="0"/>
              <a:t> </a:t>
            </a:r>
            <a:r>
              <a:rPr lang="ru-RU" sz="1800" dirty="0" err="1" smtClean="0"/>
              <a:t>творчим</a:t>
            </a:r>
            <a:r>
              <a:rPr lang="ru-RU" sz="1800" dirty="0" smtClean="0"/>
              <a:t> подвигом </a:t>
            </a:r>
            <a:r>
              <a:rPr lang="ru-RU" sz="1800" dirty="0" err="1" smtClean="0"/>
              <a:t>можна</a:t>
            </a:r>
            <a:r>
              <a:rPr lang="ru-RU" sz="1800" dirty="0" smtClean="0"/>
              <a:t> </a:t>
            </a:r>
            <a:r>
              <a:rPr lang="ru-RU" sz="1800" dirty="0" err="1" smtClean="0"/>
              <a:t>назвати</a:t>
            </a:r>
            <a:r>
              <a:rPr lang="ru-RU" sz="1800" dirty="0" smtClean="0"/>
              <a:t> </a:t>
            </a:r>
            <a:r>
              <a:rPr lang="ru-RU" sz="1800" dirty="0" err="1" smtClean="0"/>
              <a:t>цю</a:t>
            </a:r>
            <a:r>
              <a:rPr lang="ru-RU" sz="1800" dirty="0" smtClean="0"/>
              <a:t> роботу </a:t>
            </a:r>
            <a:r>
              <a:rPr lang="ru-RU" sz="1800" dirty="0" err="1" smtClean="0"/>
              <a:t>письменника</a:t>
            </a:r>
            <a:r>
              <a:rPr lang="ru-RU" sz="1800" dirty="0" smtClean="0"/>
              <a:t>. </a:t>
            </a:r>
            <a:r>
              <a:rPr lang="ru-RU" sz="1800" dirty="0" err="1" smtClean="0"/>
              <a:t>Адже</a:t>
            </a:r>
            <a:r>
              <a:rPr lang="ru-RU" sz="1800" dirty="0" smtClean="0"/>
              <a:t> </a:t>
            </a:r>
            <a:r>
              <a:rPr lang="ru-RU" sz="1800" dirty="0" err="1" smtClean="0"/>
              <a:t>скласти</a:t>
            </a:r>
            <a:r>
              <a:rPr lang="ru-RU" sz="1800" dirty="0" smtClean="0"/>
              <a:t> словник </a:t>
            </a:r>
            <a:r>
              <a:rPr lang="ru-RU" sz="1800" dirty="0" err="1" smtClean="0"/>
              <a:t>української</a:t>
            </a:r>
            <a:r>
              <a:rPr lang="ru-RU" sz="1800" dirty="0" smtClean="0"/>
              <a:t> </a:t>
            </a:r>
            <a:r>
              <a:rPr lang="ru-RU" sz="1800" dirty="0" err="1" smtClean="0"/>
              <a:t>мови</a:t>
            </a:r>
            <a:r>
              <a:rPr lang="ru-RU" sz="1800" dirty="0" smtClean="0"/>
              <a:t> </a:t>
            </a:r>
            <a:r>
              <a:rPr lang="ru-RU" sz="1800" dirty="0" err="1" smtClean="0"/>
              <a:t>мріяли</a:t>
            </a:r>
            <a:r>
              <a:rPr lang="ru-RU" sz="1800" dirty="0" smtClean="0"/>
              <a:t> </a:t>
            </a:r>
            <a:r>
              <a:rPr lang="ru-RU" sz="1800" dirty="0" err="1" smtClean="0"/>
              <a:t>такі</a:t>
            </a:r>
            <a:r>
              <a:rPr lang="ru-RU" sz="1800" dirty="0" smtClean="0"/>
              <a:t> </a:t>
            </a:r>
            <a:r>
              <a:rPr lang="ru-RU" sz="1800" dirty="0" err="1" smtClean="0"/>
              <a:t>знані</a:t>
            </a:r>
            <a:r>
              <a:rPr lang="ru-RU" sz="1800" dirty="0" smtClean="0"/>
              <a:t> </a:t>
            </a:r>
            <a:r>
              <a:rPr lang="ru-RU" sz="1800" dirty="0" err="1" smtClean="0"/>
              <a:t>діячі</a:t>
            </a:r>
            <a:r>
              <a:rPr lang="ru-RU" sz="1800" dirty="0" smtClean="0"/>
              <a:t> </a:t>
            </a:r>
            <a:r>
              <a:rPr lang="ru-RU" sz="1800" dirty="0" err="1" smtClean="0"/>
              <a:t>української</a:t>
            </a:r>
            <a:r>
              <a:rPr lang="ru-RU" sz="1800" dirty="0" smtClean="0"/>
              <a:t> </a:t>
            </a:r>
            <a:r>
              <a:rPr lang="ru-RU" sz="1800" dirty="0" err="1" smtClean="0"/>
              <a:t>культури</a:t>
            </a:r>
            <a:r>
              <a:rPr lang="ru-RU" sz="1800" dirty="0" smtClean="0"/>
              <a:t> як </a:t>
            </a:r>
            <a:r>
              <a:rPr lang="ru-RU" sz="1800" dirty="0" err="1" smtClean="0"/>
              <a:t>Пантелеймон</a:t>
            </a:r>
            <a:r>
              <a:rPr lang="ru-RU" sz="1800" dirty="0" smtClean="0"/>
              <a:t> </a:t>
            </a:r>
            <a:r>
              <a:rPr lang="ru-RU" sz="1800" dirty="0" err="1" smtClean="0"/>
              <a:t>Куліш</a:t>
            </a:r>
            <a:r>
              <a:rPr lang="ru-RU" sz="1800" dirty="0" smtClean="0"/>
              <a:t>, </a:t>
            </a:r>
            <a:r>
              <a:rPr lang="ru-RU" sz="1800" dirty="0" err="1" smtClean="0"/>
              <a:t>Іван</a:t>
            </a:r>
            <a:r>
              <a:rPr lang="ru-RU" sz="1800" dirty="0" smtClean="0"/>
              <a:t> </a:t>
            </a:r>
            <a:r>
              <a:rPr lang="ru-RU" sz="1800" dirty="0" err="1" smtClean="0"/>
              <a:t>Нечуй-Левицький</a:t>
            </a:r>
            <a:r>
              <a:rPr lang="ru-RU" sz="1800" dirty="0" smtClean="0"/>
              <a:t> та </a:t>
            </a:r>
            <a:r>
              <a:rPr lang="ru-RU" sz="1800" dirty="0" err="1" smtClean="0"/>
              <a:t>ін</a:t>
            </a:r>
            <a:r>
              <a:rPr lang="ru-RU" sz="1800" dirty="0" smtClean="0"/>
              <a:t>. </a:t>
            </a:r>
            <a:r>
              <a:rPr lang="ru-RU" sz="1800" dirty="0" err="1" smtClean="0"/>
              <a:t>Завдяки</a:t>
            </a:r>
            <a:r>
              <a:rPr lang="ru-RU" sz="1800" dirty="0" smtClean="0"/>
              <a:t> </a:t>
            </a:r>
            <a:r>
              <a:rPr lang="ru-RU" sz="1800" dirty="0" err="1" smtClean="0"/>
              <a:t>гідним</a:t>
            </a:r>
            <a:r>
              <a:rPr lang="ru-RU" sz="1800" dirty="0" smtClean="0"/>
              <a:t> </a:t>
            </a:r>
            <a:r>
              <a:rPr lang="ru-RU" sz="1800" dirty="0" err="1" smtClean="0"/>
              <a:t>подиву</a:t>
            </a:r>
            <a:r>
              <a:rPr lang="ru-RU" sz="1800" dirty="0" smtClean="0"/>
              <a:t> </a:t>
            </a:r>
            <a:r>
              <a:rPr lang="ru-RU" sz="1800" dirty="0" err="1" smtClean="0"/>
              <a:t>працелюбності</a:t>
            </a:r>
            <a:r>
              <a:rPr lang="ru-RU" sz="1800" dirty="0" smtClean="0"/>
              <a:t>, </a:t>
            </a:r>
            <a:r>
              <a:rPr lang="ru-RU" sz="1800" dirty="0" err="1" smtClean="0"/>
              <a:t>наполегливості</a:t>
            </a:r>
            <a:r>
              <a:rPr lang="ru-RU" sz="1800" dirty="0" smtClean="0"/>
              <a:t> </a:t>
            </a:r>
            <a:r>
              <a:rPr lang="ru-RU" sz="1800" dirty="0" err="1" smtClean="0"/>
              <a:t>Грінченка</a:t>
            </a:r>
            <a:r>
              <a:rPr lang="ru-RU" sz="1800" dirty="0" smtClean="0"/>
              <a:t> роботу </a:t>
            </a:r>
            <a:r>
              <a:rPr lang="ru-RU" sz="1800" dirty="0" err="1" smtClean="0"/>
              <a:t>з</a:t>
            </a:r>
            <a:r>
              <a:rPr lang="ru-RU" sz="1800" dirty="0" smtClean="0"/>
              <a:t> </a:t>
            </a:r>
            <a:r>
              <a:rPr lang="ru-RU" sz="1800" dirty="0" err="1" smtClean="0"/>
              <a:t>укладання</a:t>
            </a:r>
            <a:r>
              <a:rPr lang="ru-RU" sz="1800" dirty="0" smtClean="0"/>
              <a:t> словника </a:t>
            </a:r>
            <a:r>
              <a:rPr lang="ru-RU" sz="1800" dirty="0" err="1" smtClean="0"/>
              <a:t>було</a:t>
            </a:r>
            <a:r>
              <a:rPr lang="ru-RU" sz="1800" dirty="0" smtClean="0"/>
              <a:t> </a:t>
            </a:r>
            <a:r>
              <a:rPr lang="ru-RU" sz="1800" dirty="0" err="1" smtClean="0"/>
              <a:t>здійснено</a:t>
            </a:r>
            <a:r>
              <a:rPr lang="ru-RU" sz="1800" dirty="0" smtClean="0"/>
              <a:t>. З </a:t>
            </a:r>
            <a:r>
              <a:rPr lang="ru-RU" sz="1800" dirty="0" err="1" smtClean="0"/>
              <a:t>матеріалів</a:t>
            </a:r>
            <a:r>
              <a:rPr lang="ru-RU" sz="1800" dirty="0" smtClean="0"/>
              <a:t>, </a:t>
            </a:r>
            <a:r>
              <a:rPr lang="ru-RU" sz="1800" dirty="0" err="1" smtClean="0"/>
              <a:t>які</a:t>
            </a:r>
            <a:r>
              <a:rPr lang="ru-RU" sz="1800" dirty="0" smtClean="0"/>
              <a:t> </a:t>
            </a:r>
            <a:r>
              <a:rPr lang="ru-RU" sz="1800" dirty="0" err="1" smtClean="0"/>
              <a:t>були</a:t>
            </a:r>
            <a:r>
              <a:rPr lang="ru-RU" sz="1800" dirty="0" smtClean="0"/>
              <a:t> в </a:t>
            </a:r>
            <a:r>
              <a:rPr lang="ru-RU" sz="1800" dirty="0" err="1" smtClean="0"/>
              <a:t>розпорядженні</a:t>
            </a:r>
            <a:r>
              <a:rPr lang="ru-RU" sz="1800" dirty="0" smtClean="0"/>
              <a:t> журналу «Киевская старина», та </a:t>
            </a:r>
            <a:r>
              <a:rPr lang="ru-RU" sz="1800" dirty="0" err="1" smtClean="0"/>
              <a:t>зі</a:t>
            </a:r>
            <a:r>
              <a:rPr lang="ru-RU" sz="1800" dirty="0" smtClean="0"/>
              <a:t> </a:t>
            </a:r>
            <a:r>
              <a:rPr lang="ru-RU" sz="1800" dirty="0" err="1" smtClean="0"/>
              <a:t>своїх</a:t>
            </a:r>
            <a:r>
              <a:rPr lang="ru-RU" sz="1800" dirty="0" smtClean="0"/>
              <a:t> </a:t>
            </a:r>
            <a:r>
              <a:rPr lang="ru-RU" sz="1800" dirty="0" err="1" smtClean="0"/>
              <a:t>власних</a:t>
            </a:r>
            <a:r>
              <a:rPr lang="ru-RU" sz="1800" dirty="0" smtClean="0"/>
              <a:t> </a:t>
            </a:r>
            <a:r>
              <a:rPr lang="ru-RU" sz="1800" dirty="0" err="1" smtClean="0"/>
              <a:t>Грінченко</a:t>
            </a:r>
            <a:r>
              <a:rPr lang="ru-RU" sz="1800" dirty="0" smtClean="0"/>
              <a:t> </a:t>
            </a:r>
            <a:r>
              <a:rPr lang="ru-RU" sz="1800" dirty="0" err="1" smtClean="0"/>
              <a:t>уклав</a:t>
            </a:r>
            <a:r>
              <a:rPr lang="ru-RU" sz="1800" dirty="0" smtClean="0"/>
              <a:t> </a:t>
            </a:r>
            <a:r>
              <a:rPr lang="ru-RU" sz="1800" dirty="0" err="1" smtClean="0"/>
              <a:t>чотиритомний</a:t>
            </a:r>
            <a:r>
              <a:rPr lang="ru-RU" sz="1800" dirty="0" smtClean="0"/>
              <a:t> «Словарь </a:t>
            </a:r>
            <a:r>
              <a:rPr lang="ru-RU" sz="1800" dirty="0" err="1" smtClean="0"/>
              <a:t>української</a:t>
            </a:r>
            <a:r>
              <a:rPr lang="ru-RU" sz="1800" dirty="0" smtClean="0"/>
              <a:t> </a:t>
            </a:r>
            <a:r>
              <a:rPr lang="ru-RU" sz="1800" dirty="0" err="1" smtClean="0"/>
              <a:t>мови</a:t>
            </a:r>
            <a:r>
              <a:rPr lang="ru-RU" sz="1800" dirty="0" smtClean="0"/>
              <a:t>», </a:t>
            </a:r>
            <a:r>
              <a:rPr lang="ru-RU" sz="1800" dirty="0" err="1" smtClean="0"/>
              <a:t>який</a:t>
            </a:r>
            <a:r>
              <a:rPr lang="ru-RU" sz="1800" dirty="0" smtClean="0"/>
              <a:t>, як </a:t>
            </a:r>
            <a:r>
              <a:rPr lang="ru-RU" sz="1800" dirty="0" err="1" smtClean="0"/>
              <a:t>і</a:t>
            </a:r>
            <a:r>
              <a:rPr lang="ru-RU" sz="1800" dirty="0" smtClean="0"/>
              <a:t> </a:t>
            </a:r>
            <a:r>
              <a:rPr lang="ru-RU" sz="1800" dirty="0" err="1" smtClean="0"/>
              <a:t>його</a:t>
            </a:r>
            <a:r>
              <a:rPr lang="ru-RU" sz="1800" dirty="0" smtClean="0"/>
              <a:t> </a:t>
            </a:r>
            <a:r>
              <a:rPr lang="ru-RU" sz="1800" dirty="0" err="1" smtClean="0"/>
              <a:t>мовознавчі</a:t>
            </a:r>
            <a:r>
              <a:rPr lang="ru-RU" sz="1800" dirty="0" smtClean="0"/>
              <a:t> </a:t>
            </a:r>
            <a:r>
              <a:rPr lang="ru-RU" sz="1800" dirty="0" err="1" smtClean="0"/>
              <a:t>студії</a:t>
            </a:r>
            <a:r>
              <a:rPr lang="ru-RU" sz="1800" dirty="0" smtClean="0"/>
              <a:t> «</a:t>
            </a:r>
            <a:r>
              <a:rPr lang="ru-RU" sz="1800" dirty="0" err="1" smtClean="0"/>
              <a:t>Огляд</a:t>
            </a:r>
            <a:r>
              <a:rPr lang="ru-RU" sz="1800" dirty="0" smtClean="0"/>
              <a:t> </a:t>
            </a:r>
            <a:r>
              <a:rPr lang="ru-RU" sz="1800" dirty="0" err="1" smtClean="0"/>
              <a:t>української</a:t>
            </a:r>
            <a:r>
              <a:rPr lang="ru-RU" sz="1800" dirty="0" smtClean="0"/>
              <a:t> </a:t>
            </a:r>
            <a:r>
              <a:rPr lang="ru-RU" sz="1800" dirty="0" err="1" smtClean="0"/>
              <a:t>лексикографії</a:t>
            </a:r>
            <a:r>
              <a:rPr lang="ru-RU" sz="1800" dirty="0" smtClean="0"/>
              <a:t>», «Три </a:t>
            </a:r>
            <a:r>
              <a:rPr lang="ru-RU" sz="1800" dirty="0" err="1" smtClean="0"/>
              <a:t>питання</a:t>
            </a:r>
            <a:r>
              <a:rPr lang="ru-RU" sz="1800" dirty="0" smtClean="0"/>
              <a:t> </a:t>
            </a:r>
            <a:r>
              <a:rPr lang="ru-RU" sz="1800" dirty="0" err="1" smtClean="0"/>
              <a:t>нашого</a:t>
            </a:r>
            <a:r>
              <a:rPr lang="ru-RU" sz="1800" dirty="0" smtClean="0"/>
              <a:t> </a:t>
            </a:r>
            <a:r>
              <a:rPr lang="ru-RU" sz="1800" dirty="0" err="1" smtClean="0"/>
              <a:t>правопису</a:t>
            </a:r>
            <a:r>
              <a:rPr lang="ru-RU" sz="1800" dirty="0" smtClean="0"/>
              <a:t>» та </a:t>
            </a:r>
            <a:r>
              <a:rPr lang="ru-RU" sz="1800" dirty="0" err="1" smtClean="0"/>
              <a:t>інші</a:t>
            </a:r>
            <a:r>
              <a:rPr lang="ru-RU" sz="1800" dirty="0" smtClean="0"/>
              <a:t>, не </a:t>
            </a:r>
            <a:r>
              <a:rPr lang="ru-RU" sz="1800" dirty="0" err="1" smtClean="0"/>
              <a:t>втратили</a:t>
            </a:r>
            <a:r>
              <a:rPr lang="ru-RU" sz="1800" dirty="0" smtClean="0"/>
              <a:t> </a:t>
            </a:r>
            <a:r>
              <a:rPr lang="ru-RU" sz="1800" dirty="0" err="1" smtClean="0"/>
              <a:t>своєї</a:t>
            </a:r>
            <a:r>
              <a:rPr lang="ru-RU" sz="1800" dirty="0" smtClean="0"/>
              <a:t> </a:t>
            </a:r>
            <a:r>
              <a:rPr lang="ru-RU" sz="1800" dirty="0" err="1" smtClean="0"/>
              <a:t>наукової</a:t>
            </a:r>
            <a:r>
              <a:rPr lang="ru-RU" sz="1800" dirty="0" smtClean="0"/>
              <a:t> </a:t>
            </a:r>
            <a:r>
              <a:rPr lang="ru-RU" sz="1800" dirty="0" err="1" smtClean="0"/>
              <a:t>цінності</a:t>
            </a:r>
            <a:r>
              <a:rPr lang="ru-RU" sz="1800" dirty="0" smtClean="0"/>
              <a:t> </a:t>
            </a:r>
            <a:r>
              <a:rPr lang="ru-RU" sz="1800" dirty="0" err="1" smtClean="0"/>
              <a:t>й</a:t>
            </a:r>
            <a:r>
              <a:rPr lang="ru-RU" sz="1800" dirty="0" smtClean="0"/>
              <a:t> </a:t>
            </a:r>
            <a:r>
              <a:rPr lang="ru-RU" sz="1800" dirty="0" err="1" smtClean="0"/>
              <a:t>сьогодні</a:t>
            </a:r>
            <a:r>
              <a:rPr lang="ru-RU" sz="1800" dirty="0" smtClean="0"/>
              <a:t>. </a:t>
            </a:r>
            <a:r>
              <a:rPr lang="ru-RU" sz="1800" dirty="0" err="1" smtClean="0"/>
              <a:t>Діставши</a:t>
            </a:r>
            <a:r>
              <a:rPr lang="ru-RU" sz="1800" dirty="0" smtClean="0"/>
              <a:t> </a:t>
            </a:r>
            <a:r>
              <a:rPr lang="ru-RU" sz="1800" dirty="0" err="1" smtClean="0"/>
              <a:t>згоду</a:t>
            </a:r>
            <a:r>
              <a:rPr lang="ru-RU" sz="1800" dirty="0" smtClean="0"/>
              <a:t> </a:t>
            </a:r>
            <a:r>
              <a:rPr lang="ru-RU" sz="1800" dirty="0" err="1" smtClean="0"/>
              <a:t>редакції</a:t>
            </a:r>
            <a:r>
              <a:rPr lang="ru-RU" sz="1800" dirty="0" smtClean="0"/>
              <a:t> «Киевской старины», </a:t>
            </a:r>
            <a:r>
              <a:rPr lang="ru-RU" sz="1800" dirty="0" err="1" smtClean="0"/>
              <a:t>Грінченко</a:t>
            </a:r>
            <a:r>
              <a:rPr lang="ru-RU" sz="1800" dirty="0" smtClean="0"/>
              <a:t> не </a:t>
            </a:r>
            <a:r>
              <a:rPr lang="ru-RU" sz="1800" dirty="0" err="1" smtClean="0"/>
              <a:t>лише</a:t>
            </a:r>
            <a:r>
              <a:rPr lang="ru-RU" sz="1800" dirty="0" smtClean="0"/>
              <a:t> </a:t>
            </a:r>
            <a:r>
              <a:rPr lang="ru-RU" sz="1800" dirty="0" err="1" smtClean="0"/>
              <a:t>упорядковує</a:t>
            </a:r>
            <a:r>
              <a:rPr lang="ru-RU" sz="1800" dirty="0" smtClean="0"/>
              <a:t> </a:t>
            </a:r>
            <a:r>
              <a:rPr lang="ru-RU" sz="1800" dirty="0" err="1" smtClean="0"/>
              <a:t>вже</a:t>
            </a:r>
            <a:r>
              <a:rPr lang="ru-RU" sz="1800" dirty="0" smtClean="0"/>
              <a:t> </a:t>
            </a:r>
            <a:r>
              <a:rPr lang="ru-RU" sz="1800" dirty="0" err="1" smtClean="0"/>
              <a:t>зібрані</a:t>
            </a:r>
            <a:r>
              <a:rPr lang="ru-RU" sz="1800" dirty="0" smtClean="0"/>
              <a:t> </a:t>
            </a:r>
            <a:r>
              <a:rPr lang="ru-RU" sz="1800" dirty="0" err="1" smtClean="0"/>
              <a:t>матеріали</a:t>
            </a:r>
            <a:r>
              <a:rPr lang="ru-RU" sz="1800" dirty="0" smtClean="0"/>
              <a:t>, а </a:t>
            </a:r>
            <a:r>
              <a:rPr lang="ru-RU" sz="1800" dirty="0" err="1" smtClean="0"/>
              <a:t>додає</a:t>
            </a:r>
            <a:r>
              <a:rPr lang="ru-RU" sz="1800" dirty="0" smtClean="0"/>
              <a:t> </a:t>
            </a:r>
            <a:r>
              <a:rPr lang="ru-RU" sz="1800" dirty="0" err="1" smtClean="0"/>
              <a:t>тисячі</a:t>
            </a:r>
            <a:r>
              <a:rPr lang="ru-RU" sz="1800" dirty="0" smtClean="0"/>
              <a:t> </a:t>
            </a:r>
            <a:r>
              <a:rPr lang="ru-RU" sz="1800" dirty="0" err="1" smtClean="0"/>
              <a:t>нових</a:t>
            </a:r>
            <a:r>
              <a:rPr lang="ru-RU" sz="1800" dirty="0" smtClean="0"/>
              <a:t> </a:t>
            </a:r>
            <a:r>
              <a:rPr lang="ru-RU" sz="1800" dirty="0" err="1" smtClean="0"/>
              <a:t>слів</a:t>
            </a:r>
            <a:r>
              <a:rPr lang="ru-RU" sz="1800" dirty="0" smtClean="0"/>
              <a:t>, </a:t>
            </a:r>
            <a:r>
              <a:rPr lang="ru-RU" sz="1800" dirty="0" err="1" smtClean="0"/>
              <a:t>коментує</a:t>
            </a:r>
            <a:r>
              <a:rPr lang="ru-RU" sz="1800" dirty="0" smtClean="0"/>
              <a:t> </a:t>
            </a:r>
            <a:r>
              <a:rPr lang="ru-RU" sz="1800" dirty="0" err="1" smtClean="0"/>
              <a:t>їх</a:t>
            </a:r>
            <a:r>
              <a:rPr lang="ru-RU" sz="1800" dirty="0" smtClean="0"/>
              <a:t> за </a:t>
            </a:r>
            <a:r>
              <a:rPr lang="ru-RU" sz="1800" dirty="0" err="1" smtClean="0"/>
              <a:t>найавторитетнішими</a:t>
            </a:r>
            <a:r>
              <a:rPr lang="ru-RU" sz="1800" dirty="0" smtClean="0"/>
              <a:t> </a:t>
            </a:r>
            <a:r>
              <a:rPr lang="ru-RU" sz="1800" dirty="0" err="1" smtClean="0"/>
              <a:t>виданнями</a:t>
            </a:r>
            <a:r>
              <a:rPr lang="ru-RU" sz="1800" dirty="0" smtClean="0"/>
              <a:t>. Завершена 1904 року </a:t>
            </a:r>
            <a:r>
              <a:rPr lang="ru-RU" sz="1800" dirty="0" err="1" smtClean="0"/>
              <a:t>праця</a:t>
            </a:r>
            <a:r>
              <a:rPr lang="ru-RU" sz="1800" dirty="0" smtClean="0"/>
              <a:t> </a:t>
            </a:r>
            <a:r>
              <a:rPr lang="ru-RU" sz="1800" dirty="0" err="1" smtClean="0"/>
              <a:t>здобула</a:t>
            </a:r>
            <a:r>
              <a:rPr lang="ru-RU" sz="1800" dirty="0" smtClean="0"/>
              <a:t> </a:t>
            </a:r>
            <a:r>
              <a:rPr lang="ru-RU" sz="1800" dirty="0" err="1" smtClean="0"/>
              <a:t>високу</a:t>
            </a:r>
            <a:r>
              <a:rPr lang="ru-RU" sz="1800" dirty="0" smtClean="0"/>
              <a:t> </a:t>
            </a:r>
            <a:r>
              <a:rPr lang="ru-RU" sz="1800" dirty="0" err="1" smtClean="0"/>
              <a:t>оцінку</a:t>
            </a:r>
            <a:r>
              <a:rPr lang="ru-RU" sz="1800" dirty="0" smtClean="0"/>
              <a:t> </a:t>
            </a:r>
            <a:r>
              <a:rPr lang="ru-RU" sz="1800" dirty="0" err="1" smtClean="0"/>
              <a:t>вітчизняних</a:t>
            </a:r>
            <a:r>
              <a:rPr lang="ru-RU" sz="1800" dirty="0" smtClean="0"/>
              <a:t> </a:t>
            </a:r>
            <a:r>
              <a:rPr lang="ru-RU" sz="1800" dirty="0" err="1" smtClean="0"/>
              <a:t>і</a:t>
            </a:r>
            <a:r>
              <a:rPr lang="ru-RU" sz="1800" dirty="0" smtClean="0"/>
              <a:t> </a:t>
            </a:r>
            <a:r>
              <a:rPr lang="ru-RU" sz="1800" dirty="0" err="1" smtClean="0"/>
              <a:t>зарубіжних</a:t>
            </a:r>
            <a:r>
              <a:rPr lang="ru-RU" sz="1800" dirty="0" smtClean="0"/>
              <a:t> </a:t>
            </a:r>
            <a:r>
              <a:rPr lang="ru-RU" sz="1800" dirty="0" err="1" smtClean="0"/>
              <a:t>фахівців</a:t>
            </a:r>
            <a:r>
              <a:rPr lang="ru-RU" sz="1800" dirty="0" smtClean="0"/>
              <a:t>, а 1906 р. </a:t>
            </a:r>
            <a:r>
              <a:rPr lang="ru-RU" sz="1800" dirty="0" err="1" smtClean="0"/>
              <a:t>Російська</a:t>
            </a:r>
            <a:r>
              <a:rPr lang="ru-RU" sz="1800" dirty="0" smtClean="0"/>
              <a:t> </a:t>
            </a:r>
            <a:r>
              <a:rPr lang="ru-RU" sz="1800" dirty="0" err="1" smtClean="0"/>
              <a:t>Академія</a:t>
            </a:r>
            <a:r>
              <a:rPr lang="ru-RU" sz="1800" dirty="0" smtClean="0"/>
              <a:t> Наук </a:t>
            </a:r>
            <a:r>
              <a:rPr lang="ru-RU" sz="1800" dirty="0" err="1" smtClean="0"/>
              <a:t>відзначила</a:t>
            </a:r>
            <a:r>
              <a:rPr lang="ru-RU" sz="1800" dirty="0" smtClean="0"/>
              <a:t> «Словник...» другою </a:t>
            </a:r>
            <a:r>
              <a:rPr lang="ru-RU" sz="1800" dirty="0" err="1" smtClean="0"/>
              <a:t>премією</a:t>
            </a:r>
            <a:r>
              <a:rPr lang="ru-RU" sz="1800" dirty="0" smtClean="0"/>
              <a:t> </a:t>
            </a:r>
            <a:r>
              <a:rPr lang="ru-RU" sz="1800" dirty="0" err="1" smtClean="0"/>
              <a:t>ім</a:t>
            </a:r>
            <a:r>
              <a:rPr lang="ru-RU" sz="1800" dirty="0" smtClean="0"/>
              <a:t>. М. Костомарова.</a:t>
            </a:r>
            <a:endParaRPr lang="ru-RU" sz="1800" dirty="0"/>
          </a:p>
        </p:txBody>
      </p:sp>
      <p:sp>
        <p:nvSpPr>
          <p:cNvPr id="3" name="Содержимое 2"/>
          <p:cNvSpPr>
            <a:spLocks noGrp="1"/>
          </p:cNvSpPr>
          <p:nvPr>
            <p:ph idx="1"/>
          </p:nvPr>
        </p:nvSpPr>
        <p:spPr>
          <a:xfrm rot="10800000" flipH="1" flipV="1">
            <a:off x="1643010" y="642918"/>
            <a:ext cx="7500990" cy="588985"/>
          </a:xfrm>
        </p:spPr>
        <p:txBody>
          <a:bodyPr>
            <a:noAutofit/>
          </a:bodyPr>
          <a:lstStyle/>
          <a:p>
            <a:r>
              <a:rPr lang="uk-UA" i="1" dirty="0" smtClean="0">
                <a:solidFill>
                  <a:srgbClr val="0070C0"/>
                </a:solidFill>
              </a:rPr>
              <a:t>Автор Словника української мови</a:t>
            </a:r>
            <a:endParaRPr lang="ru-RU" i="1" dirty="0">
              <a:solidFill>
                <a:srgbClr val="0070C0"/>
              </a:solidFill>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357298"/>
            <a:ext cx="8229600" cy="1143000"/>
          </a:xfrm>
        </p:spPr>
        <p:txBody>
          <a:bodyPr>
            <a:noAutofit/>
          </a:bodyPr>
          <a:lstStyle/>
          <a:p>
            <a:r>
              <a:rPr lang="ru-RU" sz="2000" dirty="0" smtClean="0"/>
              <a:t/>
            </a:r>
            <a:br>
              <a:rPr lang="ru-RU" sz="2000" dirty="0" smtClean="0"/>
            </a:br>
            <a:r>
              <a:rPr lang="ru-RU" sz="2000" dirty="0" smtClean="0">
                <a:solidFill>
                  <a:srgbClr val="7030A0"/>
                </a:solidFill>
              </a:rPr>
              <a:t>„З </a:t>
            </a:r>
            <a:r>
              <a:rPr lang="ru-RU" sz="2000" dirty="0" err="1" smtClean="0">
                <a:solidFill>
                  <a:srgbClr val="7030A0"/>
                </a:solidFill>
              </a:rPr>
              <a:t>синівською</a:t>
            </a:r>
            <a:r>
              <a:rPr lang="ru-RU" sz="2000" dirty="0" smtClean="0">
                <a:solidFill>
                  <a:srgbClr val="7030A0"/>
                </a:solidFill>
              </a:rPr>
              <a:t> </a:t>
            </a:r>
            <a:r>
              <a:rPr lang="ru-RU" sz="2000" dirty="0" err="1" smtClean="0">
                <a:solidFill>
                  <a:srgbClr val="7030A0"/>
                </a:solidFill>
              </a:rPr>
              <a:t>сумлінністю</a:t>
            </a:r>
            <a:r>
              <a:rPr lang="ru-RU" sz="2000" dirty="0" smtClean="0">
                <a:solidFill>
                  <a:srgbClr val="7030A0"/>
                </a:solidFill>
              </a:rPr>
              <a:t>, </a:t>
            </a:r>
            <a:r>
              <a:rPr lang="ru-RU" sz="2000" dirty="0" err="1" smtClean="0">
                <a:solidFill>
                  <a:srgbClr val="7030A0"/>
                </a:solidFill>
              </a:rPr>
              <a:t>з</a:t>
            </a:r>
            <a:r>
              <a:rPr lang="ru-RU" sz="2000" dirty="0" smtClean="0">
                <a:solidFill>
                  <a:srgbClr val="7030A0"/>
                </a:solidFill>
              </a:rPr>
              <a:t> </a:t>
            </a:r>
            <a:r>
              <a:rPr lang="ru-RU" sz="2000" dirty="0" err="1" smtClean="0">
                <a:solidFill>
                  <a:srgbClr val="7030A0"/>
                </a:solidFill>
              </a:rPr>
              <a:t>дивовижною</a:t>
            </a:r>
            <a:r>
              <a:rPr lang="ru-RU" sz="2000" dirty="0" smtClean="0">
                <a:solidFill>
                  <a:srgbClr val="7030A0"/>
                </a:solidFill>
              </a:rPr>
              <a:t> </a:t>
            </a:r>
            <a:r>
              <a:rPr lang="ru-RU" sz="2000" dirty="0" err="1" smtClean="0">
                <a:solidFill>
                  <a:srgbClr val="7030A0"/>
                </a:solidFill>
              </a:rPr>
              <a:t>повнотою</a:t>
            </a:r>
            <a:r>
              <a:rPr lang="ru-RU" sz="2000" dirty="0" smtClean="0">
                <a:solidFill>
                  <a:srgbClr val="7030A0"/>
                </a:solidFill>
              </a:rPr>
              <a:t> у словнику </a:t>
            </a:r>
            <a:r>
              <a:rPr lang="ru-RU" sz="2000" dirty="0" err="1" smtClean="0">
                <a:solidFill>
                  <a:srgbClr val="7030A0"/>
                </a:solidFill>
              </a:rPr>
              <a:t>зібрано</a:t>
            </a:r>
            <a:r>
              <a:rPr lang="ru-RU" sz="2000" dirty="0" smtClean="0">
                <a:solidFill>
                  <a:srgbClr val="7030A0"/>
                </a:solidFill>
              </a:rPr>
              <a:t> усе, </a:t>
            </a:r>
            <a:r>
              <a:rPr lang="ru-RU" sz="2000" dirty="0" err="1" smtClean="0">
                <a:solidFill>
                  <a:srgbClr val="7030A0"/>
                </a:solidFill>
              </a:rPr>
              <a:t>що</a:t>
            </a:r>
            <a:r>
              <a:rPr lang="ru-RU" sz="2000" dirty="0" smtClean="0">
                <a:solidFill>
                  <a:srgbClr val="7030A0"/>
                </a:solidFill>
              </a:rPr>
              <a:t> на той час </a:t>
            </a:r>
            <a:r>
              <a:rPr lang="ru-RU" sz="2000" dirty="0" err="1" smtClean="0">
                <a:solidFill>
                  <a:srgbClr val="7030A0"/>
                </a:solidFill>
              </a:rPr>
              <a:t>вродило</a:t>
            </a:r>
            <a:r>
              <a:rPr lang="ru-RU" sz="2000" dirty="0" smtClean="0">
                <a:solidFill>
                  <a:srgbClr val="7030A0"/>
                </a:solidFill>
              </a:rPr>
              <a:t> </a:t>
            </a:r>
            <a:r>
              <a:rPr lang="ru-RU" sz="2000" dirty="0" err="1" smtClean="0">
                <a:solidFill>
                  <a:srgbClr val="7030A0"/>
                </a:solidFill>
              </a:rPr>
              <a:t>квітчасте</a:t>
            </a:r>
            <a:r>
              <a:rPr lang="ru-RU" sz="2000" dirty="0" smtClean="0">
                <a:solidFill>
                  <a:srgbClr val="7030A0"/>
                </a:solidFill>
              </a:rPr>
              <a:t> поле </a:t>
            </a:r>
            <a:r>
              <a:rPr lang="ru-RU" sz="2000" dirty="0" err="1" smtClean="0">
                <a:solidFill>
                  <a:srgbClr val="7030A0"/>
                </a:solidFill>
              </a:rPr>
              <a:t>живої</a:t>
            </a:r>
            <a:r>
              <a:rPr lang="ru-RU" sz="2000" dirty="0" smtClean="0">
                <a:solidFill>
                  <a:srgbClr val="7030A0"/>
                </a:solidFill>
              </a:rPr>
              <a:t> </a:t>
            </a:r>
            <a:r>
              <a:rPr lang="ru-RU" sz="2000" dirty="0" err="1" smtClean="0">
                <a:solidFill>
                  <a:srgbClr val="7030A0"/>
                </a:solidFill>
              </a:rPr>
              <a:t>української</a:t>
            </a:r>
            <a:r>
              <a:rPr lang="ru-RU" sz="2000" dirty="0" smtClean="0">
                <a:solidFill>
                  <a:srgbClr val="7030A0"/>
                </a:solidFill>
              </a:rPr>
              <a:t> </a:t>
            </a:r>
            <a:r>
              <a:rPr lang="ru-RU" sz="2000" dirty="0" err="1" smtClean="0">
                <a:solidFill>
                  <a:srgbClr val="7030A0"/>
                </a:solidFill>
              </a:rPr>
              <a:t>мови</a:t>
            </a:r>
            <a:r>
              <a:rPr lang="ru-RU" sz="2000" dirty="0" smtClean="0">
                <a:solidFill>
                  <a:srgbClr val="7030A0"/>
                </a:solidFill>
              </a:rPr>
              <a:t>... </a:t>
            </a:r>
            <a:r>
              <a:rPr lang="ru-RU" sz="2000" dirty="0" err="1" smtClean="0">
                <a:solidFill>
                  <a:srgbClr val="7030A0"/>
                </a:solidFill>
              </a:rPr>
              <a:t>Тільки</a:t>
            </a:r>
            <a:r>
              <a:rPr lang="ru-RU" sz="2000" dirty="0" smtClean="0">
                <a:solidFill>
                  <a:srgbClr val="7030A0"/>
                </a:solidFill>
              </a:rPr>
              <a:t> </a:t>
            </a:r>
            <a:r>
              <a:rPr lang="ru-RU" sz="2000" dirty="0" err="1" smtClean="0">
                <a:solidFill>
                  <a:srgbClr val="7030A0"/>
                </a:solidFill>
              </a:rPr>
              <a:t>любов</a:t>
            </a:r>
            <a:r>
              <a:rPr lang="ru-RU" sz="2000" dirty="0" smtClean="0">
                <a:solidFill>
                  <a:srgbClr val="7030A0"/>
                </a:solidFill>
              </a:rPr>
              <a:t> </a:t>
            </a:r>
            <a:r>
              <a:rPr lang="ru-RU" sz="2000" dirty="0" err="1" smtClean="0">
                <a:solidFill>
                  <a:srgbClr val="7030A0"/>
                </a:solidFill>
              </a:rPr>
              <a:t>здатна</a:t>
            </a:r>
            <a:r>
              <a:rPr lang="ru-RU" sz="2000" dirty="0" smtClean="0">
                <a:solidFill>
                  <a:srgbClr val="7030A0"/>
                </a:solidFill>
              </a:rPr>
              <a:t> </a:t>
            </a:r>
            <a:r>
              <a:rPr lang="ru-RU" sz="2000" dirty="0" err="1" smtClean="0">
                <a:solidFill>
                  <a:srgbClr val="7030A0"/>
                </a:solidFill>
              </a:rPr>
              <a:t>була</a:t>
            </a:r>
            <a:r>
              <a:rPr lang="ru-RU" sz="2000" dirty="0" smtClean="0">
                <a:solidFill>
                  <a:srgbClr val="7030A0"/>
                </a:solidFill>
              </a:rPr>
              <a:t> </a:t>
            </a:r>
            <a:r>
              <a:rPr lang="ru-RU" sz="2000" dirty="0" err="1" smtClean="0">
                <a:solidFill>
                  <a:srgbClr val="7030A0"/>
                </a:solidFill>
              </a:rPr>
              <a:t>звершити</a:t>
            </a:r>
            <a:r>
              <a:rPr lang="ru-RU" sz="2000" dirty="0" smtClean="0">
                <a:solidFill>
                  <a:srgbClr val="7030A0"/>
                </a:solidFill>
              </a:rPr>
              <a:t> </a:t>
            </a:r>
            <a:r>
              <a:rPr lang="ru-RU" sz="2000" dirty="0" err="1" smtClean="0">
                <a:solidFill>
                  <a:srgbClr val="7030A0"/>
                </a:solidFill>
              </a:rPr>
              <a:t>цей</a:t>
            </a:r>
            <a:r>
              <a:rPr lang="ru-RU" sz="2000" dirty="0" smtClean="0">
                <a:solidFill>
                  <a:srgbClr val="7030A0"/>
                </a:solidFill>
              </a:rPr>
              <a:t> подвиг – </a:t>
            </a:r>
            <a:r>
              <a:rPr lang="ru-RU" sz="2000" dirty="0" err="1" smtClean="0">
                <a:solidFill>
                  <a:srgbClr val="7030A0"/>
                </a:solidFill>
              </a:rPr>
              <a:t>звершити</a:t>
            </a:r>
            <a:r>
              <a:rPr lang="ru-RU" sz="2000" dirty="0" smtClean="0">
                <a:solidFill>
                  <a:srgbClr val="7030A0"/>
                </a:solidFill>
              </a:rPr>
              <a:t> </a:t>
            </a:r>
            <a:r>
              <a:rPr lang="ru-RU" sz="2000" dirty="0" err="1" smtClean="0">
                <a:solidFill>
                  <a:srgbClr val="7030A0"/>
                </a:solidFill>
              </a:rPr>
              <a:t>працю</a:t>
            </a:r>
            <a:r>
              <a:rPr lang="ru-RU" sz="2000" dirty="0" smtClean="0">
                <a:solidFill>
                  <a:srgbClr val="7030A0"/>
                </a:solidFill>
              </a:rPr>
              <a:t> </a:t>
            </a:r>
            <a:r>
              <a:rPr lang="ru-RU" sz="2000" dirty="0" err="1" smtClean="0">
                <a:solidFill>
                  <a:srgbClr val="7030A0"/>
                </a:solidFill>
              </a:rPr>
              <a:t>всеосяжну</a:t>
            </a:r>
            <a:r>
              <a:rPr lang="ru-RU" sz="2000" dirty="0" smtClean="0">
                <a:solidFill>
                  <a:srgbClr val="7030A0"/>
                </a:solidFill>
              </a:rPr>
              <a:t>, </a:t>
            </a:r>
            <a:r>
              <a:rPr lang="ru-RU" sz="2000" dirty="0" err="1" smtClean="0">
                <a:solidFill>
                  <a:srgbClr val="7030A0"/>
                </a:solidFill>
              </a:rPr>
              <a:t>завдяки</a:t>
            </a:r>
            <a:r>
              <a:rPr lang="ru-RU" sz="2000" dirty="0" smtClean="0">
                <a:solidFill>
                  <a:srgbClr val="7030A0"/>
                </a:solidFill>
              </a:rPr>
              <a:t> </a:t>
            </a:r>
            <a:r>
              <a:rPr lang="ru-RU" sz="2000" dirty="0" err="1" smtClean="0">
                <a:solidFill>
                  <a:srgbClr val="7030A0"/>
                </a:solidFill>
              </a:rPr>
              <a:t>якій</a:t>
            </a:r>
            <a:r>
              <a:rPr lang="ru-RU" sz="2000" dirty="0" smtClean="0">
                <a:solidFill>
                  <a:srgbClr val="7030A0"/>
                </a:solidFill>
              </a:rPr>
              <a:t> у </a:t>
            </a:r>
            <a:r>
              <a:rPr lang="ru-RU" sz="2000" dirty="0" err="1" smtClean="0">
                <a:solidFill>
                  <a:srgbClr val="7030A0"/>
                </a:solidFill>
              </a:rPr>
              <a:t>фантастичній</a:t>
            </a:r>
            <a:r>
              <a:rPr lang="ru-RU" sz="2000" dirty="0" smtClean="0">
                <a:solidFill>
                  <a:srgbClr val="7030A0"/>
                </a:solidFill>
              </a:rPr>
              <a:t> </a:t>
            </a:r>
            <a:r>
              <a:rPr lang="ru-RU" sz="2000" dirty="0" err="1" smtClean="0">
                <a:solidFill>
                  <a:srgbClr val="7030A0"/>
                </a:solidFill>
              </a:rPr>
              <a:t>лексичній</a:t>
            </a:r>
            <a:r>
              <a:rPr lang="ru-RU" sz="2000" dirty="0" smtClean="0">
                <a:solidFill>
                  <a:srgbClr val="7030A0"/>
                </a:solidFill>
              </a:rPr>
              <a:t> </a:t>
            </a:r>
            <a:r>
              <a:rPr lang="ru-RU" sz="2000" dirty="0" err="1" smtClean="0">
                <a:solidFill>
                  <a:srgbClr val="7030A0"/>
                </a:solidFill>
              </a:rPr>
              <a:t>щедрості</a:t>
            </a:r>
            <a:r>
              <a:rPr lang="ru-RU" sz="2000" dirty="0" smtClean="0">
                <a:solidFill>
                  <a:srgbClr val="7030A0"/>
                </a:solidFill>
              </a:rPr>
              <a:t>, в </a:t>
            </a:r>
            <a:r>
              <a:rPr lang="ru-RU" sz="2000" dirty="0" err="1" smtClean="0">
                <a:solidFill>
                  <a:srgbClr val="7030A0"/>
                </a:solidFill>
              </a:rPr>
              <a:t>багатющому</a:t>
            </a:r>
            <a:r>
              <a:rPr lang="ru-RU" sz="2000" dirty="0" smtClean="0">
                <a:solidFill>
                  <a:srgbClr val="7030A0"/>
                </a:solidFill>
              </a:rPr>
              <a:t> духовному </a:t>
            </a:r>
            <a:r>
              <a:rPr lang="ru-RU" sz="2000" dirty="0" err="1" smtClean="0">
                <a:solidFill>
                  <a:srgbClr val="7030A0"/>
                </a:solidFill>
              </a:rPr>
              <a:t>спектрі</a:t>
            </a:r>
            <a:r>
              <a:rPr lang="ru-RU" sz="2000" dirty="0" smtClean="0">
                <a:solidFill>
                  <a:srgbClr val="7030A0"/>
                </a:solidFill>
              </a:rPr>
              <a:t> </a:t>
            </a:r>
            <a:r>
              <a:rPr lang="ru-RU" sz="2000" dirty="0" err="1" smtClean="0">
                <a:solidFill>
                  <a:srgbClr val="7030A0"/>
                </a:solidFill>
              </a:rPr>
              <a:t>постало</a:t>
            </a:r>
            <a:r>
              <a:rPr lang="ru-RU" sz="2000" dirty="0" smtClean="0">
                <a:solidFill>
                  <a:srgbClr val="7030A0"/>
                </a:solidFill>
              </a:rPr>
              <a:t> </a:t>
            </a:r>
            <a:r>
              <a:rPr lang="ru-RU" sz="2000" dirty="0" err="1" smtClean="0">
                <a:solidFill>
                  <a:srgbClr val="7030A0"/>
                </a:solidFill>
              </a:rPr>
              <a:t>саме</a:t>
            </a:r>
            <a:r>
              <a:rPr lang="ru-RU" sz="2000" dirty="0" smtClean="0">
                <a:solidFill>
                  <a:srgbClr val="7030A0"/>
                </a:solidFill>
              </a:rPr>
              <a:t> </a:t>
            </a:r>
            <a:r>
              <a:rPr lang="ru-RU" sz="2000" dirty="0" err="1" smtClean="0">
                <a:solidFill>
                  <a:srgbClr val="7030A0"/>
                </a:solidFill>
              </a:rPr>
              <a:t>життя</a:t>
            </a:r>
            <a:r>
              <a:rPr lang="ru-RU" sz="2000" dirty="0" smtClean="0">
                <a:solidFill>
                  <a:srgbClr val="7030A0"/>
                </a:solidFill>
              </a:rPr>
              <a:t> народу, </a:t>
            </a:r>
            <a:r>
              <a:rPr lang="ru-RU" sz="2000" dirty="0" err="1" smtClean="0">
                <a:solidFill>
                  <a:srgbClr val="7030A0"/>
                </a:solidFill>
              </a:rPr>
              <a:t>постало</a:t>
            </a:r>
            <a:r>
              <a:rPr lang="ru-RU" sz="2000" dirty="0" smtClean="0">
                <a:solidFill>
                  <a:srgbClr val="7030A0"/>
                </a:solidFill>
              </a:rPr>
              <a:t> у </a:t>
            </a:r>
            <a:r>
              <a:rPr lang="ru-RU" sz="2000" dirty="0" err="1" smtClean="0">
                <a:solidFill>
                  <a:srgbClr val="7030A0"/>
                </a:solidFill>
              </a:rPr>
              <a:t>всьому</a:t>
            </a:r>
            <a:r>
              <a:rPr lang="ru-RU" sz="2000" dirty="0" smtClean="0">
                <a:solidFill>
                  <a:srgbClr val="7030A0"/>
                </a:solidFill>
              </a:rPr>
              <a:t> </a:t>
            </a:r>
            <a:r>
              <a:rPr lang="ru-RU" sz="2000" dirty="0" err="1" smtClean="0">
                <a:solidFill>
                  <a:srgbClr val="7030A0"/>
                </a:solidFill>
              </a:rPr>
              <a:t>розмаїтті</a:t>
            </a:r>
            <a:r>
              <a:rPr lang="ru-RU" sz="2000" dirty="0" smtClean="0">
                <a:solidFill>
                  <a:srgbClr val="7030A0"/>
                </a:solidFill>
              </a:rPr>
              <a:t>, в </a:t>
            </a:r>
            <a:r>
              <a:rPr lang="ru-RU" sz="2000" dirty="0" err="1" smtClean="0">
                <a:solidFill>
                  <a:srgbClr val="7030A0"/>
                </a:solidFill>
              </a:rPr>
              <a:t>усій</a:t>
            </a:r>
            <a:r>
              <a:rPr lang="ru-RU" sz="2000" dirty="0" smtClean="0">
                <a:solidFill>
                  <a:srgbClr val="7030A0"/>
                </a:solidFill>
              </a:rPr>
              <a:t> </a:t>
            </a:r>
            <a:r>
              <a:rPr lang="ru-RU" sz="2000" dirty="0" err="1" smtClean="0">
                <a:solidFill>
                  <a:srgbClr val="7030A0"/>
                </a:solidFill>
              </a:rPr>
              <a:t>достовірності</a:t>
            </a:r>
            <a:r>
              <a:rPr lang="ru-RU" sz="2000" dirty="0" smtClean="0">
                <a:solidFill>
                  <a:srgbClr val="7030A0"/>
                </a:solidFill>
              </a:rPr>
              <a:t> дум </a:t>
            </a:r>
            <a:r>
              <a:rPr lang="ru-RU" sz="2000" dirty="0" err="1" smtClean="0">
                <a:solidFill>
                  <a:srgbClr val="7030A0"/>
                </a:solidFill>
              </a:rPr>
              <a:t>і</a:t>
            </a:r>
            <a:r>
              <a:rPr lang="ru-RU" sz="2000" dirty="0" smtClean="0">
                <a:solidFill>
                  <a:srgbClr val="7030A0"/>
                </a:solidFill>
              </a:rPr>
              <a:t> </a:t>
            </a:r>
            <a:r>
              <a:rPr lang="ru-RU" sz="2000" dirty="0" err="1" smtClean="0">
                <a:solidFill>
                  <a:srgbClr val="7030A0"/>
                </a:solidFill>
              </a:rPr>
              <a:t>почуттів</a:t>
            </a:r>
            <a:r>
              <a:rPr lang="ru-RU" sz="2000" dirty="0" smtClean="0">
                <a:solidFill>
                  <a:srgbClr val="7030A0"/>
                </a:solidFill>
              </a:rPr>
              <a:t>”. </a:t>
            </a:r>
            <a:r>
              <a:rPr lang="ru-RU" sz="2000" dirty="0" smtClean="0"/>
              <a:t/>
            </a:r>
            <a:br>
              <a:rPr lang="ru-RU" sz="2000" dirty="0" smtClean="0"/>
            </a:br>
            <a:r>
              <a:rPr lang="ru-RU" sz="2000" b="1" i="1" dirty="0" smtClean="0">
                <a:solidFill>
                  <a:schemeClr val="accent4">
                    <a:lumMod val="50000"/>
                  </a:schemeClr>
                </a:solidFill>
              </a:rPr>
              <a:t>Олесь Гончар </a:t>
            </a:r>
            <a:endParaRPr lang="ru-RU" sz="2000" dirty="0">
              <a:solidFill>
                <a:schemeClr val="accent4">
                  <a:lumMod val="50000"/>
                </a:schemeClr>
              </a:solidFill>
            </a:endParaRPr>
          </a:p>
        </p:txBody>
      </p:sp>
      <p:pic>
        <p:nvPicPr>
          <p:cNvPr id="4" name="Содержимое 3" descr="grinchenko-slovar-sq.png"/>
          <p:cNvPicPr>
            <a:picLocks noGrp="1" noChangeAspect="1"/>
          </p:cNvPicPr>
          <p:nvPr>
            <p:ph idx="1"/>
          </p:nvPr>
        </p:nvPicPr>
        <p:blipFill>
          <a:blip r:embed="rId2"/>
          <a:stretch>
            <a:fillRect/>
          </a:stretch>
        </p:blipFill>
        <p:spPr>
          <a:xfrm>
            <a:off x="4286248" y="3429000"/>
            <a:ext cx="3263109" cy="3263109"/>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Рисунок 5" descr="5(43).jpg"/>
          <p:cNvPicPr>
            <a:picLocks noChangeAspect="1"/>
          </p:cNvPicPr>
          <p:nvPr/>
        </p:nvPicPr>
        <p:blipFill>
          <a:blip r:embed="rId2">
            <a:lum bright="10000"/>
          </a:blip>
          <a:stretch>
            <a:fillRect/>
          </a:stretch>
        </p:blipFill>
        <p:spPr>
          <a:xfrm>
            <a:off x="357158" y="714356"/>
            <a:ext cx="8286808" cy="6143644"/>
          </a:xfrm>
          <a:prstGeom prst="rect">
            <a:avLst/>
          </a:prstGeom>
          <a:ln>
            <a:noFill/>
          </a:ln>
          <a:effectLst>
            <a:softEdge rad="112500"/>
          </a:effectLst>
        </p:spPr>
      </p:pic>
      <p:sp>
        <p:nvSpPr>
          <p:cNvPr id="7" name="Содержимое 6"/>
          <p:cNvSpPr>
            <a:spLocks noGrp="1"/>
          </p:cNvSpPr>
          <p:nvPr>
            <p:ph idx="1"/>
          </p:nvPr>
        </p:nvSpPr>
        <p:spPr/>
        <p:txBody>
          <a:bodyPr/>
          <a:lstStyle/>
          <a:p>
            <a:endParaRPr lang="ru-RU" dirty="0"/>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jpg"/>
          <p:cNvPicPr>
            <a:picLocks noGrp="1" noChangeAspect="1"/>
          </p:cNvPicPr>
          <p:nvPr>
            <p:ph idx="1"/>
          </p:nvPr>
        </p:nvPicPr>
        <p:blipFill>
          <a:blip r:embed="rId2"/>
          <a:stretch>
            <a:fillRect/>
          </a:stretch>
        </p:blipFill>
        <p:spPr>
          <a:xfrm>
            <a:off x="4643438" y="357166"/>
            <a:ext cx="4003972" cy="6025979"/>
          </a:xfrm>
          <a:prstGeom prst="rect">
            <a:avLst/>
          </a:prstGeom>
          <a:ln w="889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428596" y="1142984"/>
            <a:ext cx="4572000" cy="1477328"/>
          </a:xfrm>
          <a:prstGeom prst="rect">
            <a:avLst/>
          </a:prstGeom>
        </p:spPr>
        <p:txBody>
          <a:bodyPr>
            <a:spAutoFit/>
          </a:bodyPr>
          <a:lstStyle/>
          <a:p>
            <a:r>
              <a:rPr lang="ru-RU" dirty="0" smtClean="0">
                <a:solidFill>
                  <a:schemeClr val="accent6">
                    <a:lumMod val="75000"/>
                  </a:schemeClr>
                </a:solidFill>
              </a:rPr>
              <a:t>Не </a:t>
            </a:r>
            <a:r>
              <a:rPr lang="ru-RU" dirty="0" err="1" smtClean="0">
                <a:solidFill>
                  <a:schemeClr val="accent6">
                    <a:lumMod val="75000"/>
                  </a:schemeClr>
                </a:solidFill>
              </a:rPr>
              <a:t>бійтесь</a:t>
            </a:r>
            <a:r>
              <a:rPr lang="ru-RU" dirty="0" smtClean="0">
                <a:solidFill>
                  <a:schemeClr val="accent6">
                    <a:lumMod val="75000"/>
                  </a:schemeClr>
                </a:solidFill>
              </a:rPr>
              <a:t> </a:t>
            </a:r>
            <a:r>
              <a:rPr lang="ru-RU" dirty="0" err="1" smtClean="0">
                <a:solidFill>
                  <a:schemeClr val="accent6">
                    <a:lumMod val="75000"/>
                  </a:schemeClr>
                </a:solidFill>
              </a:rPr>
              <a:t>заглядати</a:t>
            </a:r>
            <a:r>
              <a:rPr lang="ru-RU" dirty="0" smtClean="0">
                <a:solidFill>
                  <a:schemeClr val="accent6">
                    <a:lumMod val="75000"/>
                  </a:schemeClr>
                </a:solidFill>
              </a:rPr>
              <a:t> у словник – </a:t>
            </a:r>
            <a:br>
              <a:rPr lang="ru-RU" dirty="0" smtClean="0">
                <a:solidFill>
                  <a:schemeClr val="accent6">
                    <a:lumMod val="75000"/>
                  </a:schemeClr>
                </a:solidFill>
              </a:rPr>
            </a:br>
            <a:r>
              <a:rPr lang="ru-RU" dirty="0" err="1" smtClean="0">
                <a:solidFill>
                  <a:schemeClr val="accent6">
                    <a:lumMod val="75000"/>
                  </a:schemeClr>
                </a:solidFill>
              </a:rPr>
              <a:t>Це</a:t>
            </a:r>
            <a:r>
              <a:rPr lang="ru-RU" dirty="0" smtClean="0">
                <a:solidFill>
                  <a:schemeClr val="accent6">
                    <a:lumMod val="75000"/>
                  </a:schemeClr>
                </a:solidFill>
              </a:rPr>
              <a:t> </a:t>
            </a:r>
            <a:r>
              <a:rPr lang="ru-RU" dirty="0" err="1" smtClean="0">
                <a:solidFill>
                  <a:schemeClr val="accent6">
                    <a:lumMod val="75000"/>
                  </a:schemeClr>
                </a:solidFill>
              </a:rPr>
              <a:t>пишний</a:t>
            </a:r>
            <a:r>
              <a:rPr lang="ru-RU" dirty="0" smtClean="0">
                <a:solidFill>
                  <a:schemeClr val="accent6">
                    <a:lumMod val="75000"/>
                  </a:schemeClr>
                </a:solidFill>
              </a:rPr>
              <a:t> сад, а не </a:t>
            </a:r>
            <a:r>
              <a:rPr lang="ru-RU" dirty="0" err="1" smtClean="0">
                <a:solidFill>
                  <a:schemeClr val="accent6">
                    <a:lumMod val="75000"/>
                  </a:schemeClr>
                </a:solidFill>
              </a:rPr>
              <a:t>сумне</a:t>
            </a:r>
            <a:r>
              <a:rPr lang="ru-RU" dirty="0" smtClean="0">
                <a:solidFill>
                  <a:schemeClr val="accent6">
                    <a:lumMod val="75000"/>
                  </a:schemeClr>
                </a:solidFill>
              </a:rPr>
              <a:t> </a:t>
            </a:r>
            <a:r>
              <a:rPr lang="ru-RU" dirty="0" err="1" smtClean="0">
                <a:solidFill>
                  <a:schemeClr val="accent6">
                    <a:lumMod val="75000"/>
                  </a:schemeClr>
                </a:solidFill>
              </a:rPr>
              <a:t>провалля</a:t>
            </a:r>
            <a:r>
              <a:rPr lang="ru-RU" dirty="0" smtClean="0">
                <a:solidFill>
                  <a:schemeClr val="accent6">
                    <a:lumMod val="75000"/>
                  </a:schemeClr>
                </a:solidFill>
              </a:rPr>
              <a:t>, </a:t>
            </a:r>
            <a:br>
              <a:rPr lang="ru-RU" dirty="0" smtClean="0">
                <a:solidFill>
                  <a:schemeClr val="accent6">
                    <a:lumMod val="75000"/>
                  </a:schemeClr>
                </a:solidFill>
              </a:rPr>
            </a:br>
            <a:r>
              <a:rPr lang="ru-RU" dirty="0" err="1" smtClean="0">
                <a:solidFill>
                  <a:schemeClr val="accent6">
                    <a:lumMod val="75000"/>
                  </a:schemeClr>
                </a:solidFill>
              </a:rPr>
              <a:t>Збирайте</a:t>
            </a:r>
            <a:r>
              <a:rPr lang="ru-RU" dirty="0" smtClean="0">
                <a:solidFill>
                  <a:schemeClr val="accent6">
                    <a:lumMod val="75000"/>
                  </a:schemeClr>
                </a:solidFill>
              </a:rPr>
              <a:t>, як </a:t>
            </a:r>
            <a:r>
              <a:rPr lang="ru-RU" dirty="0" err="1" smtClean="0">
                <a:solidFill>
                  <a:schemeClr val="accent6">
                    <a:lumMod val="75000"/>
                  </a:schemeClr>
                </a:solidFill>
              </a:rPr>
              <a:t>розумний</a:t>
            </a:r>
            <a:r>
              <a:rPr lang="ru-RU" dirty="0" smtClean="0">
                <a:solidFill>
                  <a:schemeClr val="accent6">
                    <a:lumMod val="75000"/>
                  </a:schemeClr>
                </a:solidFill>
              </a:rPr>
              <a:t> </a:t>
            </a:r>
            <a:r>
              <a:rPr lang="ru-RU" dirty="0" err="1" smtClean="0">
                <a:solidFill>
                  <a:schemeClr val="accent6">
                    <a:lumMod val="75000"/>
                  </a:schemeClr>
                </a:solidFill>
              </a:rPr>
              <a:t>садівник</a:t>
            </a:r>
            <a:r>
              <a:rPr lang="ru-RU" dirty="0" smtClean="0">
                <a:solidFill>
                  <a:schemeClr val="accent6">
                    <a:lumMod val="75000"/>
                  </a:schemeClr>
                </a:solidFill>
              </a:rPr>
              <a:t>, </a:t>
            </a:r>
            <a:br>
              <a:rPr lang="ru-RU" dirty="0" smtClean="0">
                <a:solidFill>
                  <a:schemeClr val="accent6">
                    <a:lumMod val="75000"/>
                  </a:schemeClr>
                </a:solidFill>
              </a:rPr>
            </a:br>
            <a:r>
              <a:rPr lang="ru-RU" dirty="0" err="1" smtClean="0">
                <a:solidFill>
                  <a:schemeClr val="accent6">
                    <a:lumMod val="75000"/>
                  </a:schemeClr>
                </a:solidFill>
              </a:rPr>
              <a:t>Достиглий</a:t>
            </a:r>
            <a:r>
              <a:rPr lang="ru-RU" dirty="0" smtClean="0">
                <a:solidFill>
                  <a:schemeClr val="accent6">
                    <a:lumMod val="75000"/>
                  </a:schemeClr>
                </a:solidFill>
              </a:rPr>
              <a:t> </a:t>
            </a:r>
            <a:r>
              <a:rPr lang="ru-RU" dirty="0" err="1" smtClean="0">
                <a:solidFill>
                  <a:schemeClr val="accent6">
                    <a:lumMod val="75000"/>
                  </a:schemeClr>
                </a:solidFill>
              </a:rPr>
              <a:t>овоч</a:t>
            </a:r>
            <a:r>
              <a:rPr lang="ru-RU" dirty="0" smtClean="0">
                <a:solidFill>
                  <a:schemeClr val="accent6">
                    <a:lumMod val="75000"/>
                  </a:schemeClr>
                </a:solidFill>
              </a:rPr>
              <a:t> у </a:t>
            </a:r>
            <a:r>
              <a:rPr lang="ru-RU" dirty="0" err="1" smtClean="0">
                <a:solidFill>
                  <a:schemeClr val="accent6">
                    <a:lumMod val="75000"/>
                  </a:schemeClr>
                </a:solidFill>
              </a:rPr>
              <a:t>Грінченка</a:t>
            </a:r>
            <a:r>
              <a:rPr lang="ru-RU" dirty="0" smtClean="0">
                <a:solidFill>
                  <a:schemeClr val="accent6">
                    <a:lumMod val="75000"/>
                  </a:schemeClr>
                </a:solidFill>
              </a:rPr>
              <a:t> </a:t>
            </a:r>
            <a:r>
              <a:rPr lang="ru-RU" dirty="0" err="1" smtClean="0">
                <a:solidFill>
                  <a:schemeClr val="accent6">
                    <a:lumMod val="75000"/>
                  </a:schemeClr>
                </a:solidFill>
              </a:rPr>
              <a:t>й</a:t>
            </a:r>
            <a:r>
              <a:rPr lang="ru-RU" dirty="0" smtClean="0">
                <a:solidFill>
                  <a:schemeClr val="accent6">
                    <a:lumMod val="75000"/>
                  </a:schemeClr>
                </a:solidFill>
              </a:rPr>
              <a:t> Даля. </a:t>
            </a:r>
            <a:br>
              <a:rPr lang="ru-RU" dirty="0" smtClean="0">
                <a:solidFill>
                  <a:schemeClr val="accent6">
                    <a:lumMod val="75000"/>
                  </a:schemeClr>
                </a:solidFill>
              </a:rPr>
            </a:br>
            <a:r>
              <a:rPr lang="ru-RU" b="1" i="1" dirty="0" smtClean="0">
                <a:solidFill>
                  <a:schemeClr val="accent6">
                    <a:lumMod val="75000"/>
                  </a:schemeClr>
                </a:solidFill>
              </a:rPr>
              <a:t>Максим </a:t>
            </a:r>
            <a:r>
              <a:rPr lang="ru-RU" b="1" i="1" dirty="0" err="1" smtClean="0">
                <a:solidFill>
                  <a:schemeClr val="accent6">
                    <a:lumMod val="75000"/>
                  </a:schemeClr>
                </a:solidFill>
              </a:rPr>
              <a:t>Рильський</a:t>
            </a:r>
            <a:endParaRPr lang="ru-RU" dirty="0">
              <a:solidFill>
                <a:schemeClr val="accent6">
                  <a:lumMod val="75000"/>
                </a:schemeClr>
              </a:solidFill>
            </a:endParaRPr>
          </a:p>
        </p:txBody>
      </p:sp>
      <p:sp>
        <p:nvSpPr>
          <p:cNvPr id="6" name="Прямоугольник 5"/>
          <p:cNvSpPr/>
          <p:nvPr/>
        </p:nvSpPr>
        <p:spPr>
          <a:xfrm>
            <a:off x="500034" y="3214686"/>
            <a:ext cx="4572000" cy="1477328"/>
          </a:xfrm>
          <a:prstGeom prst="rect">
            <a:avLst/>
          </a:prstGeom>
        </p:spPr>
        <p:txBody>
          <a:bodyPr>
            <a:spAutoFit/>
          </a:bodyPr>
          <a:lstStyle/>
          <a:p>
            <a:r>
              <a:rPr lang="ru-RU" dirty="0" smtClean="0">
                <a:solidFill>
                  <a:srgbClr val="FF0066"/>
                </a:solidFill>
              </a:rPr>
              <a:t>В </a:t>
            </a:r>
            <a:r>
              <a:rPr lang="ru-RU" dirty="0" err="1" smtClean="0">
                <a:solidFill>
                  <a:srgbClr val="FF0066"/>
                </a:solidFill>
              </a:rPr>
              <a:t>вічі</a:t>
            </a:r>
            <a:r>
              <a:rPr lang="ru-RU" dirty="0" smtClean="0">
                <a:solidFill>
                  <a:srgbClr val="FF0066"/>
                </a:solidFill>
              </a:rPr>
              <a:t> глянуть не сором людям, </a:t>
            </a:r>
            <a:br>
              <a:rPr lang="ru-RU" dirty="0" smtClean="0">
                <a:solidFill>
                  <a:srgbClr val="FF0066"/>
                </a:solidFill>
              </a:rPr>
            </a:br>
            <a:r>
              <a:rPr lang="ru-RU" dirty="0" err="1" smtClean="0">
                <a:solidFill>
                  <a:srgbClr val="FF0066"/>
                </a:solidFill>
              </a:rPr>
              <a:t>Озирнувшись</a:t>
            </a:r>
            <a:r>
              <a:rPr lang="ru-RU" dirty="0" smtClean="0">
                <a:solidFill>
                  <a:srgbClr val="FF0066"/>
                </a:solidFill>
              </a:rPr>
              <a:t> на </a:t>
            </a:r>
            <a:r>
              <a:rPr lang="ru-RU" dirty="0" err="1" smtClean="0">
                <a:solidFill>
                  <a:srgbClr val="FF0066"/>
                </a:solidFill>
              </a:rPr>
              <a:t>довгую</a:t>
            </a:r>
            <a:r>
              <a:rPr lang="ru-RU" dirty="0" smtClean="0">
                <a:solidFill>
                  <a:srgbClr val="FF0066"/>
                </a:solidFill>
              </a:rPr>
              <a:t> путь: </a:t>
            </a:r>
            <a:br>
              <a:rPr lang="ru-RU" dirty="0" smtClean="0">
                <a:solidFill>
                  <a:srgbClr val="FF0066"/>
                </a:solidFill>
              </a:rPr>
            </a:br>
            <a:r>
              <a:rPr lang="ru-RU" dirty="0" smtClean="0">
                <a:solidFill>
                  <a:srgbClr val="FF0066"/>
                </a:solidFill>
              </a:rPr>
              <a:t>Я </a:t>
            </a:r>
            <a:r>
              <a:rPr lang="ru-RU" dirty="0" err="1" smtClean="0">
                <a:solidFill>
                  <a:srgbClr val="FF0066"/>
                </a:solidFill>
              </a:rPr>
              <a:t>свій</a:t>
            </a:r>
            <a:r>
              <a:rPr lang="ru-RU" dirty="0" smtClean="0">
                <a:solidFill>
                  <a:srgbClr val="FF0066"/>
                </a:solidFill>
              </a:rPr>
              <a:t> </a:t>
            </a:r>
            <a:r>
              <a:rPr lang="ru-RU" dirty="0" err="1" smtClean="0">
                <a:solidFill>
                  <a:srgbClr val="FF0066"/>
                </a:solidFill>
              </a:rPr>
              <a:t>хліб</a:t>
            </a:r>
            <a:r>
              <a:rPr lang="ru-RU" dirty="0" smtClean="0">
                <a:solidFill>
                  <a:srgbClr val="FF0066"/>
                </a:solidFill>
              </a:rPr>
              <a:t> </a:t>
            </a:r>
            <a:r>
              <a:rPr lang="ru-RU" dirty="0" err="1" smtClean="0">
                <a:solidFill>
                  <a:srgbClr val="FF0066"/>
                </a:solidFill>
              </a:rPr>
              <a:t>заробив</a:t>
            </a:r>
            <a:r>
              <a:rPr lang="ru-RU" dirty="0" smtClean="0">
                <a:solidFill>
                  <a:srgbClr val="FF0066"/>
                </a:solidFill>
              </a:rPr>
              <a:t> </a:t>
            </a:r>
            <a:r>
              <a:rPr lang="ru-RU" dirty="0" err="1" smtClean="0">
                <a:solidFill>
                  <a:srgbClr val="FF0066"/>
                </a:solidFill>
              </a:rPr>
              <a:t>собі</a:t>
            </a:r>
            <a:r>
              <a:rPr lang="ru-RU" dirty="0" smtClean="0">
                <a:solidFill>
                  <a:srgbClr val="FF0066"/>
                </a:solidFill>
              </a:rPr>
              <a:t> сам, </a:t>
            </a:r>
            <a:br>
              <a:rPr lang="ru-RU" dirty="0" smtClean="0">
                <a:solidFill>
                  <a:srgbClr val="FF0066"/>
                </a:solidFill>
              </a:rPr>
            </a:br>
            <a:r>
              <a:rPr lang="ru-RU" dirty="0" smtClean="0">
                <a:solidFill>
                  <a:srgbClr val="FF0066"/>
                </a:solidFill>
              </a:rPr>
              <a:t>З </a:t>
            </a:r>
            <a:r>
              <a:rPr lang="ru-RU" dirty="0" err="1" smtClean="0">
                <a:solidFill>
                  <a:srgbClr val="FF0066"/>
                </a:solidFill>
              </a:rPr>
              <a:t>мого</a:t>
            </a:r>
            <a:r>
              <a:rPr lang="ru-RU" dirty="0" smtClean="0">
                <a:solidFill>
                  <a:srgbClr val="FF0066"/>
                </a:solidFill>
              </a:rPr>
              <a:t> </a:t>
            </a:r>
            <a:r>
              <a:rPr lang="ru-RU" dirty="0" err="1" smtClean="0">
                <a:solidFill>
                  <a:srgbClr val="FF0066"/>
                </a:solidFill>
              </a:rPr>
              <a:t>хліба</a:t>
            </a:r>
            <a:r>
              <a:rPr lang="ru-RU" dirty="0" smtClean="0">
                <a:solidFill>
                  <a:srgbClr val="FF0066"/>
                </a:solidFill>
              </a:rPr>
              <a:t> </a:t>
            </a:r>
            <a:r>
              <a:rPr lang="ru-RU" dirty="0" err="1" smtClean="0">
                <a:solidFill>
                  <a:srgbClr val="FF0066"/>
                </a:solidFill>
              </a:rPr>
              <a:t>і</a:t>
            </a:r>
            <a:r>
              <a:rPr lang="ru-RU" dirty="0" smtClean="0">
                <a:solidFill>
                  <a:srgbClr val="FF0066"/>
                </a:solidFill>
              </a:rPr>
              <a:t> люди </a:t>
            </a:r>
            <a:r>
              <a:rPr lang="ru-RU" dirty="0" err="1" smtClean="0">
                <a:solidFill>
                  <a:srgbClr val="FF0066"/>
                </a:solidFill>
              </a:rPr>
              <a:t>живуть</a:t>
            </a:r>
            <a:r>
              <a:rPr lang="ru-RU" dirty="0" smtClean="0">
                <a:solidFill>
                  <a:srgbClr val="FF0066"/>
                </a:solidFill>
              </a:rPr>
              <a:t>. </a:t>
            </a:r>
            <a:br>
              <a:rPr lang="ru-RU" dirty="0" smtClean="0">
                <a:solidFill>
                  <a:srgbClr val="FF0066"/>
                </a:solidFill>
              </a:rPr>
            </a:br>
            <a:r>
              <a:rPr lang="ru-RU" b="1" i="1" dirty="0" smtClean="0">
                <a:solidFill>
                  <a:srgbClr val="FF0066"/>
                </a:solidFill>
              </a:rPr>
              <a:t>Борис </a:t>
            </a:r>
            <a:r>
              <a:rPr lang="ru-RU" b="1" i="1" dirty="0" err="1" smtClean="0">
                <a:solidFill>
                  <a:srgbClr val="FF0066"/>
                </a:solidFill>
              </a:rPr>
              <a:t>Грінченко</a:t>
            </a:r>
            <a:r>
              <a:rPr lang="ru-RU" b="1" i="1" dirty="0" smtClean="0">
                <a:solidFill>
                  <a:srgbClr val="FF0066"/>
                </a:solidFill>
              </a:rPr>
              <a:t> </a:t>
            </a:r>
            <a:endParaRPr lang="ru-RU" dirty="0">
              <a:solidFill>
                <a:srgbClr val="FF0066"/>
              </a:solidFill>
            </a:endParaRP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643182"/>
            <a:ext cx="8229600" cy="1143000"/>
          </a:xfrm>
        </p:spPr>
        <p:txBody>
          <a:bodyPr>
            <a:noAutofit/>
          </a:bodyPr>
          <a:lstStyle/>
          <a:p>
            <a:r>
              <a:rPr lang="ru-RU" sz="2000" dirty="0" smtClean="0"/>
              <a:t>І </a:t>
            </a:r>
            <a:r>
              <a:rPr lang="ru-RU" sz="2000" dirty="0" err="1" smtClean="0"/>
              <a:t>хоча</a:t>
            </a:r>
            <a:r>
              <a:rPr lang="ru-RU" sz="2000" dirty="0" smtClean="0"/>
              <a:t> в </a:t>
            </a:r>
            <a:r>
              <a:rPr lang="ru-RU" sz="2000" dirty="0" err="1" smtClean="0"/>
              <a:t>цій</a:t>
            </a:r>
            <a:r>
              <a:rPr lang="ru-RU" sz="2000" dirty="0" smtClean="0"/>
              <a:t> </a:t>
            </a:r>
            <a:r>
              <a:rPr lang="ru-RU" sz="2000" dirty="0" err="1" smtClean="0"/>
              <a:t>праці</a:t>
            </a:r>
            <a:r>
              <a:rPr lang="ru-RU" sz="2000" dirty="0" smtClean="0"/>
              <a:t> </a:t>
            </a:r>
            <a:r>
              <a:rPr lang="ru-RU" sz="2000" dirty="0" err="1" smtClean="0"/>
              <a:t>були</a:t>
            </a:r>
            <a:r>
              <a:rPr lang="ru-RU" sz="2000" dirty="0" smtClean="0"/>
              <a:t> </a:t>
            </a:r>
            <a:r>
              <a:rPr lang="ru-RU" sz="2000" dirty="0" err="1" smtClean="0"/>
              <a:t>певні</a:t>
            </a:r>
            <a:r>
              <a:rPr lang="ru-RU" sz="2000" dirty="0" smtClean="0"/>
              <a:t> </a:t>
            </a:r>
            <a:r>
              <a:rPr lang="ru-RU" sz="2000" dirty="0" err="1" smtClean="0"/>
              <a:t>недоліки</a:t>
            </a:r>
            <a:r>
              <a:rPr lang="ru-RU" sz="2000" dirty="0" smtClean="0"/>
              <a:t>, </a:t>
            </a:r>
            <a:r>
              <a:rPr lang="ru-RU" sz="2000" dirty="0" err="1" smtClean="0"/>
              <a:t>він</a:t>
            </a:r>
            <a:r>
              <a:rPr lang="ru-RU" sz="2000" dirty="0" smtClean="0"/>
              <a:t> </a:t>
            </a:r>
            <a:r>
              <a:rPr lang="ru-RU" sz="2000" dirty="0" err="1" smtClean="0"/>
              <a:t>дістав</a:t>
            </a:r>
            <a:r>
              <a:rPr lang="ru-RU" sz="2000" dirty="0" smtClean="0"/>
              <a:t> </a:t>
            </a:r>
            <a:r>
              <a:rPr lang="ru-RU" sz="2000" dirty="0" err="1" smtClean="0"/>
              <a:t>високі</a:t>
            </a:r>
            <a:r>
              <a:rPr lang="ru-RU" sz="2000" dirty="0" smtClean="0"/>
              <a:t> </a:t>
            </a:r>
            <a:r>
              <a:rPr lang="ru-RU" sz="2000" dirty="0" err="1" smtClean="0"/>
              <a:t>оцінки</a:t>
            </a:r>
            <a:r>
              <a:rPr lang="ru-RU" sz="2000" dirty="0" smtClean="0"/>
              <a:t> </a:t>
            </a:r>
            <a:r>
              <a:rPr lang="ru-RU" sz="2000" dirty="0" err="1" smtClean="0"/>
              <a:t>вітчизняних</a:t>
            </a:r>
            <a:r>
              <a:rPr lang="ru-RU" sz="2000" dirty="0" smtClean="0"/>
              <a:t> </a:t>
            </a:r>
            <a:r>
              <a:rPr lang="ru-RU" sz="2000" dirty="0" err="1" smtClean="0"/>
              <a:t>і</a:t>
            </a:r>
            <a:r>
              <a:rPr lang="ru-RU" sz="2000" dirty="0" smtClean="0"/>
              <a:t> </a:t>
            </a:r>
            <a:r>
              <a:rPr lang="ru-RU" sz="2000" dirty="0" err="1" smtClean="0"/>
              <a:t>зарубіжних</a:t>
            </a:r>
            <a:r>
              <a:rPr lang="ru-RU" sz="2000" dirty="0" smtClean="0"/>
              <a:t> </a:t>
            </a:r>
            <a:r>
              <a:rPr lang="ru-RU" sz="2000" dirty="0" err="1" smtClean="0"/>
              <a:t>фахівців</a:t>
            </a:r>
            <a:r>
              <a:rPr lang="ru-RU" sz="2000" dirty="0" smtClean="0"/>
              <a:t>. Сам </a:t>
            </a:r>
            <a:r>
              <a:rPr lang="ru-RU" sz="2000" dirty="0" err="1" smtClean="0"/>
              <a:t>Грінченко</a:t>
            </a:r>
            <a:r>
              <a:rPr lang="ru-RU" sz="2000" dirty="0" smtClean="0"/>
              <a:t> в </a:t>
            </a:r>
            <a:r>
              <a:rPr lang="ru-RU" sz="2000" dirty="0" err="1" smtClean="0"/>
              <a:t>передмові</a:t>
            </a:r>
            <a:r>
              <a:rPr lang="ru-RU" sz="2000" dirty="0" smtClean="0"/>
              <a:t> до «Словаря» написав: </a:t>
            </a:r>
            <a:br>
              <a:rPr lang="ru-RU" sz="2000" dirty="0" smtClean="0"/>
            </a:br>
            <a:r>
              <a:rPr lang="ru-RU" sz="2000" dirty="0" smtClean="0"/>
              <a:t/>
            </a:r>
            <a:br>
              <a:rPr lang="ru-RU" sz="2000" dirty="0" smtClean="0"/>
            </a:br>
            <a:r>
              <a:rPr lang="ru-RU" sz="2000" dirty="0" smtClean="0">
                <a:solidFill>
                  <a:schemeClr val="tx2">
                    <a:lumMod val="75000"/>
                  </a:schemeClr>
                </a:solidFill>
                <a:latin typeface="Segoe Print" pitchFamily="2" charset="0"/>
              </a:rPr>
              <a:t>«Мы не считаем предлагаемый словарь ни исчерпывающим богатства украинского языка, ни доведением до такой степени совершенства, которая могла удовлетворить хотя бы нас самих, и находим себе оправдание лишь в том, что краткость времени, в которое необходимо было сделать всю работу, была в этом случае препятствием, которого не могло побороть самое крайнее напряжение сил работающего. Мы считаем свой труд первой ступенью по пути создания научного украинского словаря и, сознавая многие его недостатки, все же решаемся выпустить его в свет, чтобы дать точку опоры дальнейшей работе в том же направлении». </a:t>
            </a:r>
            <a:endParaRPr lang="ru-RU" sz="2000" dirty="0">
              <a:solidFill>
                <a:schemeClr val="tx2">
                  <a:lumMod val="75000"/>
                </a:schemeClr>
              </a:solidFill>
              <a:latin typeface="Segoe Print" pitchFamily="2" charset="0"/>
            </a:endParaRPr>
          </a:p>
        </p:txBody>
      </p:sp>
      <p:sp>
        <p:nvSpPr>
          <p:cNvPr id="3" name="Содержимое 2"/>
          <p:cNvSpPr>
            <a:spLocks noGrp="1"/>
          </p:cNvSpPr>
          <p:nvPr>
            <p:ph idx="1"/>
          </p:nvPr>
        </p:nvSpPr>
        <p:spPr>
          <a:xfrm>
            <a:off x="8572528" y="5143512"/>
            <a:ext cx="114272" cy="982651"/>
          </a:xfrm>
        </p:spPr>
        <p:txBody>
          <a:bodyPr/>
          <a:lstStyle/>
          <a:p>
            <a:endParaRPr lang="ru-RU" dirty="0"/>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500174"/>
            <a:ext cx="8229600" cy="1143000"/>
          </a:xfrm>
        </p:spPr>
        <p:txBody>
          <a:bodyPr>
            <a:normAutofit fontScale="90000"/>
          </a:bodyPr>
          <a:lstStyle/>
          <a:p>
            <a:pPr algn="l"/>
            <a:r>
              <a:rPr lang="ru-RU" sz="2200" dirty="0" smtClean="0"/>
              <a:t>В </a:t>
            </a:r>
            <a:r>
              <a:rPr lang="ru-RU" sz="2200" dirty="0" err="1" smtClean="0">
                <a:hlinkClick r:id="rId2"/>
              </a:rPr>
              <a:t>меморіальному</a:t>
            </a:r>
            <a:r>
              <a:rPr lang="ru-RU" sz="2200" dirty="0" smtClean="0">
                <a:hlinkClick r:id="rId2"/>
              </a:rPr>
              <a:t> </a:t>
            </a:r>
            <a:r>
              <a:rPr lang="ru-RU" sz="2200" dirty="0" err="1" smtClean="0">
                <a:hlinkClick r:id="rId2"/>
              </a:rPr>
              <a:t>музеї</a:t>
            </a:r>
            <a:r>
              <a:rPr lang="ru-RU" sz="2200" dirty="0" smtClean="0">
                <a:hlinkClick r:id="rId2"/>
              </a:rPr>
              <a:t> </a:t>
            </a:r>
            <a:r>
              <a:rPr lang="ru-RU" sz="2200" dirty="0" err="1" smtClean="0">
                <a:hlinkClick r:id="rId2"/>
              </a:rPr>
              <a:t>Б.Д.Грінченка</a:t>
            </a:r>
            <a:r>
              <a:rPr lang="ru-RU" sz="2200" dirty="0" smtClean="0"/>
              <a:t> (с. </a:t>
            </a:r>
            <a:r>
              <a:rPr lang="ru-RU" sz="2200" dirty="0" err="1" smtClean="0"/>
              <a:t>Олексіївка</a:t>
            </a:r>
            <a:r>
              <a:rPr lang="ru-RU" sz="2200" dirty="0" smtClean="0"/>
              <a:t> </a:t>
            </a:r>
            <a:r>
              <a:rPr lang="ru-RU" sz="2200" dirty="0" err="1" smtClean="0"/>
              <a:t>Перевальського</a:t>
            </a:r>
            <a:r>
              <a:rPr lang="ru-RU" sz="2200" dirty="0" smtClean="0"/>
              <a:t> району </a:t>
            </a:r>
            <a:r>
              <a:rPr lang="ru-RU" sz="2200" dirty="0" err="1" smtClean="0"/>
              <a:t>Луганської</a:t>
            </a:r>
            <a:r>
              <a:rPr lang="ru-RU" sz="2200" dirty="0" smtClean="0"/>
              <a:t> обл.) в </a:t>
            </a:r>
            <a:r>
              <a:rPr lang="ru-RU" sz="2200" dirty="0" err="1" smtClean="0"/>
              <a:t>окремій</a:t>
            </a:r>
            <a:r>
              <a:rPr lang="ru-RU" sz="2200" dirty="0" smtClean="0"/>
              <a:t> </a:t>
            </a:r>
            <a:r>
              <a:rPr lang="ru-RU" sz="2200" dirty="0" err="1" smtClean="0"/>
              <a:t>вітрині</a:t>
            </a:r>
            <a:r>
              <a:rPr lang="ru-RU" sz="2200" dirty="0" smtClean="0"/>
              <a:t> </a:t>
            </a:r>
            <a:r>
              <a:rPr lang="ru-RU" sz="2200" dirty="0" err="1" smtClean="0"/>
              <a:t>серед</a:t>
            </a:r>
            <a:r>
              <a:rPr lang="ru-RU" sz="2200" dirty="0" smtClean="0"/>
              <a:t> </a:t>
            </a:r>
            <a:r>
              <a:rPr lang="ru-RU" sz="2200" dirty="0" err="1" smtClean="0"/>
              <a:t>вишитих</a:t>
            </a:r>
            <a:r>
              <a:rPr lang="ru-RU" sz="2200" dirty="0" smtClean="0"/>
              <a:t> </a:t>
            </a:r>
            <a:r>
              <a:rPr lang="ru-RU" sz="2200" dirty="0" err="1" smtClean="0"/>
              <a:t>рушників</a:t>
            </a:r>
            <a:r>
              <a:rPr lang="ru-RU" sz="2200" dirty="0" smtClean="0"/>
              <a:t> </a:t>
            </a:r>
            <a:r>
              <a:rPr lang="ru-RU" sz="2200" dirty="0" err="1" smtClean="0"/>
              <a:t>вміщені</a:t>
            </a:r>
            <a:r>
              <a:rPr lang="ru-RU" sz="2200" dirty="0" smtClean="0"/>
              <a:t> </a:t>
            </a:r>
            <a:r>
              <a:rPr lang="ru-RU" sz="2200" dirty="0" err="1" smtClean="0"/>
              <a:t>найцінніші</a:t>
            </a:r>
            <a:r>
              <a:rPr lang="ru-RU" sz="2200" dirty="0" smtClean="0"/>
              <a:t> </a:t>
            </a:r>
            <a:r>
              <a:rPr lang="ru-RU" sz="2200" dirty="0" err="1" smtClean="0"/>
              <a:t>експонати</a:t>
            </a:r>
            <a:r>
              <a:rPr lang="ru-RU" sz="2200" dirty="0" smtClean="0"/>
              <a:t> - </a:t>
            </a:r>
            <a:r>
              <a:rPr lang="ru-RU" sz="2200" dirty="0" err="1" smtClean="0"/>
              <a:t>чотири</a:t>
            </a:r>
            <a:r>
              <a:rPr lang="ru-RU" sz="2200" dirty="0" smtClean="0"/>
              <a:t> томи </a:t>
            </a:r>
            <a:r>
              <a:rPr lang="ru-RU" sz="2200" dirty="0" err="1" smtClean="0"/>
              <a:t>першого</a:t>
            </a:r>
            <a:r>
              <a:rPr lang="ru-RU" sz="2200" dirty="0" smtClean="0"/>
              <a:t> </a:t>
            </a:r>
            <a:r>
              <a:rPr lang="ru-RU" sz="2200" dirty="0" err="1" smtClean="0"/>
              <a:t>видання</a:t>
            </a:r>
            <a:r>
              <a:rPr lang="ru-RU" sz="2200" dirty="0" smtClean="0"/>
              <a:t> „Словаря </a:t>
            </a:r>
            <a:r>
              <a:rPr lang="ru-RU" sz="2200" dirty="0" err="1" smtClean="0"/>
              <a:t>української</a:t>
            </a:r>
            <a:r>
              <a:rPr lang="ru-RU" sz="2200" dirty="0" smtClean="0"/>
              <a:t> </a:t>
            </a:r>
            <a:r>
              <a:rPr lang="ru-RU" sz="2200" dirty="0" err="1" smtClean="0"/>
              <a:t>мови</a:t>
            </a:r>
            <a:r>
              <a:rPr lang="ru-RU" sz="2200" dirty="0" smtClean="0"/>
              <a:t>” Бориса </a:t>
            </a:r>
            <a:r>
              <a:rPr lang="ru-RU" sz="2200" dirty="0" err="1" smtClean="0"/>
              <a:t>Грінченка</a:t>
            </a:r>
            <a:r>
              <a:rPr lang="ru-RU" sz="2200" dirty="0" smtClean="0"/>
              <a:t> 1907 – 1909 </a:t>
            </a:r>
            <a:r>
              <a:rPr lang="ru-RU" sz="2200" dirty="0" err="1" smtClean="0"/>
              <a:t>рр</a:t>
            </a:r>
            <a:r>
              <a:rPr lang="ru-RU" sz="2200" dirty="0" smtClean="0"/>
              <a:t>., а </a:t>
            </a:r>
            <a:r>
              <a:rPr lang="ru-RU" sz="2200" dirty="0" err="1" smtClean="0"/>
              <a:t>також</a:t>
            </a:r>
            <a:r>
              <a:rPr lang="ru-RU" sz="2200" dirty="0" smtClean="0"/>
              <a:t> </a:t>
            </a:r>
            <a:r>
              <a:rPr lang="ru-RU" sz="2200" dirty="0" err="1" smtClean="0"/>
              <a:t>перевидані</a:t>
            </a:r>
            <a:r>
              <a:rPr lang="ru-RU" sz="2200" dirty="0" smtClean="0"/>
              <a:t> </a:t>
            </a:r>
            <a:r>
              <a:rPr lang="ru-RU" sz="2200" dirty="0" err="1" smtClean="0"/>
              <a:t>примірники</a:t>
            </a:r>
            <a:r>
              <a:rPr lang="ru-RU" sz="2200" dirty="0" smtClean="0"/>
              <a:t> </a:t>
            </a:r>
            <a:r>
              <a:rPr lang="ru-RU" sz="2200" dirty="0" err="1" smtClean="0"/>
              <a:t>видань</a:t>
            </a:r>
            <a:r>
              <a:rPr lang="ru-RU" sz="2200" dirty="0" smtClean="0"/>
              <a:t> 1958, 1996 </a:t>
            </a:r>
            <a:r>
              <a:rPr lang="ru-RU" sz="2200" dirty="0" err="1" smtClean="0"/>
              <a:t>років</a:t>
            </a:r>
            <a:r>
              <a:rPr lang="ru-RU" sz="2200" dirty="0" smtClean="0"/>
              <a:t>. </a:t>
            </a:r>
            <a:r>
              <a:rPr lang="ru-RU" sz="2200" dirty="0" err="1" smtClean="0"/>
              <a:t>Цінним</a:t>
            </a:r>
            <a:r>
              <a:rPr lang="ru-RU" sz="2200" dirty="0" smtClean="0"/>
              <a:t> </a:t>
            </a:r>
            <a:r>
              <a:rPr lang="ru-RU" sz="2200" dirty="0" err="1" smtClean="0"/>
              <a:t>експонатом</a:t>
            </a:r>
            <a:r>
              <a:rPr lang="ru-RU" sz="2200" dirty="0" smtClean="0"/>
              <a:t> </a:t>
            </a:r>
            <a:r>
              <a:rPr lang="ru-RU" sz="2200" dirty="0" err="1" smtClean="0"/>
              <a:t>є</a:t>
            </a:r>
            <a:r>
              <a:rPr lang="ru-RU" sz="2200" dirty="0" smtClean="0"/>
              <a:t> </a:t>
            </a:r>
            <a:r>
              <a:rPr lang="ru-RU" sz="2200" dirty="0" err="1" smtClean="0"/>
              <a:t>двотомник</a:t>
            </a:r>
            <a:r>
              <a:rPr lang="ru-RU" sz="2200" dirty="0" smtClean="0"/>
              <a:t> словника, </a:t>
            </a:r>
            <a:r>
              <a:rPr lang="ru-RU" sz="2200" dirty="0" err="1" smtClean="0"/>
              <a:t>виданий</a:t>
            </a:r>
            <a:r>
              <a:rPr lang="ru-RU" sz="2200" dirty="0" smtClean="0"/>
              <a:t> у </a:t>
            </a:r>
            <a:r>
              <a:rPr lang="ru-RU" sz="2200" dirty="0" err="1" smtClean="0"/>
              <a:t>Берліні</a:t>
            </a:r>
            <a:r>
              <a:rPr lang="ru-RU" sz="2200" dirty="0" smtClean="0"/>
              <a:t> в 1924 </a:t>
            </a:r>
            <a:r>
              <a:rPr lang="ru-RU" sz="2200" dirty="0" err="1" smtClean="0"/>
              <a:t>році</a:t>
            </a:r>
            <a:r>
              <a:rPr lang="ru-RU" sz="2200" dirty="0" smtClean="0"/>
              <a:t> </a:t>
            </a:r>
            <a:r>
              <a:rPr lang="ru-RU" sz="2200" dirty="0" err="1" smtClean="0"/>
              <a:t>видавництвом</a:t>
            </a:r>
            <a:r>
              <a:rPr lang="ru-RU" sz="2200" dirty="0" smtClean="0"/>
              <a:t> „</a:t>
            </a:r>
            <a:r>
              <a:rPr lang="ru-RU" sz="2200" dirty="0" err="1" smtClean="0"/>
              <a:t>Українське</a:t>
            </a:r>
            <a:r>
              <a:rPr lang="ru-RU" sz="2200" dirty="0" smtClean="0"/>
              <a:t> слово”(</a:t>
            </a:r>
            <a:r>
              <a:rPr lang="ru-RU" sz="2200" dirty="0" err="1" smtClean="0"/>
              <a:t>подарунок</a:t>
            </a:r>
            <a:r>
              <a:rPr lang="ru-RU" sz="2200" dirty="0" smtClean="0"/>
              <a:t> Б.Пастуха) .</a:t>
            </a:r>
            <a:r>
              <a:rPr lang="ru-RU" sz="2400" dirty="0" smtClean="0"/>
              <a:t> </a:t>
            </a:r>
            <a:endParaRPr lang="ru-RU" sz="2400" dirty="0"/>
          </a:p>
        </p:txBody>
      </p:sp>
      <p:pic>
        <p:nvPicPr>
          <p:cNvPr id="4" name="Содержимое 3" descr="4(63).jpg"/>
          <p:cNvPicPr>
            <a:picLocks noGrp="1" noChangeAspect="1"/>
          </p:cNvPicPr>
          <p:nvPr>
            <p:ph idx="1"/>
          </p:nvPr>
        </p:nvPicPr>
        <p:blipFill>
          <a:blip r:embed="rId3"/>
          <a:stretch>
            <a:fillRect/>
          </a:stretch>
        </p:blipFill>
        <p:spPr>
          <a:xfrm>
            <a:off x="1885931" y="3000372"/>
            <a:ext cx="6943745" cy="3857628"/>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714884"/>
            <a:ext cx="4714908" cy="1162050"/>
          </a:xfrm>
        </p:spPr>
        <p:txBody>
          <a:bodyPr>
            <a:noAutofit/>
          </a:bodyPr>
          <a:lstStyle/>
          <a:p>
            <a:r>
              <a:rPr lang="ru-RU" sz="1600" dirty="0" smtClean="0"/>
              <a:t>У час </a:t>
            </a:r>
            <a:r>
              <a:rPr lang="ru-RU" sz="1600" dirty="0" err="1" smtClean="0"/>
              <a:t>першої</a:t>
            </a:r>
            <a:r>
              <a:rPr lang="ru-RU" sz="1600" dirty="0" smtClean="0"/>
              <a:t> </a:t>
            </a:r>
            <a:r>
              <a:rPr lang="ru-RU" sz="1600" dirty="0" err="1" smtClean="0"/>
              <a:t>російської</a:t>
            </a:r>
            <a:r>
              <a:rPr lang="ru-RU" sz="1600" dirty="0" smtClean="0"/>
              <a:t> </a:t>
            </a:r>
            <a:r>
              <a:rPr lang="ru-RU" sz="1600" dirty="0" err="1" smtClean="0"/>
              <a:t>революції</a:t>
            </a:r>
            <a:r>
              <a:rPr lang="ru-RU" sz="1600" dirty="0" smtClean="0"/>
              <a:t> </a:t>
            </a:r>
            <a:r>
              <a:rPr lang="ru-RU" sz="1600" dirty="0" err="1" smtClean="0"/>
              <a:t>громадянський</a:t>
            </a:r>
            <a:r>
              <a:rPr lang="ru-RU" sz="1600" dirty="0" smtClean="0"/>
              <a:t> </a:t>
            </a:r>
            <a:r>
              <a:rPr lang="ru-RU" sz="1600" dirty="0" err="1" smtClean="0"/>
              <a:t>обов'язок</a:t>
            </a:r>
            <a:r>
              <a:rPr lang="ru-RU" sz="1600" dirty="0" smtClean="0"/>
              <a:t> покликав </a:t>
            </a:r>
            <a:r>
              <a:rPr lang="ru-RU" sz="1600" dirty="0" err="1" smtClean="0"/>
              <a:t>письменника</a:t>
            </a:r>
            <a:r>
              <a:rPr lang="ru-RU" sz="1600" dirty="0" smtClean="0"/>
              <a:t> </a:t>
            </a:r>
            <a:r>
              <a:rPr lang="ru-RU" sz="1600" dirty="0" err="1" smtClean="0"/>
              <a:t>відгукнутися</a:t>
            </a:r>
            <a:r>
              <a:rPr lang="ru-RU" sz="1600" dirty="0" smtClean="0"/>
              <a:t> на </a:t>
            </a:r>
            <a:r>
              <a:rPr lang="ru-RU" sz="1600" dirty="0" err="1" smtClean="0"/>
              <a:t>події</a:t>
            </a:r>
            <a:r>
              <a:rPr lang="ru-RU" sz="1600" dirty="0" smtClean="0"/>
              <a:t> </a:t>
            </a:r>
            <a:r>
              <a:rPr lang="ru-RU" sz="1600" dirty="0" err="1" smtClean="0"/>
              <a:t>гострим</a:t>
            </a:r>
            <a:r>
              <a:rPr lang="ru-RU" sz="1600" dirty="0" smtClean="0"/>
              <a:t> </a:t>
            </a:r>
            <a:r>
              <a:rPr lang="ru-RU" sz="1600" dirty="0" err="1" smtClean="0"/>
              <a:t>нарисом</a:t>
            </a:r>
            <a:r>
              <a:rPr lang="ru-RU" sz="1600" dirty="0" smtClean="0"/>
              <a:t> «9 </a:t>
            </a:r>
            <a:r>
              <a:rPr lang="ru-RU" sz="1600" dirty="0" err="1" smtClean="0"/>
              <a:t>січня</a:t>
            </a:r>
            <a:r>
              <a:rPr lang="ru-RU" sz="1600" dirty="0" smtClean="0"/>
              <a:t>», </a:t>
            </a:r>
            <a:r>
              <a:rPr lang="ru-RU" sz="1600" dirty="0" err="1" smtClean="0"/>
              <a:t>взяти</a:t>
            </a:r>
            <a:r>
              <a:rPr lang="ru-RU" sz="1600" dirty="0" smtClean="0"/>
              <a:t> участь в </a:t>
            </a:r>
            <a:r>
              <a:rPr lang="ru-RU" sz="1600" dirty="0" err="1" smtClean="0"/>
              <a:t>організації</a:t>
            </a:r>
            <a:r>
              <a:rPr lang="ru-RU" sz="1600" dirty="0" smtClean="0"/>
              <a:t> </a:t>
            </a:r>
            <a:r>
              <a:rPr lang="ru-RU" sz="1600" dirty="0" err="1" smtClean="0"/>
              <a:t>Української</a:t>
            </a:r>
            <a:r>
              <a:rPr lang="ru-RU" sz="1600" dirty="0" smtClean="0"/>
              <a:t> </a:t>
            </a:r>
            <a:r>
              <a:rPr lang="ru-RU" sz="1600" dirty="0" err="1" smtClean="0"/>
              <a:t>радикальної</a:t>
            </a:r>
            <a:r>
              <a:rPr lang="ru-RU" sz="1600" dirty="0" smtClean="0"/>
              <a:t> </a:t>
            </a:r>
            <a:r>
              <a:rPr lang="ru-RU" sz="1600" dirty="0" err="1" smtClean="0"/>
              <a:t>партії</a:t>
            </a:r>
            <a:r>
              <a:rPr lang="ru-RU" sz="1600" dirty="0" smtClean="0"/>
              <a:t>, </a:t>
            </a:r>
            <a:r>
              <a:rPr lang="ru-RU" sz="1600" dirty="0" err="1" smtClean="0"/>
              <a:t>редагувати</a:t>
            </a:r>
            <a:r>
              <a:rPr lang="ru-RU" sz="1600" dirty="0" smtClean="0"/>
              <a:t> </a:t>
            </a:r>
            <a:r>
              <a:rPr lang="ru-RU" sz="1600" dirty="0" err="1" smtClean="0"/>
              <a:t>щоденну</a:t>
            </a:r>
            <a:r>
              <a:rPr lang="ru-RU" sz="1600" dirty="0" smtClean="0"/>
              <a:t> </a:t>
            </a:r>
            <a:r>
              <a:rPr lang="ru-RU" sz="1600" dirty="0" err="1" smtClean="0"/>
              <a:t>українську</a:t>
            </a:r>
            <a:r>
              <a:rPr lang="ru-RU" sz="1600" dirty="0" smtClean="0"/>
              <a:t> газету «</a:t>
            </a:r>
            <a:r>
              <a:rPr lang="ru-RU" sz="1600" dirty="0" err="1" smtClean="0"/>
              <a:t>Громадська</a:t>
            </a:r>
            <a:r>
              <a:rPr lang="ru-RU" sz="1600" dirty="0" smtClean="0"/>
              <a:t> думка» (</a:t>
            </a:r>
            <a:r>
              <a:rPr lang="ru-RU" sz="1600" dirty="0" err="1" smtClean="0"/>
              <a:t>згодом</a:t>
            </a:r>
            <a:r>
              <a:rPr lang="ru-RU" sz="1600" dirty="0" smtClean="0"/>
              <a:t> «Рада»), журнал «Нова громада», </a:t>
            </a:r>
            <a:r>
              <a:rPr lang="ru-RU" sz="1600" dirty="0" err="1" smtClean="0"/>
              <a:t>очолити</a:t>
            </a:r>
            <a:r>
              <a:rPr lang="ru-RU" sz="1600" dirty="0" smtClean="0"/>
              <a:t> </a:t>
            </a:r>
            <a:r>
              <a:rPr lang="ru-RU" sz="1600" dirty="0" err="1" smtClean="0"/>
              <a:t>Всеукраїнську</a:t>
            </a:r>
            <a:r>
              <a:rPr lang="ru-RU" sz="1600" dirty="0" smtClean="0"/>
              <a:t> </a:t>
            </a:r>
            <a:r>
              <a:rPr lang="ru-RU" sz="1600" dirty="0" err="1" smtClean="0"/>
              <a:t>учительську</a:t>
            </a:r>
            <a:r>
              <a:rPr lang="ru-RU" sz="1600" dirty="0" smtClean="0"/>
              <a:t> </a:t>
            </a:r>
            <a:r>
              <a:rPr lang="ru-RU" sz="1600" dirty="0" err="1" smtClean="0"/>
              <a:t>спілку</a:t>
            </a:r>
            <a:r>
              <a:rPr lang="ru-RU" sz="1600" dirty="0" smtClean="0"/>
              <a:t>, стати одним </a:t>
            </a:r>
            <a:r>
              <a:rPr lang="ru-RU" sz="1600" dirty="0" err="1" smtClean="0"/>
              <a:t>із</a:t>
            </a:r>
            <a:r>
              <a:rPr lang="ru-RU" sz="1600" dirty="0" smtClean="0"/>
              <a:t> </a:t>
            </a:r>
            <a:r>
              <a:rPr lang="ru-RU" sz="1600" dirty="0" err="1" smtClean="0"/>
              <a:t>засновників</a:t>
            </a:r>
            <a:r>
              <a:rPr lang="ru-RU" sz="1600" dirty="0" smtClean="0"/>
              <a:t>, а </a:t>
            </a:r>
            <a:r>
              <a:rPr lang="ru-RU" sz="1600" dirty="0" err="1" smtClean="0"/>
              <a:t>згодом</a:t>
            </a:r>
            <a:r>
              <a:rPr lang="ru-RU" sz="1600" dirty="0" smtClean="0"/>
              <a:t> головою </a:t>
            </a:r>
            <a:r>
              <a:rPr lang="ru-RU" sz="1600" dirty="0" err="1" smtClean="0"/>
              <a:t>товариства</a:t>
            </a:r>
            <a:r>
              <a:rPr lang="ru-RU" sz="1600" dirty="0" smtClean="0"/>
              <a:t> «</a:t>
            </a:r>
            <a:r>
              <a:rPr lang="ru-RU" sz="1600" dirty="0" err="1" smtClean="0"/>
              <a:t>Просвіта</a:t>
            </a:r>
            <a:r>
              <a:rPr lang="ru-RU" sz="1600" dirty="0" smtClean="0"/>
              <a:t>». </a:t>
            </a:r>
            <a:r>
              <a:rPr lang="ru-RU" sz="1600" dirty="0" err="1" smtClean="0"/>
              <a:t>Неймовірно</a:t>
            </a:r>
            <a:r>
              <a:rPr lang="ru-RU" sz="1600" dirty="0" smtClean="0"/>
              <a:t> напружена </a:t>
            </a:r>
            <a:r>
              <a:rPr lang="ru-RU" sz="1600" dirty="0" err="1" smtClean="0"/>
              <a:t>праця</a:t>
            </a:r>
            <a:r>
              <a:rPr lang="ru-RU" sz="1600" dirty="0" smtClean="0"/>
              <a:t> разом </a:t>
            </a:r>
            <a:r>
              <a:rPr lang="ru-RU" sz="1600" dirty="0" err="1" smtClean="0"/>
              <a:t>із</a:t>
            </a:r>
            <a:r>
              <a:rPr lang="ru-RU" sz="1600" dirty="0" smtClean="0"/>
              <a:t> тяжким </a:t>
            </a:r>
            <a:r>
              <a:rPr lang="ru-RU" sz="1600" dirty="0" err="1" smtClean="0"/>
              <a:t>особистим</a:t>
            </a:r>
            <a:r>
              <a:rPr lang="ru-RU" sz="1600" dirty="0" smtClean="0"/>
              <a:t> горем, </a:t>
            </a:r>
            <a:r>
              <a:rPr lang="ru-RU" sz="1600" dirty="0" err="1" smtClean="0"/>
              <a:t>що</a:t>
            </a:r>
            <a:r>
              <a:rPr lang="ru-RU" sz="1600" dirty="0" smtClean="0"/>
              <a:t> </a:t>
            </a:r>
            <a:r>
              <a:rPr lang="ru-RU" sz="1600" dirty="0" err="1" smtClean="0"/>
              <a:t>спіткало</a:t>
            </a:r>
            <a:r>
              <a:rPr lang="ru-RU" sz="1600" dirty="0" smtClean="0"/>
              <a:t> </a:t>
            </a:r>
            <a:r>
              <a:rPr lang="ru-RU" sz="1600" dirty="0" err="1" smtClean="0"/>
              <a:t>письменника</a:t>
            </a:r>
            <a:r>
              <a:rPr lang="ru-RU" sz="1600" dirty="0" smtClean="0"/>
              <a:t> (</a:t>
            </a:r>
            <a:r>
              <a:rPr lang="ru-RU" sz="1600" dirty="0" err="1" smtClean="0"/>
              <a:t>майже</a:t>
            </a:r>
            <a:r>
              <a:rPr lang="ru-RU" sz="1600" dirty="0" smtClean="0"/>
              <a:t> </a:t>
            </a:r>
            <a:r>
              <a:rPr lang="ru-RU" sz="1600" dirty="0" err="1" smtClean="0"/>
              <a:t>одночасна</a:t>
            </a:r>
            <a:r>
              <a:rPr lang="ru-RU" sz="1600" dirty="0" smtClean="0"/>
              <a:t> смерть </a:t>
            </a:r>
            <a:r>
              <a:rPr lang="ru-RU" sz="1600" dirty="0" err="1" smtClean="0"/>
              <a:t>єдиної</a:t>
            </a:r>
            <a:r>
              <a:rPr lang="ru-RU" sz="1600" dirty="0" smtClean="0"/>
              <a:t> </a:t>
            </a:r>
            <a:r>
              <a:rPr lang="ru-RU" sz="1600" dirty="0" err="1" smtClean="0"/>
              <a:t>доньки</a:t>
            </a:r>
            <a:r>
              <a:rPr lang="ru-RU" sz="1600" dirty="0" smtClean="0"/>
              <a:t>, </a:t>
            </a:r>
            <a:r>
              <a:rPr lang="ru-RU" sz="1600" dirty="0" err="1" smtClean="0"/>
              <a:t>онука</a:t>
            </a:r>
            <a:r>
              <a:rPr lang="ru-RU" sz="1600" dirty="0" smtClean="0"/>
              <a:t> </a:t>
            </a:r>
            <a:r>
              <a:rPr lang="ru-RU" sz="1600" dirty="0" err="1" smtClean="0"/>
              <a:t>й</a:t>
            </a:r>
            <a:r>
              <a:rPr lang="ru-RU" sz="1600" dirty="0" smtClean="0"/>
              <a:t> </a:t>
            </a:r>
            <a:r>
              <a:rPr lang="ru-RU" sz="1600" dirty="0" err="1" smtClean="0"/>
              <a:t>матері</a:t>
            </a:r>
            <a:r>
              <a:rPr lang="ru-RU" sz="1600" dirty="0" smtClean="0"/>
              <a:t> </a:t>
            </a:r>
            <a:r>
              <a:rPr lang="ru-RU" sz="1600" dirty="0" err="1" smtClean="0"/>
              <a:t>Грінченка</a:t>
            </a:r>
            <a:r>
              <a:rPr lang="ru-RU" sz="1600" dirty="0" smtClean="0"/>
              <a:t>), </a:t>
            </a:r>
            <a:r>
              <a:rPr lang="ru-RU" sz="1600" dirty="0" err="1" smtClean="0"/>
              <a:t>загострили</a:t>
            </a:r>
            <a:r>
              <a:rPr lang="ru-RU" sz="1600" dirty="0" smtClean="0"/>
              <a:t> </a:t>
            </a:r>
            <a:r>
              <a:rPr lang="ru-RU" sz="1600" dirty="0" err="1" smtClean="0"/>
              <a:t>набуту</a:t>
            </a:r>
            <a:r>
              <a:rPr lang="ru-RU" sz="1600" dirty="0" smtClean="0"/>
              <a:t> у </a:t>
            </a:r>
            <a:r>
              <a:rPr lang="ru-RU" sz="1600" dirty="0" err="1" smtClean="0"/>
              <a:t>в'язниці</a:t>
            </a:r>
            <a:r>
              <a:rPr lang="ru-RU" sz="1600" dirty="0" smtClean="0"/>
              <a:t> хворобу </a:t>
            </a:r>
            <a:r>
              <a:rPr lang="ru-RU" sz="1600" dirty="0" err="1" smtClean="0"/>
              <a:t>легень</a:t>
            </a:r>
            <a:r>
              <a:rPr lang="ru-RU" sz="1600" dirty="0" smtClean="0"/>
              <a:t> — </a:t>
            </a:r>
            <a:r>
              <a:rPr lang="ru-RU" sz="1600" smtClean="0"/>
              <a:t>туберкульоз</a:t>
            </a:r>
            <a:r>
              <a:rPr lang="ru-RU" sz="1600" dirty="0" smtClean="0"/>
              <a:t>. На </a:t>
            </a:r>
            <a:r>
              <a:rPr lang="ru-RU" sz="1600" dirty="0" err="1" smtClean="0"/>
              <a:t>позичені</a:t>
            </a:r>
            <a:r>
              <a:rPr lang="ru-RU" sz="1600" dirty="0" smtClean="0"/>
              <a:t> </a:t>
            </a:r>
            <a:r>
              <a:rPr lang="ru-RU" sz="1600" dirty="0" err="1" smtClean="0"/>
              <a:t>гроші</a:t>
            </a:r>
            <a:r>
              <a:rPr lang="ru-RU" sz="1600" dirty="0" smtClean="0"/>
              <a:t> </a:t>
            </a:r>
            <a:r>
              <a:rPr lang="ru-RU" sz="1600" dirty="0" err="1" smtClean="0"/>
              <a:t>Грінченко</a:t>
            </a:r>
            <a:r>
              <a:rPr lang="ru-RU" sz="1600" dirty="0" smtClean="0"/>
              <a:t> у </a:t>
            </a:r>
            <a:r>
              <a:rPr lang="ru-RU" sz="1600" dirty="0" err="1" smtClean="0"/>
              <a:t>вересні</a:t>
            </a:r>
            <a:r>
              <a:rPr lang="ru-RU" sz="1600" dirty="0" smtClean="0"/>
              <a:t> 1909 р. </a:t>
            </a:r>
            <a:r>
              <a:rPr lang="ru-RU" sz="1600" dirty="0" err="1" smtClean="0"/>
              <a:t>їде</a:t>
            </a:r>
            <a:r>
              <a:rPr lang="ru-RU" sz="1600" dirty="0" smtClean="0"/>
              <a:t> </a:t>
            </a:r>
            <a:r>
              <a:rPr lang="ru-RU" sz="1600" dirty="0" err="1" smtClean="0"/>
              <a:t>лікуватися</a:t>
            </a:r>
            <a:r>
              <a:rPr lang="ru-RU" sz="1600" dirty="0" smtClean="0"/>
              <a:t> до </a:t>
            </a:r>
            <a:r>
              <a:rPr lang="ru-RU" sz="1600" dirty="0" err="1" smtClean="0"/>
              <a:t>Італії</a:t>
            </a:r>
            <a:r>
              <a:rPr lang="ru-RU" sz="1600" dirty="0" smtClean="0"/>
              <a:t>, де тяжко </a:t>
            </a:r>
            <a:r>
              <a:rPr lang="ru-RU" sz="1600" dirty="0" err="1" smtClean="0"/>
              <a:t>переживає</a:t>
            </a:r>
            <a:r>
              <a:rPr lang="ru-RU" sz="1600" dirty="0" smtClean="0"/>
              <a:t> </a:t>
            </a:r>
            <a:r>
              <a:rPr lang="ru-RU" sz="1600" dirty="0" err="1" smtClean="0"/>
              <a:t>розлуку</a:t>
            </a:r>
            <a:r>
              <a:rPr lang="ru-RU" sz="1600" dirty="0" smtClean="0"/>
              <a:t> </a:t>
            </a:r>
            <a:r>
              <a:rPr lang="ru-RU" sz="1600" dirty="0" err="1" smtClean="0"/>
              <a:t>з</a:t>
            </a:r>
            <a:r>
              <a:rPr lang="ru-RU" sz="1600" dirty="0" smtClean="0"/>
              <a:t> </a:t>
            </a:r>
            <a:r>
              <a:rPr lang="ru-RU" sz="1600" dirty="0" err="1" smtClean="0"/>
              <a:t>Україною</a:t>
            </a:r>
            <a:r>
              <a:rPr lang="ru-RU" sz="1600" dirty="0" smtClean="0"/>
              <a:t>, </a:t>
            </a:r>
            <a:r>
              <a:rPr lang="ru-RU" sz="1600" dirty="0" err="1" smtClean="0"/>
              <a:t>звістку</a:t>
            </a:r>
            <a:r>
              <a:rPr lang="ru-RU" sz="1600" dirty="0" smtClean="0"/>
              <a:t> про </a:t>
            </a:r>
            <a:r>
              <a:rPr lang="ru-RU" sz="1600" dirty="0" err="1" smtClean="0"/>
              <a:t>закриття</a:t>
            </a:r>
            <a:r>
              <a:rPr lang="ru-RU" sz="1600" dirty="0" smtClean="0"/>
              <a:t> «</a:t>
            </a:r>
            <a:r>
              <a:rPr lang="ru-RU" sz="1600" dirty="0" err="1" smtClean="0"/>
              <a:t>Просвіти</a:t>
            </a:r>
            <a:r>
              <a:rPr lang="ru-RU" sz="1600" dirty="0" smtClean="0"/>
              <a:t>», </a:t>
            </a:r>
            <a:r>
              <a:rPr lang="ru-RU" sz="1600" dirty="0" err="1" smtClean="0"/>
              <a:t>утиски</a:t>
            </a:r>
            <a:r>
              <a:rPr lang="ru-RU" sz="1600" dirty="0" smtClean="0"/>
              <a:t> </a:t>
            </a:r>
            <a:r>
              <a:rPr lang="ru-RU" sz="1600" dirty="0" err="1" smtClean="0"/>
              <a:t>демократії</a:t>
            </a:r>
            <a:r>
              <a:rPr lang="ru-RU" sz="1600" dirty="0" smtClean="0"/>
              <a:t>. </a:t>
            </a:r>
            <a:endParaRPr lang="ru-RU" sz="1600" dirty="0"/>
          </a:p>
        </p:txBody>
      </p:sp>
      <p:pic>
        <p:nvPicPr>
          <p:cNvPr id="6" name="Содержимое 5" descr="grin1.jpg"/>
          <p:cNvPicPr>
            <a:picLocks noGrp="1" noChangeAspect="1"/>
          </p:cNvPicPr>
          <p:nvPr>
            <p:ph idx="1"/>
          </p:nvPr>
        </p:nvPicPr>
        <p:blipFill>
          <a:blip r:embed="rId2"/>
          <a:stretch>
            <a:fillRect/>
          </a:stretch>
        </p:blipFill>
        <p:spPr>
          <a:xfrm>
            <a:off x="5143504" y="357166"/>
            <a:ext cx="3599390" cy="5929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Текст 4"/>
          <p:cNvSpPr>
            <a:spLocks noGrp="1"/>
          </p:cNvSpPr>
          <p:nvPr>
            <p:ph type="body" sz="half" idx="2"/>
          </p:nvPr>
        </p:nvSpPr>
        <p:spPr>
          <a:xfrm flipH="1" flipV="1">
            <a:off x="3465513" y="6126163"/>
            <a:ext cx="177793" cy="88919"/>
          </a:xfrm>
        </p:spPr>
        <p:txBody>
          <a:bodyPr>
            <a:normAutofit fontScale="25000" lnSpcReduction="20000"/>
          </a:bodyPr>
          <a:lstStyle/>
          <a:p>
            <a:endParaRPr lang="ru-RU" dirty="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071678"/>
            <a:ext cx="8229600" cy="1143000"/>
          </a:xfrm>
        </p:spPr>
        <p:txBody>
          <a:bodyPr>
            <a:noAutofit/>
          </a:bodyPr>
          <a:lstStyle/>
          <a:p>
            <a:pPr algn="l"/>
            <a:r>
              <a:rPr lang="ru-RU" sz="2000" i="1" u="sng" dirty="0" smtClean="0">
                <a:solidFill>
                  <a:schemeClr val="bg1">
                    <a:lumMod val="50000"/>
                  </a:schemeClr>
                </a:solidFill>
              </a:rPr>
              <a:t>Помер </a:t>
            </a:r>
            <a:r>
              <a:rPr lang="ru-RU" sz="2000" i="1" u="sng" dirty="0" err="1" smtClean="0">
                <a:solidFill>
                  <a:schemeClr val="bg1">
                    <a:lumMod val="50000"/>
                  </a:schemeClr>
                </a:solidFill>
              </a:rPr>
              <a:t>письменник</a:t>
            </a:r>
            <a:r>
              <a:rPr lang="ru-RU" sz="2000" i="1" u="sng" dirty="0" smtClean="0">
                <a:solidFill>
                  <a:schemeClr val="bg1">
                    <a:lumMod val="50000"/>
                  </a:schemeClr>
                </a:solidFill>
              </a:rPr>
              <a:t> 6 </a:t>
            </a:r>
            <a:r>
              <a:rPr lang="ru-RU" sz="2000" i="1" u="sng" dirty="0" err="1" smtClean="0">
                <a:solidFill>
                  <a:schemeClr val="bg1">
                    <a:lumMod val="50000"/>
                  </a:schemeClr>
                </a:solidFill>
              </a:rPr>
              <a:t>травня</a:t>
            </a:r>
            <a:r>
              <a:rPr lang="ru-RU" sz="2000" i="1" u="sng" dirty="0" smtClean="0">
                <a:solidFill>
                  <a:schemeClr val="bg1">
                    <a:lumMod val="50000"/>
                  </a:schemeClr>
                </a:solidFill>
              </a:rPr>
              <a:t> 1910 року </a:t>
            </a:r>
            <a:r>
              <a:rPr lang="ru-RU" sz="2000" dirty="0" smtClean="0"/>
              <a:t>в м. </a:t>
            </a:r>
            <a:r>
              <a:rPr lang="ru-RU" sz="2000" dirty="0" err="1" smtClean="0"/>
              <a:t>Оспедалетті</a:t>
            </a:r>
            <a:r>
              <a:rPr lang="ru-RU" sz="2000" dirty="0" smtClean="0"/>
              <a:t>. </a:t>
            </a:r>
            <a:r>
              <a:rPr lang="ru-RU" sz="2000" dirty="0" err="1" smtClean="0"/>
              <a:t>Тіло</a:t>
            </a:r>
            <a:r>
              <a:rPr lang="ru-RU" sz="2000" dirty="0" smtClean="0"/>
              <a:t> </a:t>
            </a:r>
            <a:r>
              <a:rPr lang="ru-RU" sz="2000" dirty="0" err="1" smtClean="0"/>
              <a:t>його</a:t>
            </a:r>
            <a:r>
              <a:rPr lang="ru-RU" sz="2000" dirty="0" smtClean="0"/>
              <a:t> перевезено до </a:t>
            </a:r>
            <a:r>
              <a:rPr lang="ru-RU" sz="2000" dirty="0" err="1" smtClean="0"/>
              <a:t>Києва</a:t>
            </a:r>
            <a:r>
              <a:rPr lang="ru-RU" sz="2000" dirty="0" smtClean="0"/>
              <a:t> </a:t>
            </a:r>
            <a:r>
              <a:rPr lang="ru-RU" sz="2000" dirty="0" err="1" smtClean="0"/>
              <a:t>й</a:t>
            </a:r>
            <a:r>
              <a:rPr lang="ru-RU" sz="2000" dirty="0" smtClean="0"/>
              <a:t> </a:t>
            </a:r>
            <a:r>
              <a:rPr lang="ru-RU" sz="2000" dirty="0" err="1" smtClean="0"/>
              <a:t>поховано</a:t>
            </a:r>
            <a:r>
              <a:rPr lang="ru-RU" sz="2000" dirty="0" smtClean="0"/>
              <a:t> на Байковому </a:t>
            </a:r>
            <a:r>
              <a:rPr lang="ru-RU" sz="2000" dirty="0" err="1" smtClean="0"/>
              <a:t>кладовищі</a:t>
            </a:r>
            <a:r>
              <a:rPr lang="ru-RU" sz="2000" dirty="0" smtClean="0"/>
              <a:t>. Похорон Бориса </a:t>
            </a:r>
            <a:r>
              <a:rPr lang="ru-RU" sz="2000" dirty="0" err="1" smtClean="0"/>
              <a:t>Грінченка</a:t>
            </a:r>
            <a:r>
              <a:rPr lang="ru-RU" sz="2000" dirty="0" smtClean="0"/>
              <a:t> </a:t>
            </a:r>
            <a:r>
              <a:rPr lang="ru-RU" sz="2000" dirty="0" err="1" smtClean="0"/>
              <a:t>перетворився</a:t>
            </a:r>
            <a:r>
              <a:rPr lang="ru-RU" sz="2000" dirty="0" smtClean="0"/>
              <a:t> на </a:t>
            </a:r>
            <a:r>
              <a:rPr lang="ru-RU" sz="2000" dirty="0" err="1" smtClean="0"/>
              <a:t>багатотисячну</a:t>
            </a:r>
            <a:r>
              <a:rPr lang="ru-RU" sz="2000" dirty="0" smtClean="0"/>
              <a:t> </a:t>
            </a:r>
            <a:r>
              <a:rPr lang="ru-RU" sz="2000" dirty="0" err="1" smtClean="0"/>
              <a:t>демонстрацію</a:t>
            </a:r>
            <a:r>
              <a:rPr lang="ru-RU" sz="2000" dirty="0" smtClean="0"/>
              <a:t> протесту </a:t>
            </a:r>
            <a:r>
              <a:rPr lang="ru-RU" sz="2000" dirty="0" err="1" smtClean="0"/>
              <a:t>проти</a:t>
            </a:r>
            <a:r>
              <a:rPr lang="ru-RU" sz="2000" dirty="0" smtClean="0"/>
              <a:t> </a:t>
            </a:r>
            <a:r>
              <a:rPr lang="ru-RU" sz="2000" dirty="0" err="1" smtClean="0"/>
              <a:t>самодержавства</a:t>
            </a:r>
            <a:r>
              <a:rPr lang="ru-RU" sz="2000" dirty="0" smtClean="0"/>
              <a:t>, </a:t>
            </a:r>
            <a:r>
              <a:rPr lang="ru-RU" sz="2000" dirty="0" err="1" smtClean="0"/>
              <a:t>уславленням</a:t>
            </a:r>
            <a:r>
              <a:rPr lang="ru-RU" sz="2000" dirty="0" smtClean="0"/>
              <a:t> «</a:t>
            </a:r>
            <a:r>
              <a:rPr lang="ru-RU" sz="2000" dirty="0" err="1" smtClean="0"/>
              <a:t>робітника</a:t>
            </a:r>
            <a:r>
              <a:rPr lang="ru-RU" sz="2000" dirty="0" smtClean="0"/>
              <a:t> без </a:t>
            </a:r>
            <a:r>
              <a:rPr lang="ru-RU" sz="2000" dirty="0" err="1" smtClean="0"/>
              <a:t>одпочину</a:t>
            </a:r>
            <a:r>
              <a:rPr lang="ru-RU" sz="2000" dirty="0" smtClean="0"/>
              <a:t>» (І. Франко) на благо </a:t>
            </a:r>
            <a:r>
              <a:rPr lang="ru-RU" sz="2000" dirty="0" err="1" smtClean="0"/>
              <a:t>України</a:t>
            </a:r>
            <a:r>
              <a:rPr lang="ru-RU" sz="2000" dirty="0" smtClean="0"/>
              <a:t>. </a:t>
            </a:r>
            <a:r>
              <a:rPr lang="ru-RU" sz="2000" dirty="0" err="1" smtClean="0"/>
              <a:t>Труну</a:t>
            </a:r>
            <a:r>
              <a:rPr lang="ru-RU" sz="2000" dirty="0" smtClean="0"/>
              <a:t> </a:t>
            </a:r>
            <a:r>
              <a:rPr lang="ru-RU" sz="2000" dirty="0" err="1" smtClean="0"/>
              <a:t>з</a:t>
            </a:r>
            <a:r>
              <a:rPr lang="ru-RU" sz="2000" dirty="0" smtClean="0"/>
              <a:t> </a:t>
            </a:r>
            <a:r>
              <a:rPr lang="ru-RU" sz="2000" dirty="0" err="1" smtClean="0"/>
              <a:t>тілом</a:t>
            </a:r>
            <a:r>
              <a:rPr lang="ru-RU" sz="2000" dirty="0" smtClean="0"/>
              <a:t> Бориса </a:t>
            </a:r>
            <a:r>
              <a:rPr lang="ru-RU" sz="2000" dirty="0" err="1" smtClean="0"/>
              <a:t>Грінченка</a:t>
            </a:r>
            <a:r>
              <a:rPr lang="ru-RU" sz="2000" dirty="0" smtClean="0"/>
              <a:t> несли на руках </a:t>
            </a:r>
            <a:r>
              <a:rPr lang="ru-RU" sz="2000" dirty="0" err="1" smtClean="0"/>
              <a:t>від</a:t>
            </a:r>
            <a:r>
              <a:rPr lang="ru-RU" sz="2000" dirty="0" smtClean="0"/>
              <a:t> </a:t>
            </a:r>
            <a:r>
              <a:rPr lang="ru-RU" sz="2000" dirty="0" err="1" smtClean="0"/>
              <a:t>Володимирського</a:t>
            </a:r>
            <a:r>
              <a:rPr lang="ru-RU" sz="2000" dirty="0" smtClean="0"/>
              <a:t> собору до Байкового </a:t>
            </a:r>
            <a:r>
              <a:rPr lang="ru-RU" sz="2000" dirty="0" err="1" smtClean="0"/>
              <a:t>кладовища</a:t>
            </a:r>
            <a:r>
              <a:rPr lang="ru-RU" sz="2000" dirty="0" smtClean="0"/>
              <a:t>. У </a:t>
            </a:r>
            <a:r>
              <a:rPr lang="ru-RU" sz="2000" dirty="0" err="1" smtClean="0"/>
              <a:t>збірці</a:t>
            </a:r>
            <a:r>
              <a:rPr lang="ru-RU" sz="2000" dirty="0" smtClean="0"/>
              <a:t> </a:t>
            </a:r>
            <a:r>
              <a:rPr lang="ru-RU" sz="2000" dirty="0" err="1" smtClean="0"/>
              <a:t>віршів</a:t>
            </a:r>
            <a:r>
              <a:rPr lang="ru-RU" sz="2000" dirty="0" smtClean="0"/>
              <a:t> Максима </a:t>
            </a:r>
            <a:r>
              <a:rPr lang="ru-RU" sz="2000" dirty="0" err="1" smtClean="0"/>
              <a:t>Рильського</a:t>
            </a:r>
            <a:r>
              <a:rPr lang="ru-RU" sz="2000" dirty="0" smtClean="0"/>
              <a:t> «На </a:t>
            </a:r>
            <a:r>
              <a:rPr lang="ru-RU" sz="2000" dirty="0" err="1" smtClean="0"/>
              <a:t>білих</a:t>
            </a:r>
            <a:r>
              <a:rPr lang="ru-RU" sz="2000" dirty="0" smtClean="0"/>
              <a:t> островах» </a:t>
            </a:r>
            <a:r>
              <a:rPr lang="ru-RU" sz="2000" dirty="0" err="1" smtClean="0"/>
              <a:t>є</a:t>
            </a:r>
            <a:r>
              <a:rPr lang="ru-RU" sz="2000" dirty="0" smtClean="0"/>
              <a:t> </a:t>
            </a:r>
            <a:r>
              <a:rPr lang="ru-RU" sz="2000" dirty="0" err="1" smtClean="0"/>
              <a:t>вірш</a:t>
            </a:r>
            <a:r>
              <a:rPr lang="ru-RU" sz="2000" dirty="0" smtClean="0"/>
              <a:t> «</a:t>
            </a:r>
            <a:r>
              <a:rPr lang="ru-RU" sz="2000" dirty="0" err="1" smtClean="0"/>
              <a:t>Після</a:t>
            </a:r>
            <a:r>
              <a:rPr lang="ru-RU" sz="2000" dirty="0" smtClean="0"/>
              <a:t> </a:t>
            </a:r>
            <a:r>
              <a:rPr lang="ru-RU" sz="2000" dirty="0" err="1" smtClean="0"/>
              <a:t>похорону</a:t>
            </a:r>
            <a:r>
              <a:rPr lang="ru-RU" sz="2000" dirty="0" smtClean="0"/>
              <a:t>», </a:t>
            </a:r>
            <a:r>
              <a:rPr lang="ru-RU" sz="2000" dirty="0" err="1" smtClean="0"/>
              <a:t>навіяний</a:t>
            </a:r>
            <a:r>
              <a:rPr lang="ru-RU" sz="2000" dirty="0" smtClean="0"/>
              <a:t> </a:t>
            </a:r>
            <a:r>
              <a:rPr lang="ru-RU" sz="2000" dirty="0" err="1" smtClean="0"/>
              <a:t>цією</a:t>
            </a:r>
            <a:r>
              <a:rPr lang="ru-RU" sz="2000" dirty="0" smtClean="0"/>
              <a:t> </a:t>
            </a:r>
            <a:r>
              <a:rPr lang="ru-RU" sz="2000" dirty="0" err="1" smtClean="0"/>
              <a:t>подією</a:t>
            </a:r>
            <a:r>
              <a:rPr lang="ru-RU" sz="2000" dirty="0" smtClean="0"/>
              <a:t>, </a:t>
            </a:r>
            <a:r>
              <a:rPr lang="ru-RU" sz="2000" dirty="0" err="1" smtClean="0"/>
              <a:t>з</a:t>
            </a:r>
            <a:r>
              <a:rPr lang="ru-RU" sz="2000" dirty="0" smtClean="0"/>
              <a:t> </a:t>
            </a:r>
            <a:r>
              <a:rPr lang="ru-RU" sz="2000" dirty="0" err="1" smtClean="0"/>
              <a:t>промовистими</a:t>
            </a:r>
            <a:r>
              <a:rPr lang="ru-RU" sz="2000" dirty="0" smtClean="0"/>
              <a:t> рядками: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5" name="Содержимое 4" descr="d-grin900465-m.jpg"/>
          <p:cNvPicPr>
            <a:picLocks noGrp="1" noChangeAspect="1"/>
          </p:cNvPicPr>
          <p:nvPr>
            <p:ph idx="1"/>
          </p:nvPr>
        </p:nvPicPr>
        <p:blipFill>
          <a:blip r:embed="rId3"/>
          <a:stretch>
            <a:fillRect/>
          </a:stretch>
        </p:blipFill>
        <p:spPr>
          <a:xfrm rot="10800000" flipV="1">
            <a:off x="4137776" y="3571876"/>
            <a:ext cx="4434751" cy="2714624"/>
          </a:xfrm>
        </p:spPr>
      </p:pic>
      <p:sp>
        <p:nvSpPr>
          <p:cNvPr id="4" name="Прямоугольник 3"/>
          <p:cNvSpPr/>
          <p:nvPr/>
        </p:nvSpPr>
        <p:spPr>
          <a:xfrm>
            <a:off x="0" y="3786190"/>
            <a:ext cx="4572000" cy="1200329"/>
          </a:xfrm>
          <a:prstGeom prst="rect">
            <a:avLst/>
          </a:prstGeom>
        </p:spPr>
        <p:txBody>
          <a:bodyPr>
            <a:spAutoFit/>
          </a:bodyPr>
          <a:lstStyle/>
          <a:p>
            <a:pPr algn="ctr"/>
            <a:r>
              <a:rPr lang="ru-RU" sz="2400" b="1" dirty="0" err="1" smtClean="0">
                <a:solidFill>
                  <a:schemeClr val="accent4">
                    <a:lumMod val="75000"/>
                  </a:schemeClr>
                </a:solidFill>
                <a:latin typeface="Monotype Corsiva" pitchFamily="66" charset="0"/>
              </a:rPr>
              <a:t>Дзвеніли</a:t>
            </a:r>
            <a:r>
              <a:rPr lang="ru-RU" sz="2400" b="1" dirty="0" smtClean="0">
                <a:solidFill>
                  <a:schemeClr val="accent4">
                    <a:lumMod val="75000"/>
                  </a:schemeClr>
                </a:solidFill>
                <a:latin typeface="Monotype Corsiva" pitchFamily="66" charset="0"/>
              </a:rPr>
              <a:t>  </a:t>
            </a:r>
            <a:r>
              <a:rPr lang="ru-RU" sz="2400" b="1" dirty="0" err="1" smtClean="0">
                <a:solidFill>
                  <a:schemeClr val="accent4">
                    <a:lumMod val="75000"/>
                  </a:schemeClr>
                </a:solidFill>
                <a:latin typeface="Monotype Corsiva" pitchFamily="66" charset="0"/>
              </a:rPr>
              <a:t>дзвони</a:t>
            </a:r>
            <a:r>
              <a:rPr lang="ru-RU" sz="2400" b="1" dirty="0" smtClean="0">
                <a:solidFill>
                  <a:schemeClr val="accent4">
                    <a:lumMod val="75000"/>
                  </a:schemeClr>
                </a:solidFill>
                <a:latin typeface="Monotype Corsiva" pitchFamily="66" charset="0"/>
              </a:rPr>
              <a:t>  </a:t>
            </a:r>
            <a:r>
              <a:rPr lang="ru-RU" sz="2400" b="1" dirty="0" err="1" smtClean="0">
                <a:solidFill>
                  <a:schemeClr val="accent4">
                    <a:lumMod val="75000"/>
                  </a:schemeClr>
                </a:solidFill>
                <a:latin typeface="Monotype Corsiva" pitchFamily="66" charset="0"/>
              </a:rPr>
              <a:t>і</a:t>
            </a:r>
            <a:r>
              <a:rPr lang="ru-RU" sz="2400" b="1" dirty="0" smtClean="0">
                <a:solidFill>
                  <a:schemeClr val="accent4">
                    <a:lumMod val="75000"/>
                  </a:schemeClr>
                </a:solidFill>
                <a:latin typeface="Monotype Corsiva" pitchFamily="66" charset="0"/>
              </a:rPr>
              <a:t> гули </a:t>
            </a:r>
            <a:br>
              <a:rPr lang="ru-RU" sz="2400" b="1" dirty="0" smtClean="0">
                <a:solidFill>
                  <a:schemeClr val="accent4">
                    <a:lumMod val="75000"/>
                  </a:schemeClr>
                </a:solidFill>
                <a:latin typeface="Monotype Corsiva" pitchFamily="66" charset="0"/>
              </a:rPr>
            </a:br>
            <a:r>
              <a:rPr lang="ru-RU" sz="2400" b="1" dirty="0" smtClean="0">
                <a:solidFill>
                  <a:schemeClr val="accent4">
                    <a:lumMod val="75000"/>
                  </a:schemeClr>
                </a:solidFill>
                <a:latin typeface="Monotype Corsiva" pitchFamily="66" charset="0"/>
              </a:rPr>
              <a:t>Як  ми  </a:t>
            </a:r>
            <a:r>
              <a:rPr lang="ru-RU" sz="2400" b="1" dirty="0" err="1" smtClean="0">
                <a:solidFill>
                  <a:schemeClr val="accent4">
                    <a:lumMod val="75000"/>
                  </a:schemeClr>
                </a:solidFill>
                <a:latin typeface="Monotype Corsiva" pitchFamily="66" charset="0"/>
              </a:rPr>
              <a:t>труну</a:t>
            </a:r>
            <a:r>
              <a:rPr lang="ru-RU" sz="2400" b="1" dirty="0" smtClean="0">
                <a:solidFill>
                  <a:schemeClr val="accent4">
                    <a:lumMod val="75000"/>
                  </a:schemeClr>
                </a:solidFill>
                <a:latin typeface="Monotype Corsiva" pitchFamily="66" charset="0"/>
              </a:rPr>
              <a:t>  твою несли, </a:t>
            </a:r>
            <a:br>
              <a:rPr lang="ru-RU" sz="2400" b="1" dirty="0" smtClean="0">
                <a:solidFill>
                  <a:schemeClr val="accent4">
                    <a:lumMod val="75000"/>
                  </a:schemeClr>
                </a:solidFill>
                <a:latin typeface="Monotype Corsiva" pitchFamily="66" charset="0"/>
              </a:rPr>
            </a:br>
            <a:r>
              <a:rPr lang="ru-RU" sz="2400" b="1" dirty="0" err="1" smtClean="0">
                <a:solidFill>
                  <a:schemeClr val="accent4">
                    <a:lumMod val="75000"/>
                  </a:schemeClr>
                </a:solidFill>
                <a:latin typeface="Monotype Corsiva" pitchFamily="66" charset="0"/>
              </a:rPr>
              <a:t>Дзвеніли</a:t>
            </a:r>
            <a:r>
              <a:rPr lang="ru-RU" sz="2400" b="1" dirty="0" smtClean="0">
                <a:solidFill>
                  <a:schemeClr val="accent4">
                    <a:lumMod val="75000"/>
                  </a:schemeClr>
                </a:solidFill>
                <a:latin typeface="Monotype Corsiva" pitchFamily="66" charset="0"/>
              </a:rPr>
              <a:t>  </a:t>
            </a:r>
            <a:r>
              <a:rPr lang="ru-RU" sz="2400" b="1" dirty="0" err="1" smtClean="0">
                <a:solidFill>
                  <a:schemeClr val="accent4">
                    <a:lumMod val="75000"/>
                  </a:schemeClr>
                </a:solidFill>
                <a:latin typeface="Monotype Corsiva" pitchFamily="66" charset="0"/>
              </a:rPr>
              <a:t>і</a:t>
            </a:r>
            <a:r>
              <a:rPr lang="ru-RU" sz="2400" b="1" dirty="0" smtClean="0">
                <a:solidFill>
                  <a:schemeClr val="accent4">
                    <a:lumMod val="75000"/>
                  </a:schemeClr>
                </a:solidFill>
                <a:latin typeface="Monotype Corsiva" pitchFamily="66" charset="0"/>
              </a:rPr>
              <a:t>  гули ... </a:t>
            </a:r>
            <a:endParaRPr lang="ru-RU" sz="2400" b="1" dirty="0">
              <a:solidFill>
                <a:schemeClr val="accent4">
                  <a:lumMod val="75000"/>
                </a:schemeClr>
              </a:solidFill>
              <a:latin typeface="Monotype Corsiva" pitchFamily="66" charset="0"/>
            </a:endParaRPr>
          </a:p>
        </p:txBody>
      </p:sp>
      <p:pic>
        <p:nvPicPr>
          <p:cNvPr id="6" name="Рисунок 5" descr="109072933.jpg"/>
          <p:cNvPicPr>
            <a:picLocks noChangeAspect="1"/>
          </p:cNvPicPr>
          <p:nvPr/>
        </p:nvPicPr>
        <p:blipFill>
          <a:blip r:embed="rId4"/>
          <a:stretch>
            <a:fillRect/>
          </a:stretch>
        </p:blipFill>
        <p:spPr>
          <a:xfrm>
            <a:off x="357158" y="5143512"/>
            <a:ext cx="785818" cy="1428760"/>
          </a:xfrm>
          <a:prstGeom prst="rect">
            <a:avLst/>
          </a:prstGeom>
        </p:spPr>
      </p:pic>
    </p:spTree>
  </p:cSld>
  <p:clrMapOvr>
    <a:masterClrMapping/>
  </p:clrMapOvr>
  <p:transition>
    <p:wipe/>
    <p:sndAc>
      <p:stSnd>
        <p:snd r:embed="rId2" name="wind.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3465513" y="1214422"/>
            <a:ext cx="106355" cy="220678"/>
          </a:xfrm>
        </p:spPr>
        <p:txBody>
          <a:bodyPr>
            <a:normAutofit fontScale="90000"/>
          </a:bodyPr>
          <a:lstStyle/>
          <a:p>
            <a:endParaRPr lang="ru-RU" dirty="0"/>
          </a:p>
        </p:txBody>
      </p:sp>
      <p:pic>
        <p:nvPicPr>
          <p:cNvPr id="5" name="Содержимое 4" descr="Фото_Памятник_Борису_Грінченка.jpg"/>
          <p:cNvPicPr>
            <a:picLocks noGrp="1" noChangeAspect="1"/>
          </p:cNvPicPr>
          <p:nvPr>
            <p:ph idx="1"/>
          </p:nvPr>
        </p:nvPicPr>
        <p:blipFill>
          <a:blip r:embed="rId2"/>
          <a:stretch>
            <a:fillRect/>
          </a:stretch>
        </p:blipFill>
        <p:spPr>
          <a:xfrm>
            <a:off x="3786182" y="279988"/>
            <a:ext cx="4110646" cy="6331118"/>
          </a:xfrm>
          <a:prstGeom prst="rect">
            <a:avLst/>
          </a:prstGeom>
          <a:ln w="228600" cap="sq" cmpd="thickThin">
            <a:solidFill>
              <a:srgbClr val="000000"/>
            </a:solidFill>
            <a:prstDash val="solid"/>
            <a:miter lim="800000"/>
          </a:ln>
          <a:effectLst>
            <a:innerShdw blurRad="76200">
              <a:srgbClr val="000000"/>
            </a:innerShdw>
          </a:effectLst>
        </p:spPr>
      </p:pic>
      <p:sp>
        <p:nvSpPr>
          <p:cNvPr id="4" name="Текст 3"/>
          <p:cNvSpPr>
            <a:spLocks noGrp="1"/>
          </p:cNvSpPr>
          <p:nvPr>
            <p:ph type="body" sz="half" idx="2"/>
          </p:nvPr>
        </p:nvSpPr>
        <p:spPr>
          <a:xfrm>
            <a:off x="500034" y="1000108"/>
            <a:ext cx="3008313" cy="4691063"/>
          </a:xfrm>
        </p:spPr>
        <p:txBody>
          <a:bodyPr>
            <a:noAutofit/>
          </a:bodyPr>
          <a:lstStyle/>
          <a:p>
            <a:r>
              <a:rPr lang="ru-RU" sz="2400" dirty="0" smtClean="0">
                <a:solidFill>
                  <a:schemeClr val="accent4">
                    <a:lumMod val="75000"/>
                  </a:schemeClr>
                </a:solidFill>
                <a:latin typeface="Monotype Corsiva" pitchFamily="66" charset="0"/>
              </a:rPr>
              <a:t>Борис </a:t>
            </a:r>
            <a:r>
              <a:rPr lang="ru-RU" sz="2400" dirty="0" err="1" smtClean="0">
                <a:solidFill>
                  <a:schemeClr val="accent4">
                    <a:lumMod val="75000"/>
                  </a:schemeClr>
                </a:solidFill>
                <a:latin typeface="Monotype Corsiva" pitchFamily="66" charset="0"/>
              </a:rPr>
              <a:t>Грінченко</a:t>
            </a:r>
            <a:r>
              <a:rPr lang="ru-RU" sz="2400" dirty="0" smtClean="0">
                <a:solidFill>
                  <a:schemeClr val="accent4">
                    <a:lumMod val="75000"/>
                  </a:schemeClr>
                </a:solidFill>
                <a:latin typeface="Monotype Corsiva" pitchFamily="66" charset="0"/>
              </a:rPr>
              <a:t> </a:t>
            </a:r>
            <a:r>
              <a:rPr lang="ru-RU" sz="2400" dirty="0" err="1" smtClean="0">
                <a:latin typeface="Monotype Corsiva" pitchFamily="66" charset="0"/>
              </a:rPr>
              <a:t>увійшов</a:t>
            </a:r>
            <a:r>
              <a:rPr lang="ru-RU" sz="2400" dirty="0" smtClean="0">
                <a:latin typeface="Monotype Corsiva" pitchFamily="66" charset="0"/>
              </a:rPr>
              <a:t> в </a:t>
            </a:r>
            <a:r>
              <a:rPr lang="ru-RU" sz="2400" dirty="0" err="1" smtClean="0">
                <a:latin typeface="Monotype Corsiva" pitchFamily="66" charset="0"/>
              </a:rPr>
              <a:t>історію</a:t>
            </a:r>
            <a:r>
              <a:rPr lang="ru-RU" sz="2400" dirty="0" smtClean="0">
                <a:latin typeface="Monotype Corsiva" pitchFamily="66" charset="0"/>
              </a:rPr>
              <a:t>, культуру, </a:t>
            </a:r>
            <a:r>
              <a:rPr lang="ru-RU" sz="2400" dirty="0" err="1" smtClean="0">
                <a:latin typeface="Monotype Corsiva" pitchFamily="66" charset="0"/>
              </a:rPr>
              <a:t>літературу</a:t>
            </a:r>
            <a:r>
              <a:rPr lang="ru-RU" sz="2400" dirty="0" smtClean="0">
                <a:latin typeface="Monotype Corsiva" pitchFamily="66" charset="0"/>
              </a:rPr>
              <a:t> </a:t>
            </a:r>
            <a:r>
              <a:rPr lang="ru-RU" sz="2400" dirty="0" err="1" smtClean="0">
                <a:latin typeface="Monotype Corsiva" pitchFamily="66" charset="0"/>
              </a:rPr>
              <a:t>України</a:t>
            </a:r>
            <a:r>
              <a:rPr lang="ru-RU" sz="2400" dirty="0" smtClean="0">
                <a:latin typeface="Monotype Corsiva" pitchFamily="66" charset="0"/>
              </a:rPr>
              <a:t> як </a:t>
            </a:r>
            <a:r>
              <a:rPr lang="ru-RU" sz="2400" dirty="0" err="1" smtClean="0">
                <a:latin typeface="Monotype Corsiva" pitchFamily="66" charset="0"/>
              </a:rPr>
              <a:t>оборонець</a:t>
            </a:r>
            <a:r>
              <a:rPr lang="ru-RU" sz="2400" dirty="0" smtClean="0">
                <a:latin typeface="Monotype Corsiva" pitchFamily="66" charset="0"/>
              </a:rPr>
              <a:t> </a:t>
            </a:r>
            <a:r>
              <a:rPr lang="ru-RU" sz="2400" dirty="0" err="1" smtClean="0">
                <a:latin typeface="Monotype Corsiva" pitchFamily="66" charset="0"/>
              </a:rPr>
              <a:t>її</a:t>
            </a:r>
            <a:r>
              <a:rPr lang="ru-RU" sz="2400" dirty="0" smtClean="0">
                <a:latin typeface="Monotype Corsiva" pitchFamily="66" charset="0"/>
              </a:rPr>
              <a:t> </a:t>
            </a:r>
            <a:r>
              <a:rPr lang="ru-RU" sz="2400" dirty="0" err="1" smtClean="0">
                <a:latin typeface="Monotype Corsiva" pitchFamily="66" charset="0"/>
              </a:rPr>
              <a:t>надбань</a:t>
            </a:r>
            <a:r>
              <a:rPr lang="ru-RU" sz="2400" dirty="0" smtClean="0">
                <a:latin typeface="Monotype Corsiva" pitchFamily="66" charset="0"/>
              </a:rPr>
              <a:t>, </a:t>
            </a:r>
            <a:r>
              <a:rPr lang="ru-RU" sz="2400" dirty="0" err="1" smtClean="0">
                <a:latin typeface="Monotype Corsiva" pitchFamily="66" charset="0"/>
              </a:rPr>
              <a:t>інтересів</a:t>
            </a:r>
            <a:r>
              <a:rPr lang="ru-RU" sz="2400" dirty="0" smtClean="0">
                <a:latin typeface="Monotype Corsiva" pitchFamily="66" charset="0"/>
              </a:rPr>
              <a:t>, </a:t>
            </a:r>
            <a:r>
              <a:rPr lang="ru-RU" sz="2400" dirty="0" err="1" smtClean="0">
                <a:latin typeface="Monotype Corsiva" pitchFamily="66" charset="0"/>
              </a:rPr>
              <a:t>європейської</a:t>
            </a:r>
            <a:r>
              <a:rPr lang="ru-RU" sz="2400" dirty="0" smtClean="0">
                <a:latin typeface="Monotype Corsiva" pitchFamily="66" charset="0"/>
              </a:rPr>
              <a:t> </a:t>
            </a:r>
            <a:r>
              <a:rPr lang="ru-RU" sz="2400" dirty="0" err="1" smtClean="0">
                <a:latin typeface="Monotype Corsiva" pitchFamily="66" charset="0"/>
              </a:rPr>
              <a:t>перспективи</a:t>
            </a:r>
            <a:r>
              <a:rPr lang="ru-RU" sz="2400" dirty="0" smtClean="0">
                <a:latin typeface="Monotype Corsiva" pitchFamily="66" charset="0"/>
              </a:rPr>
              <a:t> </a:t>
            </a:r>
            <a:r>
              <a:rPr lang="ru-RU" sz="2400" dirty="0" err="1" smtClean="0">
                <a:latin typeface="Monotype Corsiva" pitchFamily="66" charset="0"/>
              </a:rPr>
              <a:t>розвитку</a:t>
            </a:r>
            <a:r>
              <a:rPr lang="ru-RU" sz="2400" dirty="0" smtClean="0">
                <a:latin typeface="Monotype Corsiva" pitchFamily="66" charset="0"/>
              </a:rPr>
              <a:t>. У </a:t>
            </a:r>
            <a:r>
              <a:rPr lang="ru-RU" sz="2400" dirty="0" err="1" smtClean="0">
                <a:latin typeface="Monotype Corsiva" pitchFamily="66" charset="0"/>
              </a:rPr>
              <a:t>нього</a:t>
            </a:r>
            <a:r>
              <a:rPr lang="ru-RU" sz="2400" dirty="0" smtClean="0">
                <a:latin typeface="Monotype Corsiva" pitchFamily="66" charset="0"/>
              </a:rPr>
              <a:t> </a:t>
            </a:r>
            <a:r>
              <a:rPr lang="ru-RU" sz="2400" dirty="0" err="1" smtClean="0">
                <a:latin typeface="Monotype Corsiva" pitchFamily="66" charset="0"/>
              </a:rPr>
              <a:t>і</a:t>
            </a:r>
            <a:r>
              <a:rPr lang="ru-RU" sz="2400" dirty="0" smtClean="0">
                <a:latin typeface="Monotype Corsiva" pitchFamily="66" charset="0"/>
              </a:rPr>
              <a:t> </a:t>
            </a:r>
            <a:r>
              <a:rPr lang="ru-RU" sz="2400" dirty="0" err="1" smtClean="0">
                <a:latin typeface="Monotype Corsiva" pitchFamily="66" charset="0"/>
              </a:rPr>
              <a:t>літературний</a:t>
            </a:r>
            <a:r>
              <a:rPr lang="ru-RU" sz="2400" dirty="0" smtClean="0">
                <a:latin typeface="Monotype Corsiva" pitchFamily="66" charset="0"/>
              </a:rPr>
              <a:t> </a:t>
            </a:r>
            <a:r>
              <a:rPr lang="ru-RU" sz="2400" dirty="0" err="1" smtClean="0">
                <a:latin typeface="Monotype Corsiva" pitchFamily="66" charset="0"/>
              </a:rPr>
              <a:t>псевдонім</a:t>
            </a:r>
            <a:r>
              <a:rPr lang="ru-RU" sz="2400" dirty="0" smtClean="0">
                <a:latin typeface="Monotype Corsiva" pitchFamily="66" charset="0"/>
              </a:rPr>
              <a:t> </a:t>
            </a:r>
            <a:r>
              <a:rPr lang="ru-RU" sz="2400" dirty="0" err="1" smtClean="0">
                <a:latin typeface="Monotype Corsiva" pitchFamily="66" charset="0"/>
              </a:rPr>
              <a:t>був</a:t>
            </a:r>
            <a:r>
              <a:rPr lang="ru-RU" sz="2400" dirty="0" smtClean="0">
                <a:latin typeface="Monotype Corsiva" pitchFamily="66" charset="0"/>
              </a:rPr>
              <a:t> </a:t>
            </a:r>
            <a:r>
              <a:rPr lang="ru-RU" sz="2400" dirty="0" err="1" smtClean="0">
                <a:latin typeface="Monotype Corsiva" pitchFamily="66" charset="0"/>
              </a:rPr>
              <a:t>промовистий</a:t>
            </a:r>
            <a:r>
              <a:rPr lang="ru-RU" sz="2400" dirty="0" smtClean="0">
                <a:latin typeface="Monotype Corsiva" pitchFamily="66" charset="0"/>
              </a:rPr>
              <a:t>, </a:t>
            </a:r>
            <a:r>
              <a:rPr lang="ru-RU" sz="2400" dirty="0" err="1" smtClean="0">
                <a:latin typeface="Monotype Corsiva" pitchFamily="66" charset="0"/>
              </a:rPr>
              <a:t>символічний</a:t>
            </a:r>
            <a:r>
              <a:rPr lang="ru-RU" sz="2400" dirty="0" smtClean="0">
                <a:latin typeface="Monotype Corsiva" pitchFamily="66" charset="0"/>
              </a:rPr>
              <a:t> — </a:t>
            </a:r>
            <a:r>
              <a:rPr lang="ru-RU" sz="2400" dirty="0" smtClean="0">
                <a:solidFill>
                  <a:srgbClr val="C00000"/>
                </a:solidFill>
                <a:latin typeface="Monotype Corsiva" pitchFamily="66" charset="0"/>
              </a:rPr>
              <a:t>«</a:t>
            </a:r>
            <a:r>
              <a:rPr lang="ru-RU" sz="2400" dirty="0" err="1" smtClean="0">
                <a:solidFill>
                  <a:srgbClr val="C00000"/>
                </a:solidFill>
                <a:latin typeface="Monotype Corsiva" pitchFamily="66" charset="0"/>
              </a:rPr>
              <a:t>Вартовий</a:t>
            </a:r>
            <a:r>
              <a:rPr lang="ru-RU" sz="2400" dirty="0" smtClean="0">
                <a:solidFill>
                  <a:srgbClr val="C00000"/>
                </a:solidFill>
                <a:latin typeface="Monotype Corsiva" pitchFamily="66" charset="0"/>
              </a:rPr>
              <a:t>» </a:t>
            </a:r>
            <a:r>
              <a:rPr lang="ru-RU" sz="2400" dirty="0" smtClean="0">
                <a:latin typeface="Monotype Corsiva" pitchFamily="66" charset="0"/>
              </a:rPr>
              <a:t>— той, </a:t>
            </a:r>
            <a:r>
              <a:rPr lang="ru-RU" sz="2400" dirty="0" err="1" smtClean="0">
                <a:latin typeface="Monotype Corsiva" pitchFamily="66" charset="0"/>
              </a:rPr>
              <a:t>хто</a:t>
            </a:r>
            <a:r>
              <a:rPr lang="ru-RU" sz="2400" dirty="0" smtClean="0">
                <a:latin typeface="Monotype Corsiva" pitchFamily="66" charset="0"/>
              </a:rPr>
              <a:t> </a:t>
            </a:r>
            <a:r>
              <a:rPr lang="ru-RU" sz="2400" dirty="0" err="1" smtClean="0">
                <a:latin typeface="Monotype Corsiva" pitchFamily="66" charset="0"/>
              </a:rPr>
              <a:t>стоїть</a:t>
            </a:r>
            <a:r>
              <a:rPr lang="ru-RU" sz="2400" dirty="0" smtClean="0">
                <a:latin typeface="Monotype Corsiva" pitchFamily="66" charset="0"/>
              </a:rPr>
              <a:t> на </a:t>
            </a:r>
            <a:r>
              <a:rPr lang="ru-RU" sz="2400" dirty="0" err="1" smtClean="0">
                <a:latin typeface="Monotype Corsiva" pitchFamily="66" charset="0"/>
              </a:rPr>
              <a:t>сторожі</a:t>
            </a:r>
            <a:r>
              <a:rPr lang="ru-RU" sz="2400" dirty="0" smtClean="0">
                <a:latin typeface="Monotype Corsiva" pitchFamily="66" charset="0"/>
              </a:rPr>
              <a:t>, </a:t>
            </a:r>
            <a:r>
              <a:rPr lang="ru-RU" sz="2400" dirty="0" err="1" smtClean="0">
                <a:latin typeface="Monotype Corsiva" pitchFamily="66" charset="0"/>
              </a:rPr>
              <a:t>оберігає</a:t>
            </a:r>
            <a:r>
              <a:rPr lang="ru-RU" sz="2400" dirty="0" smtClean="0">
                <a:latin typeface="Monotype Corsiva" pitchFamily="66" charset="0"/>
              </a:rPr>
              <a:t>, </a:t>
            </a:r>
            <a:r>
              <a:rPr lang="ru-RU" sz="2400" dirty="0" err="1" smtClean="0">
                <a:latin typeface="Monotype Corsiva" pitchFamily="66" charset="0"/>
              </a:rPr>
              <a:t>охороняє</a:t>
            </a:r>
            <a:r>
              <a:rPr lang="ru-RU" sz="2400" dirty="0" smtClean="0">
                <a:latin typeface="Monotype Corsiva" pitchFamily="66" charset="0"/>
              </a:rPr>
              <a:t>. </a:t>
            </a:r>
            <a:endParaRPr lang="ru-RU" sz="2400" dirty="0">
              <a:latin typeface="Monotype Corsiva" pitchFamily="66" charset="0"/>
            </a:endParaRPr>
          </a:p>
        </p:txBody>
      </p:sp>
      <p:pic>
        <p:nvPicPr>
          <p:cNvPr id="6" name="Рисунок 5" descr="43605745.gif"/>
          <p:cNvPicPr>
            <a:picLocks noChangeAspect="1"/>
          </p:cNvPicPr>
          <p:nvPr/>
        </p:nvPicPr>
        <p:blipFill>
          <a:blip r:embed="rId3"/>
          <a:stretch>
            <a:fillRect/>
          </a:stretch>
        </p:blipFill>
        <p:spPr>
          <a:xfrm>
            <a:off x="8215338" y="1928802"/>
            <a:ext cx="928662" cy="4362465"/>
          </a:xfrm>
          <a:prstGeom prst="rect">
            <a:avLst/>
          </a:prstGeom>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1024" y="274638"/>
            <a:ext cx="685776" cy="1143000"/>
          </a:xfrm>
        </p:spPr>
        <p:txBody>
          <a:bodyPr/>
          <a:lstStyle/>
          <a:p>
            <a:endParaRPr lang="ru-RU" dirty="0"/>
          </a:p>
        </p:txBody>
      </p:sp>
      <p:sp>
        <p:nvSpPr>
          <p:cNvPr id="3" name="Содержимое 2"/>
          <p:cNvSpPr>
            <a:spLocks noGrp="1"/>
          </p:cNvSpPr>
          <p:nvPr>
            <p:ph idx="1"/>
          </p:nvPr>
        </p:nvSpPr>
        <p:spPr>
          <a:xfrm>
            <a:off x="500034" y="1000108"/>
            <a:ext cx="8229600" cy="5643602"/>
          </a:xfrm>
        </p:spPr>
        <p:txBody>
          <a:bodyPr>
            <a:normAutofit fontScale="85000" lnSpcReduction="10000"/>
          </a:bodyPr>
          <a:lstStyle/>
          <a:p>
            <a:endParaRPr lang="ru-RU" dirty="0" smtClean="0">
              <a:solidFill>
                <a:srgbClr val="C00000"/>
              </a:solidFill>
              <a:latin typeface="Times New Roman" pitchFamily="18" charset="0"/>
              <a:cs typeface="Times New Roman" pitchFamily="18" charset="0"/>
            </a:endParaRPr>
          </a:p>
          <a:p>
            <a:endParaRPr lang="ru-RU" dirty="0" smtClean="0">
              <a:solidFill>
                <a:srgbClr val="C00000"/>
              </a:solidFill>
              <a:latin typeface="Times New Roman" pitchFamily="18" charset="0"/>
              <a:cs typeface="Times New Roman" pitchFamily="18" charset="0"/>
            </a:endParaRPr>
          </a:p>
          <a:p>
            <a:endParaRPr lang="ru-RU" dirty="0" smtClean="0">
              <a:solidFill>
                <a:srgbClr val="C00000"/>
              </a:solidFill>
              <a:latin typeface="Times New Roman" pitchFamily="18" charset="0"/>
              <a:cs typeface="Times New Roman" pitchFamily="18" charset="0"/>
            </a:endParaRPr>
          </a:p>
          <a:p>
            <a:endParaRPr lang="ru-RU" dirty="0" smtClean="0">
              <a:solidFill>
                <a:srgbClr val="C00000"/>
              </a:solidFill>
              <a:latin typeface="Times New Roman" pitchFamily="18" charset="0"/>
              <a:cs typeface="Times New Roman" pitchFamily="18" charset="0"/>
            </a:endParaRPr>
          </a:p>
          <a:p>
            <a:endParaRPr lang="ru-RU" dirty="0" smtClean="0">
              <a:solidFill>
                <a:srgbClr val="C00000"/>
              </a:solidFill>
              <a:latin typeface="Times New Roman" pitchFamily="18" charset="0"/>
              <a:cs typeface="Times New Roman" pitchFamily="18" charset="0"/>
            </a:endParaRPr>
          </a:p>
          <a:p>
            <a:pPr algn="ctr">
              <a:buNone/>
            </a:pP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Грінченко</a:t>
            </a:r>
            <a:r>
              <a:rPr lang="ru-RU" dirty="0" smtClean="0">
                <a:solidFill>
                  <a:srgbClr val="C00000"/>
                </a:solidFill>
                <a:latin typeface="Times New Roman" pitchFamily="18" charset="0"/>
                <a:cs typeface="Times New Roman" pitchFamily="18" charset="0"/>
              </a:rPr>
              <a:t> Борис </a:t>
            </a:r>
            <a:r>
              <a:rPr lang="ru-RU" dirty="0" err="1" smtClean="0">
                <a:solidFill>
                  <a:srgbClr val="C00000"/>
                </a:solidFill>
                <a:latin typeface="Times New Roman" pitchFamily="18" charset="0"/>
                <a:cs typeface="Times New Roman" pitchFamily="18" charset="0"/>
              </a:rPr>
              <a:t>Дмитрович</a:t>
            </a:r>
            <a:endParaRPr lang="ru-RU" dirty="0" smtClean="0">
              <a:solidFill>
                <a:srgbClr val="C00000"/>
              </a:solidFill>
              <a:latin typeface="Times New Roman" pitchFamily="18" charset="0"/>
              <a:cs typeface="Times New Roman" pitchFamily="18" charset="0"/>
            </a:endParaRPr>
          </a:p>
          <a:p>
            <a:endParaRPr lang="ru-RU" dirty="0" smtClean="0">
              <a:solidFill>
                <a:srgbClr val="C00000"/>
              </a:solidFill>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український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письменник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вчений-мовознавець</a:t>
            </a:r>
            <a:r>
              <a:rPr lang="ru-RU" dirty="0" smtClean="0">
                <a:latin typeface="Times New Roman" pitchFamily="18" charset="0"/>
                <a:cs typeface="Times New Roman" pitchFamily="18" charset="0"/>
              </a:rPr>
              <a:t>, педагог, </a:t>
            </a:r>
            <a:r>
              <a:rPr lang="ru-RU" dirty="0" err="1" smtClean="0">
                <a:latin typeface="Times New Roman" pitchFamily="18" charset="0"/>
                <a:cs typeface="Times New Roman" pitchFamily="18" charset="0"/>
              </a:rPr>
              <a:t>бібліограф</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громадсько-політичний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діяч</a:t>
            </a:r>
            <a:r>
              <a:rPr lang="ru-RU" dirty="0" smtClean="0">
                <a:latin typeface="Times New Roman" pitchFamily="18" charset="0"/>
                <a:cs typeface="Times New Roman" pitchFamily="18" charset="0"/>
              </a:rPr>
              <a:t>, автор Словника </a:t>
            </a:r>
            <a:r>
              <a:rPr lang="ru-RU" dirty="0" err="1" smtClean="0">
                <a:latin typeface="Times New Roman" pitchFamily="18" charset="0"/>
                <a:cs typeface="Times New Roman" pitchFamily="18" charset="0"/>
              </a:rPr>
              <a:t>української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мови</a:t>
            </a:r>
            <a:r>
              <a:rPr lang="ru-RU" dirty="0" smtClean="0">
                <a:latin typeface="Times New Roman" pitchFamily="18" charset="0"/>
                <a:cs typeface="Times New Roman" pitchFamily="18" charset="0"/>
              </a:rPr>
              <a:t>, голова </a:t>
            </a:r>
            <a:r>
              <a:rPr lang="ru-RU" dirty="0" err="1" smtClean="0">
                <a:latin typeface="Times New Roman" pitchFamily="18" charset="0"/>
                <a:cs typeface="Times New Roman" pitchFamily="18" charset="0"/>
              </a:rPr>
              <a:t>Київської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Просвіти</a:t>
            </a:r>
            <a:r>
              <a:rPr lang="ru-RU" dirty="0" smtClean="0">
                <a:latin typeface="Times New Roman" pitchFamily="18" charset="0"/>
                <a:cs typeface="Times New Roman" pitchFamily="18" charset="0"/>
              </a:rPr>
              <a:t>», автор ряду </a:t>
            </a:r>
            <a:r>
              <a:rPr lang="ru-RU" dirty="0" err="1" smtClean="0">
                <a:latin typeface="Times New Roman" pitchFamily="18" charset="0"/>
                <a:cs typeface="Times New Roman" pitchFamily="18" charset="0"/>
              </a:rPr>
              <a:t>шкільних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підручників</a:t>
            </a:r>
            <a:r>
              <a:rPr lang="ru-RU" dirty="0" smtClean="0">
                <a:latin typeface="Times New Roman" pitchFamily="18" charset="0"/>
                <a:cs typeface="Times New Roman" pitchFamily="18" charset="0"/>
              </a:rPr>
              <a:t>.</a:t>
            </a:r>
          </a:p>
          <a:p>
            <a:pPr>
              <a:buNone/>
            </a:pPr>
            <a:r>
              <a:rPr lang="ru-RU" dirty="0" smtClean="0"/>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4" name="Рисунок 3" descr="grinchenko.jpg"/>
          <p:cNvPicPr>
            <a:picLocks noChangeAspect="1"/>
          </p:cNvPicPr>
          <p:nvPr/>
        </p:nvPicPr>
        <p:blipFill>
          <a:blip r:embed="rId2"/>
          <a:stretch>
            <a:fillRect/>
          </a:stretch>
        </p:blipFill>
        <p:spPr>
          <a:xfrm>
            <a:off x="3500430" y="285728"/>
            <a:ext cx="1874117" cy="2667013"/>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5" name="Рисунок 4" descr="d6b57bc33622e1ed685267db6f38938e.gif"/>
          <p:cNvPicPr>
            <a:picLocks noChangeAspect="1"/>
          </p:cNvPicPr>
          <p:nvPr/>
        </p:nvPicPr>
        <p:blipFill>
          <a:blip r:embed="rId3"/>
          <a:stretch>
            <a:fillRect/>
          </a:stretch>
        </p:blipFill>
        <p:spPr>
          <a:xfrm>
            <a:off x="785786" y="857232"/>
            <a:ext cx="1905013" cy="1785950"/>
          </a:xfrm>
          <a:prstGeom prst="rect">
            <a:avLst/>
          </a:prstGeom>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4"/>
          <p:cNvSpPr>
            <a:spLocks noGrp="1"/>
          </p:cNvSpPr>
          <p:nvPr>
            <p:ph idx="1"/>
          </p:nvPr>
        </p:nvSpPr>
        <p:spPr/>
        <p:txBody>
          <a:bodyPr/>
          <a:lstStyle/>
          <a:p>
            <a:endParaRPr lang="ru-RU"/>
          </a:p>
        </p:txBody>
      </p:sp>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686800" y="274638"/>
            <a:ext cx="171480" cy="1143000"/>
          </a:xfrm>
        </p:spPr>
        <p:txBody>
          <a:bodyPr/>
          <a:lstStyle/>
          <a:p>
            <a:endParaRPr lang="ru-RU" dirty="0"/>
          </a:p>
        </p:txBody>
      </p:sp>
      <p:sp>
        <p:nvSpPr>
          <p:cNvPr id="3" name="Содержимое 2"/>
          <p:cNvSpPr>
            <a:spLocks noGrp="1"/>
          </p:cNvSpPr>
          <p:nvPr>
            <p:ph idx="1"/>
          </p:nvPr>
        </p:nvSpPr>
        <p:spPr>
          <a:xfrm>
            <a:off x="571472" y="357166"/>
            <a:ext cx="8229600" cy="4525963"/>
          </a:xfrm>
        </p:spPr>
        <p:txBody>
          <a:bodyPr>
            <a:noAutofit/>
          </a:bodyPr>
          <a:lstStyle/>
          <a:p>
            <a:pPr algn="ctr">
              <a:buNone/>
            </a:pPr>
            <a:r>
              <a:rPr lang="uk-UA" sz="8000" b="1" dirty="0" smtClean="0">
                <a:solidFill>
                  <a:schemeClr val="tx2">
                    <a:lumMod val="60000"/>
                    <a:lumOff val="40000"/>
                  </a:schemeClr>
                </a:solidFill>
                <a:latin typeface="Monotype Corsiva" pitchFamily="66" charset="0"/>
              </a:rPr>
              <a:t>Презентацію підготувала учениця 9 класу Нікуліна Єлизавета.</a:t>
            </a:r>
            <a:endParaRPr lang="ru-RU" sz="8000" b="1" dirty="0">
              <a:solidFill>
                <a:schemeClr val="tx2">
                  <a:lumMod val="60000"/>
                  <a:lumOff val="40000"/>
                </a:schemeClr>
              </a:solidFill>
              <a:latin typeface="Monotype Corsiva" pitchFamily="66"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6b2cbd4a2.gif"/>
          <p:cNvPicPr>
            <a:picLocks noGrp="1" noChangeAspect="1"/>
          </p:cNvPicPr>
          <p:nvPr>
            <p:ph idx="1"/>
          </p:nvPr>
        </p:nvPicPr>
        <p:blipFill>
          <a:blip r:embed="rId2"/>
          <a:stretch>
            <a:fillRect/>
          </a:stretch>
        </p:blipFill>
        <p:spPr>
          <a:xfrm>
            <a:off x="428596" y="1714488"/>
            <a:ext cx="8210018" cy="3063097"/>
          </a:xfrm>
        </p:spPr>
      </p:pic>
      <p:pic>
        <p:nvPicPr>
          <p:cNvPr id="5" name="Рисунок 4" descr="0a23a15890b7bc5f793e07a9c3b4ba07.jpg"/>
          <p:cNvPicPr>
            <a:picLocks noChangeAspect="1"/>
          </p:cNvPicPr>
          <p:nvPr/>
        </p:nvPicPr>
        <p:blipFill>
          <a:blip r:embed="rId3"/>
          <a:stretch>
            <a:fillRect/>
          </a:stretch>
        </p:blipFill>
        <p:spPr>
          <a:xfrm>
            <a:off x="1142976" y="5395908"/>
            <a:ext cx="7405726" cy="1462092"/>
          </a:xfrm>
          <a:prstGeom prst="rect">
            <a:avLst/>
          </a:prstGeom>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1080" y="274638"/>
            <a:ext cx="45719" cy="1143000"/>
          </a:xfrm>
        </p:spPr>
        <p:txBody>
          <a:bodyPr/>
          <a:lstStyle/>
          <a:p>
            <a:endParaRPr lang="ru-RU" dirty="0"/>
          </a:p>
        </p:txBody>
      </p:sp>
      <p:sp>
        <p:nvSpPr>
          <p:cNvPr id="3" name="Содержимое 2"/>
          <p:cNvSpPr>
            <a:spLocks noGrp="1"/>
          </p:cNvSpPr>
          <p:nvPr>
            <p:ph idx="1"/>
          </p:nvPr>
        </p:nvSpPr>
        <p:spPr>
          <a:xfrm>
            <a:off x="428596" y="1000108"/>
            <a:ext cx="8229600" cy="4525963"/>
          </a:xfrm>
        </p:spPr>
        <p:txBody>
          <a:bodyPr/>
          <a:lstStyle/>
          <a:p>
            <a:pPr>
              <a:buNone/>
            </a:pPr>
            <a:r>
              <a:rPr lang="ru-RU" dirty="0" smtClean="0">
                <a:latin typeface="Times New Roman" pitchFamily="18" charset="0"/>
                <a:cs typeface="Times New Roman" pitchFamily="18" charset="0"/>
              </a:rPr>
              <a:t>    </a:t>
            </a:r>
            <a:r>
              <a:rPr lang="ru-RU" i="1" u="sng" dirty="0" err="1" smtClean="0">
                <a:latin typeface="Times New Roman" pitchFamily="18" charset="0"/>
                <a:cs typeface="Times New Roman" pitchFamily="18" charset="0"/>
              </a:rPr>
              <a:t>Народився</a:t>
            </a:r>
            <a:r>
              <a:rPr lang="ru-RU" i="1" u="sng" dirty="0" smtClean="0">
                <a:latin typeface="Times New Roman" pitchFamily="18" charset="0"/>
                <a:cs typeface="Times New Roman" pitchFamily="18" charset="0"/>
              </a:rPr>
              <a:t> </a:t>
            </a:r>
            <a:r>
              <a:rPr lang="ru-RU" i="1" u="sng" dirty="0" smtClean="0">
                <a:solidFill>
                  <a:schemeClr val="tx1">
                    <a:lumMod val="65000"/>
                    <a:lumOff val="35000"/>
                  </a:schemeClr>
                </a:solidFill>
                <a:latin typeface="Times New Roman" pitchFamily="18" charset="0"/>
                <a:cs typeface="Times New Roman" pitchFamily="18" charset="0"/>
              </a:rPr>
              <a:t>9 </a:t>
            </a:r>
            <a:r>
              <a:rPr lang="ru-RU" i="1" u="sng" dirty="0" err="1" smtClean="0">
                <a:solidFill>
                  <a:schemeClr val="tx1">
                    <a:lumMod val="65000"/>
                    <a:lumOff val="35000"/>
                  </a:schemeClr>
                </a:solidFill>
                <a:latin typeface="Times New Roman" pitchFamily="18" charset="0"/>
                <a:cs typeface="Times New Roman" pitchFamily="18" charset="0"/>
              </a:rPr>
              <a:t>грудня</a:t>
            </a:r>
            <a:r>
              <a:rPr lang="ru-RU" i="1" u="sng" dirty="0" smtClean="0">
                <a:solidFill>
                  <a:schemeClr val="tx1">
                    <a:lumMod val="65000"/>
                    <a:lumOff val="35000"/>
                  </a:schemeClr>
                </a:solidFill>
                <a:latin typeface="Times New Roman" pitchFamily="18" charset="0"/>
                <a:cs typeface="Times New Roman" pitchFamily="18" charset="0"/>
              </a:rPr>
              <a:t> 1863 року </a:t>
            </a:r>
            <a:r>
              <a:rPr lang="ru-RU" dirty="0" smtClean="0">
                <a:latin typeface="Times New Roman" pitchFamily="18" charset="0"/>
                <a:cs typeface="Times New Roman" pitchFamily="18" charset="0"/>
              </a:rPr>
              <a:t>на </a:t>
            </a:r>
            <a:r>
              <a:rPr lang="ru-RU" dirty="0" err="1" smtClean="0">
                <a:latin typeface="Times New Roman" pitchFamily="18" charset="0"/>
                <a:cs typeface="Times New Roman" pitchFamily="18" charset="0"/>
              </a:rPr>
              <a:t>хуторі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Вільховий</a:t>
            </a:r>
            <a:r>
              <a:rPr lang="ru-RU" dirty="0" smtClean="0">
                <a:latin typeface="Times New Roman" pitchFamily="18" charset="0"/>
                <a:cs typeface="Times New Roman" pitchFamily="18" charset="0"/>
              </a:rPr>
              <a:t> Яр </a:t>
            </a:r>
            <a:r>
              <a:rPr lang="ru-RU" dirty="0" err="1" smtClean="0">
                <a:latin typeface="Times New Roman" pitchFamily="18" charset="0"/>
                <a:cs typeface="Times New Roman" pitchFamily="18" charset="0"/>
              </a:rPr>
              <a:t>поблизу</a:t>
            </a:r>
            <a:r>
              <a:rPr lang="ru-RU" dirty="0" smtClean="0">
                <a:latin typeface="Times New Roman" pitchFamily="18" charset="0"/>
                <a:cs typeface="Times New Roman" pitchFamily="18" charset="0"/>
              </a:rPr>
              <a:t> села </a:t>
            </a:r>
            <a:r>
              <a:rPr lang="ru-RU" dirty="0" err="1" smtClean="0">
                <a:latin typeface="Times New Roman" pitchFamily="18" charset="0"/>
                <a:cs typeface="Times New Roman" pitchFamily="18" charset="0"/>
              </a:rPr>
              <a:t>Руські</a:t>
            </a:r>
            <a:r>
              <a:rPr lang="ru-RU" dirty="0" smtClean="0">
                <a:latin typeface="Times New Roman" pitchFamily="18" charset="0"/>
                <a:cs typeface="Times New Roman" pitchFamily="18" charset="0"/>
              </a:rPr>
              <a:t> Тишки, </a:t>
            </a:r>
            <a:r>
              <a:rPr lang="ru-RU" dirty="0" err="1" smtClean="0">
                <a:latin typeface="Times New Roman" pitchFamily="18" charset="0"/>
                <a:cs typeface="Times New Roman" pitchFamily="18" charset="0"/>
              </a:rPr>
              <a:t>тепер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Харківського</a:t>
            </a:r>
            <a:r>
              <a:rPr lang="ru-RU" dirty="0" smtClean="0">
                <a:latin typeface="Times New Roman" pitchFamily="18" charset="0"/>
                <a:cs typeface="Times New Roman" pitchFamily="18" charset="0"/>
              </a:rPr>
              <a:t> району </a:t>
            </a:r>
            <a:r>
              <a:rPr lang="ru-RU" dirty="0" err="1" smtClean="0">
                <a:latin typeface="Times New Roman" pitchFamily="18" charset="0"/>
                <a:cs typeface="Times New Roman" pitchFamily="18" charset="0"/>
              </a:rPr>
              <a:t>Харківської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області</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родині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збіднілих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дрібнопомісних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дворян,</a:t>
            </a:r>
            <a:r>
              <a:rPr lang="ru-RU" dirty="0" err="1" smtClean="0"/>
              <a:t>в</a:t>
            </a:r>
            <a:r>
              <a:rPr lang="ru-RU" dirty="0" smtClean="0"/>
              <a:t> </a:t>
            </a:r>
            <a:r>
              <a:rPr lang="ru-RU" dirty="0" err="1" smtClean="0"/>
              <a:t>якій</a:t>
            </a:r>
            <a:r>
              <a:rPr lang="ru-RU" dirty="0" smtClean="0"/>
              <a:t> </a:t>
            </a:r>
            <a:r>
              <a:rPr lang="ru-RU" dirty="0" err="1" smtClean="0"/>
              <a:t>розмовляли</a:t>
            </a:r>
            <a:r>
              <a:rPr lang="ru-RU" dirty="0" smtClean="0"/>
              <a:t> </a:t>
            </a:r>
            <a:r>
              <a:rPr lang="ru-RU" dirty="0" err="1" smtClean="0"/>
              <a:t>російською</a:t>
            </a:r>
            <a:r>
              <a:rPr lang="ru-RU" dirty="0" smtClean="0"/>
              <a:t> </a:t>
            </a:r>
            <a:r>
              <a:rPr lang="ru-RU" dirty="0" err="1" smtClean="0"/>
              <a:t>мовою</a:t>
            </a:r>
            <a:r>
              <a:rPr lang="ru-RU" dirty="0" smtClean="0"/>
              <a:t>. </a:t>
            </a:r>
          </a:p>
        </p:txBody>
      </p:sp>
      <p:pic>
        <p:nvPicPr>
          <p:cNvPr id="4" name="Рисунок 3" descr="img7.jpg"/>
          <p:cNvPicPr>
            <a:picLocks noChangeAspect="1"/>
          </p:cNvPicPr>
          <p:nvPr/>
        </p:nvPicPr>
        <p:blipFill>
          <a:blip r:embed="rId2"/>
          <a:stretch>
            <a:fillRect/>
          </a:stretch>
        </p:blipFill>
        <p:spPr>
          <a:xfrm>
            <a:off x="2857487" y="3571876"/>
            <a:ext cx="3857625" cy="2893219"/>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686800" y="274638"/>
            <a:ext cx="457200" cy="1143000"/>
          </a:xfrm>
        </p:spPr>
        <p:txBody>
          <a:bodyPr/>
          <a:lstStyle/>
          <a:p>
            <a:endParaRPr lang="ru-RU" dirty="0"/>
          </a:p>
        </p:txBody>
      </p:sp>
      <p:sp>
        <p:nvSpPr>
          <p:cNvPr id="3" name="Содержимое 2"/>
          <p:cNvSpPr>
            <a:spLocks noGrp="1"/>
          </p:cNvSpPr>
          <p:nvPr>
            <p:ph idx="1"/>
          </p:nvPr>
        </p:nvSpPr>
        <p:spPr>
          <a:xfrm>
            <a:off x="500034" y="785794"/>
            <a:ext cx="8229600" cy="4525963"/>
          </a:xfrm>
        </p:spPr>
        <p:txBody>
          <a:bodyPr>
            <a:normAutofit/>
          </a:bodyPr>
          <a:lstStyle/>
          <a:p>
            <a:r>
              <a:rPr lang="ru-RU" sz="2800" dirty="0" err="1" smtClean="0"/>
              <a:t>Нестримний</a:t>
            </a:r>
            <a:r>
              <a:rPr lang="ru-RU" sz="2800" dirty="0" smtClean="0"/>
              <a:t> потяг до </a:t>
            </a:r>
            <a:r>
              <a:rPr lang="ru-RU" sz="2800" dirty="0" err="1" smtClean="0"/>
              <a:t>знань</a:t>
            </a:r>
            <a:r>
              <a:rPr lang="ru-RU" sz="2800" dirty="0" smtClean="0"/>
              <a:t>, </a:t>
            </a:r>
            <a:r>
              <a:rPr lang="ru-RU" sz="2800" dirty="0" err="1" smtClean="0"/>
              <a:t>любов</a:t>
            </a:r>
            <a:r>
              <a:rPr lang="ru-RU" sz="2800" dirty="0" smtClean="0"/>
              <a:t> </a:t>
            </a:r>
            <a:r>
              <a:rPr lang="ru-RU" sz="2800" dirty="0" err="1" smtClean="0"/>
              <a:t>до</a:t>
            </a:r>
            <a:r>
              <a:rPr lang="ru-RU" sz="2800" dirty="0" smtClean="0"/>
              <a:t> слова, </a:t>
            </a:r>
            <a:r>
              <a:rPr lang="ru-RU" sz="2800" dirty="0" err="1" smtClean="0"/>
              <a:t>бажання</a:t>
            </a:r>
            <a:r>
              <a:rPr lang="ru-RU" sz="2800" dirty="0" smtClean="0"/>
              <a:t> </a:t>
            </a:r>
            <a:r>
              <a:rPr lang="ru-RU" sz="2800" dirty="0" err="1" smtClean="0"/>
              <a:t>оволодіти</a:t>
            </a:r>
            <a:r>
              <a:rPr lang="ru-RU" sz="2800" dirty="0" smtClean="0"/>
              <a:t> законами прекрасного </a:t>
            </a:r>
            <a:r>
              <a:rPr lang="ru-RU" sz="2800" dirty="0" err="1" smtClean="0"/>
              <a:t>виявилися</a:t>
            </a:r>
            <a:r>
              <a:rPr lang="ru-RU" sz="2800" dirty="0" smtClean="0"/>
              <a:t> у </a:t>
            </a:r>
            <a:r>
              <a:rPr lang="ru-RU" sz="2800" dirty="0" err="1" smtClean="0"/>
              <a:t>хлопця</a:t>
            </a:r>
            <a:r>
              <a:rPr lang="ru-RU" sz="2800" dirty="0" smtClean="0"/>
              <a:t> </a:t>
            </a:r>
            <a:r>
              <a:rPr lang="ru-RU" sz="2800" dirty="0" err="1" smtClean="0"/>
              <a:t>ще</a:t>
            </a:r>
            <a:r>
              <a:rPr lang="ru-RU" sz="2800" dirty="0" smtClean="0"/>
              <a:t> </a:t>
            </a:r>
            <a:r>
              <a:rPr lang="ru-RU" sz="2800" dirty="0" err="1" smtClean="0"/>
              <a:t>з</a:t>
            </a:r>
            <a:r>
              <a:rPr lang="ru-RU" sz="2800" dirty="0" smtClean="0"/>
              <a:t> </a:t>
            </a:r>
            <a:r>
              <a:rPr lang="ru-RU" sz="2800" dirty="0" err="1" smtClean="0"/>
              <a:t>раннього</a:t>
            </a:r>
            <a:r>
              <a:rPr lang="ru-RU" sz="2800" dirty="0" smtClean="0"/>
              <a:t> </a:t>
            </a:r>
            <a:r>
              <a:rPr lang="ru-RU" sz="2800" dirty="0" err="1" smtClean="0"/>
              <a:t>дитинства</a:t>
            </a:r>
            <a:r>
              <a:rPr lang="ru-RU" sz="2800" dirty="0" smtClean="0"/>
              <a:t>. </a:t>
            </a:r>
            <a:r>
              <a:rPr lang="ru-RU" sz="2800" dirty="0" err="1" smtClean="0"/>
              <a:t>Він</a:t>
            </a:r>
            <a:r>
              <a:rPr lang="ru-RU" sz="2800" dirty="0" smtClean="0"/>
              <a:t> </a:t>
            </a:r>
            <a:r>
              <a:rPr lang="ru-RU" sz="2800" dirty="0" err="1" smtClean="0"/>
              <a:t>багато</a:t>
            </a:r>
            <a:r>
              <a:rPr lang="ru-RU" sz="2800" dirty="0" smtClean="0"/>
              <a:t> </a:t>
            </a:r>
            <a:r>
              <a:rPr lang="ru-RU" sz="2800" dirty="0" err="1" smtClean="0"/>
              <a:t>і</a:t>
            </a:r>
            <a:r>
              <a:rPr lang="ru-RU" sz="2800" dirty="0" smtClean="0"/>
              <a:t> </a:t>
            </a:r>
            <a:r>
              <a:rPr lang="ru-RU" sz="2800" dirty="0" err="1" smtClean="0"/>
              <a:t>натхненно</a:t>
            </a:r>
            <a:r>
              <a:rPr lang="ru-RU" sz="2800" dirty="0" smtClean="0"/>
              <a:t> </a:t>
            </a:r>
            <a:r>
              <a:rPr lang="ru-RU" sz="2800" dirty="0" err="1" smtClean="0"/>
              <a:t>читає</a:t>
            </a:r>
            <a:r>
              <a:rPr lang="ru-RU" sz="2800" dirty="0" smtClean="0"/>
              <a:t>. </a:t>
            </a:r>
            <a:r>
              <a:rPr lang="ru-RU" sz="2800" dirty="0" err="1" smtClean="0"/>
              <a:t>Інтереси</a:t>
            </a:r>
            <a:r>
              <a:rPr lang="ru-RU" sz="2800" dirty="0" smtClean="0"/>
              <a:t> </a:t>
            </a:r>
            <a:r>
              <a:rPr lang="ru-RU" sz="2800" dirty="0" err="1" smtClean="0"/>
              <a:t>його</a:t>
            </a:r>
            <a:r>
              <a:rPr lang="ru-RU" sz="2800" dirty="0" smtClean="0"/>
              <a:t> </a:t>
            </a:r>
            <a:r>
              <a:rPr lang="ru-RU" sz="2800" dirty="0" err="1" smtClean="0"/>
              <a:t>різнобічні</a:t>
            </a:r>
            <a:r>
              <a:rPr lang="ru-RU" sz="2800" dirty="0" smtClean="0"/>
              <a:t> </a:t>
            </a:r>
            <a:r>
              <a:rPr lang="ru-RU" sz="2800" dirty="0" err="1" smtClean="0"/>
              <a:t>й</a:t>
            </a:r>
            <a:r>
              <a:rPr lang="ru-RU" sz="2800" dirty="0" smtClean="0"/>
              <a:t> </a:t>
            </a:r>
            <a:r>
              <a:rPr lang="ru-RU" sz="2800" dirty="0" err="1" smtClean="0"/>
              <a:t>грунтовні</a:t>
            </a:r>
            <a:r>
              <a:rPr lang="ru-RU" sz="2800" dirty="0" smtClean="0"/>
              <a:t>. Тонка </a:t>
            </a:r>
            <a:r>
              <a:rPr lang="ru-RU" sz="2800" dirty="0" err="1" smtClean="0"/>
              <a:t>і</a:t>
            </a:r>
            <a:r>
              <a:rPr lang="ru-RU" sz="2800" dirty="0" smtClean="0"/>
              <a:t> </a:t>
            </a:r>
            <a:r>
              <a:rPr lang="ru-RU" sz="2800" dirty="0" err="1" smtClean="0"/>
              <a:t>вродлива</a:t>
            </a:r>
            <a:r>
              <a:rPr lang="ru-RU" sz="2800" dirty="0" smtClean="0"/>
              <a:t> </a:t>
            </a:r>
            <a:r>
              <a:rPr lang="ru-RU" sz="2800" dirty="0" err="1" smtClean="0"/>
              <a:t>дитяча</a:t>
            </a:r>
            <a:r>
              <a:rPr lang="ru-RU" sz="2800" dirty="0" smtClean="0"/>
              <a:t> </a:t>
            </a:r>
            <a:r>
              <a:rPr lang="ru-RU" sz="2800" dirty="0" err="1" smtClean="0"/>
              <a:t>уява</a:t>
            </a:r>
            <a:r>
              <a:rPr lang="ru-RU" sz="2800" dirty="0" smtClean="0"/>
              <a:t> </a:t>
            </a:r>
            <a:r>
              <a:rPr lang="ru-RU" sz="2800" dirty="0" err="1" smtClean="0"/>
              <a:t>насичувалася</a:t>
            </a:r>
            <a:r>
              <a:rPr lang="ru-RU" sz="2800" dirty="0" smtClean="0"/>
              <a:t> </a:t>
            </a:r>
            <a:r>
              <a:rPr lang="ru-RU" sz="2800" dirty="0" err="1" smtClean="0"/>
              <a:t>вабливим</a:t>
            </a:r>
            <a:r>
              <a:rPr lang="ru-RU" sz="2800" dirty="0" smtClean="0"/>
              <a:t> </a:t>
            </a:r>
            <a:r>
              <a:rPr lang="ru-RU" sz="2800" dirty="0" err="1" smtClean="0"/>
              <a:t>світом</a:t>
            </a:r>
            <a:r>
              <a:rPr lang="ru-RU" sz="2800" dirty="0" smtClean="0"/>
              <a:t> </a:t>
            </a:r>
            <a:r>
              <a:rPr lang="ru-RU" sz="2800" dirty="0" err="1" smtClean="0"/>
              <a:t>образів</a:t>
            </a:r>
            <a:r>
              <a:rPr lang="ru-RU" sz="2800" dirty="0" smtClean="0"/>
              <a:t>, </a:t>
            </a:r>
            <a:r>
              <a:rPr lang="ru-RU" sz="2800" dirty="0" err="1" smtClean="0"/>
              <a:t>заохочувала</a:t>
            </a:r>
            <a:r>
              <a:rPr lang="ru-RU" sz="2800" dirty="0" smtClean="0"/>
              <a:t> до </a:t>
            </a:r>
            <a:r>
              <a:rPr lang="ru-RU" sz="2800" dirty="0" err="1" smtClean="0"/>
              <a:t>творчості</a:t>
            </a:r>
            <a:r>
              <a:rPr lang="ru-RU" sz="2800" dirty="0" smtClean="0"/>
              <a:t>.</a:t>
            </a:r>
            <a:endParaRPr lang="ru-RU" sz="2800" dirty="0"/>
          </a:p>
        </p:txBody>
      </p:sp>
      <p:pic>
        <p:nvPicPr>
          <p:cNvPr id="4" name="Рисунок 3" descr="855462.gif"/>
          <p:cNvPicPr>
            <a:picLocks noChangeAspect="1"/>
          </p:cNvPicPr>
          <p:nvPr/>
        </p:nvPicPr>
        <p:blipFill>
          <a:blip r:embed="rId2"/>
          <a:stretch>
            <a:fillRect/>
          </a:stretch>
        </p:blipFill>
        <p:spPr>
          <a:xfrm>
            <a:off x="2643174" y="2657456"/>
            <a:ext cx="5600725" cy="4200544"/>
          </a:xfrm>
          <a:prstGeom prst="rect">
            <a:avLst/>
          </a:prstGeom>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928934"/>
            <a:ext cx="8229600" cy="1143000"/>
          </a:xfrm>
        </p:spPr>
        <p:txBody>
          <a:bodyPr>
            <a:noAutofit/>
          </a:bodyPr>
          <a:lstStyle/>
          <a:p>
            <a:pPr algn="l"/>
            <a:r>
              <a:rPr lang="ru-RU" sz="2400" dirty="0" smtClean="0"/>
              <a:t>І скоро, </a:t>
            </a:r>
            <a:r>
              <a:rPr lang="ru-RU" sz="2400" dirty="0" err="1" smtClean="0"/>
              <a:t>під</a:t>
            </a:r>
            <a:r>
              <a:rPr lang="ru-RU" sz="2400" dirty="0" smtClean="0"/>
              <a:t> </a:t>
            </a:r>
            <a:r>
              <a:rPr lang="ru-RU" sz="2400" dirty="0" err="1" smtClean="0"/>
              <a:t>враженням</a:t>
            </a:r>
            <a:r>
              <a:rPr lang="ru-RU" sz="2400" dirty="0" smtClean="0"/>
              <a:t> </a:t>
            </a:r>
            <a:r>
              <a:rPr lang="ru-RU" sz="2400" dirty="0" err="1" smtClean="0"/>
              <a:t>прочитаного</a:t>
            </a:r>
            <a:r>
              <a:rPr lang="ru-RU" sz="2400" dirty="0" smtClean="0"/>
              <a:t>, </a:t>
            </a:r>
            <a:r>
              <a:rPr lang="ru-RU" sz="2400" dirty="0" err="1" smtClean="0"/>
              <a:t>підліток</a:t>
            </a:r>
            <a:r>
              <a:rPr lang="ru-RU" sz="2400" dirty="0" smtClean="0"/>
              <a:t> </a:t>
            </a:r>
            <a:r>
              <a:rPr lang="ru-RU" sz="2400" dirty="0" err="1" smtClean="0"/>
              <a:t>починає</a:t>
            </a:r>
            <a:r>
              <a:rPr lang="ru-RU" sz="2400" dirty="0" smtClean="0"/>
              <a:t> </a:t>
            </a:r>
            <a:r>
              <a:rPr lang="ru-RU" sz="2400" dirty="0" err="1" smtClean="0"/>
              <a:t>писати</a:t>
            </a:r>
            <a:r>
              <a:rPr lang="ru-RU" sz="2400" dirty="0" smtClean="0"/>
              <a:t> </a:t>
            </a:r>
            <a:r>
              <a:rPr lang="ru-RU" sz="2400" dirty="0" err="1" smtClean="0"/>
              <a:t>і</a:t>
            </a:r>
            <a:r>
              <a:rPr lang="ru-RU" sz="2400" dirty="0" smtClean="0"/>
              <a:t> сам. </a:t>
            </a:r>
            <a:r>
              <a:rPr lang="ru-RU" sz="2400" dirty="0" err="1" smtClean="0"/>
              <a:t>Він</a:t>
            </a:r>
            <a:r>
              <a:rPr lang="ru-RU" sz="2400" dirty="0" smtClean="0"/>
              <a:t> </a:t>
            </a:r>
            <a:r>
              <a:rPr lang="ru-RU" sz="2400" dirty="0" err="1" smtClean="0"/>
              <a:t>створює</a:t>
            </a:r>
            <a:r>
              <a:rPr lang="ru-RU" sz="2400" dirty="0" smtClean="0"/>
              <a:t> «</a:t>
            </a:r>
            <a:r>
              <a:rPr lang="ru-RU" sz="2400" dirty="0" err="1" smtClean="0"/>
              <a:t>самвидавівський</a:t>
            </a:r>
            <a:r>
              <a:rPr lang="ru-RU" sz="2400" dirty="0" smtClean="0"/>
              <a:t>» </a:t>
            </a:r>
            <a:r>
              <a:rPr lang="ru-RU" sz="2400" dirty="0" err="1" smtClean="0"/>
              <a:t>рукописний</a:t>
            </a:r>
            <a:r>
              <a:rPr lang="ru-RU" sz="2400" dirty="0" smtClean="0"/>
              <a:t> журнал, </a:t>
            </a:r>
            <a:r>
              <a:rPr lang="ru-RU" sz="2400" dirty="0" err="1" smtClean="0"/>
              <a:t>який</a:t>
            </a:r>
            <a:r>
              <a:rPr lang="ru-RU" sz="2400" dirty="0" smtClean="0"/>
              <a:t> </a:t>
            </a:r>
            <a:r>
              <a:rPr lang="ru-RU" sz="2400" dirty="0" err="1" smtClean="0"/>
              <a:t>заповнює</a:t>
            </a:r>
            <a:r>
              <a:rPr lang="ru-RU" sz="2400" dirty="0" smtClean="0"/>
              <a:t> </a:t>
            </a:r>
            <a:r>
              <a:rPr lang="ru-RU" sz="2400" dirty="0" err="1" smtClean="0"/>
              <a:t>власними</a:t>
            </a:r>
            <a:r>
              <a:rPr lang="ru-RU" sz="2400" dirty="0" smtClean="0"/>
              <a:t> </a:t>
            </a:r>
            <a:r>
              <a:rPr lang="ru-RU" sz="2400" dirty="0" err="1" smtClean="0"/>
              <a:t>оповіданнями</a:t>
            </a:r>
            <a:r>
              <a:rPr lang="ru-RU" sz="2400" dirty="0" smtClean="0"/>
              <a:t> та </a:t>
            </a:r>
            <a:r>
              <a:rPr lang="ru-RU" sz="2400" dirty="0" err="1" smtClean="0"/>
              <a:t>віршами</a:t>
            </a:r>
            <a:r>
              <a:rPr lang="ru-RU" sz="2400" dirty="0" smtClean="0"/>
              <a:t>. </a:t>
            </a:r>
            <a:br>
              <a:rPr lang="ru-RU" sz="2400" dirty="0" smtClean="0"/>
            </a:br>
            <a:r>
              <a:rPr lang="ru-RU" sz="2400" dirty="0" smtClean="0"/>
              <a:t> </a:t>
            </a:r>
            <a:r>
              <a:rPr lang="ru-RU" sz="2400" dirty="0" err="1" smtClean="0"/>
              <a:t>Вирішальним</a:t>
            </a:r>
            <a:r>
              <a:rPr lang="ru-RU" sz="2400" dirty="0" smtClean="0"/>
              <a:t> для </a:t>
            </a:r>
            <a:r>
              <a:rPr lang="ru-RU" sz="2400" dirty="0" err="1" smtClean="0"/>
              <a:t>долі</a:t>
            </a:r>
            <a:r>
              <a:rPr lang="ru-RU" sz="2400" dirty="0" smtClean="0"/>
              <a:t> Бориса </a:t>
            </a:r>
            <a:r>
              <a:rPr lang="ru-RU" sz="2400" dirty="0" err="1" smtClean="0"/>
              <a:t>Грінченка</a:t>
            </a:r>
            <a:r>
              <a:rPr lang="ru-RU" sz="2400" dirty="0" smtClean="0"/>
              <a:t> </a:t>
            </a:r>
            <a:r>
              <a:rPr lang="ru-RU" sz="2400" dirty="0" smtClean="0">
                <a:solidFill>
                  <a:srgbClr val="7030A0"/>
                </a:solidFill>
              </a:rPr>
              <a:t>як </a:t>
            </a:r>
            <a:r>
              <a:rPr lang="ru-RU" sz="2400" dirty="0" err="1" smtClean="0">
                <a:solidFill>
                  <a:srgbClr val="7030A0"/>
                </a:solidFill>
              </a:rPr>
              <a:t>письменника</a:t>
            </a:r>
            <a:r>
              <a:rPr lang="ru-RU" sz="2400" dirty="0" smtClean="0"/>
              <a:t> стало </a:t>
            </a:r>
            <a:r>
              <a:rPr lang="ru-RU" sz="2400" dirty="0" err="1" smtClean="0"/>
              <a:t>знайомство</a:t>
            </a:r>
            <a:r>
              <a:rPr lang="ru-RU" sz="2400" dirty="0" smtClean="0"/>
              <a:t> </a:t>
            </a:r>
            <a:r>
              <a:rPr lang="ru-RU" sz="2400" dirty="0" err="1" smtClean="0"/>
              <a:t>з</a:t>
            </a:r>
            <a:r>
              <a:rPr lang="ru-RU" sz="2400" dirty="0" smtClean="0"/>
              <a:t> </a:t>
            </a:r>
            <a:r>
              <a:rPr lang="ru-RU" sz="2400" dirty="0" err="1" smtClean="0"/>
              <a:t>творами</a:t>
            </a:r>
            <a:r>
              <a:rPr lang="ru-RU" sz="2400" dirty="0" smtClean="0"/>
              <a:t> Тараса </a:t>
            </a:r>
            <a:r>
              <a:rPr lang="ru-RU" sz="2400" dirty="0" err="1" smtClean="0"/>
              <a:t>Шевченка</a:t>
            </a:r>
            <a:r>
              <a:rPr lang="ru-RU" sz="2400" dirty="0" smtClean="0"/>
              <a:t>, </a:t>
            </a:r>
            <a:r>
              <a:rPr lang="ru-RU" sz="2400" dirty="0" err="1" smtClean="0"/>
              <a:t>які</a:t>
            </a:r>
            <a:r>
              <a:rPr lang="ru-RU" sz="2400" dirty="0" smtClean="0"/>
              <a:t> </a:t>
            </a:r>
            <a:r>
              <a:rPr lang="ru-RU" sz="2400" dirty="0" err="1" smtClean="0"/>
              <a:t>він</a:t>
            </a:r>
            <a:r>
              <a:rPr lang="ru-RU" sz="2400" dirty="0" smtClean="0"/>
              <a:t> прочитав </a:t>
            </a:r>
            <a:r>
              <a:rPr lang="ru-RU" sz="2400" dirty="0" err="1" smtClean="0"/>
              <a:t>ще</a:t>
            </a:r>
            <a:r>
              <a:rPr lang="ru-RU" sz="2400" dirty="0" smtClean="0"/>
              <a:t> </a:t>
            </a:r>
            <a:r>
              <a:rPr lang="ru-RU" sz="2400" dirty="0" err="1" smtClean="0"/>
              <a:t>учнем</a:t>
            </a:r>
            <a:r>
              <a:rPr lang="ru-RU" sz="2400" dirty="0" smtClean="0"/>
              <a:t> </a:t>
            </a:r>
            <a:r>
              <a:rPr lang="ru-RU" sz="2400" dirty="0" err="1" smtClean="0"/>
              <a:t>Харківської</a:t>
            </a:r>
            <a:r>
              <a:rPr lang="ru-RU" sz="2400" dirty="0" smtClean="0"/>
              <a:t> </a:t>
            </a:r>
            <a:r>
              <a:rPr lang="ru-RU" sz="2400" dirty="0" err="1" smtClean="0"/>
              <a:t>реальної</a:t>
            </a:r>
            <a:r>
              <a:rPr lang="ru-RU" sz="2400" dirty="0" smtClean="0"/>
              <a:t> </a:t>
            </a:r>
            <a:r>
              <a:rPr lang="ru-RU" sz="2400" dirty="0" err="1" smtClean="0"/>
              <a:t>гімназії</a:t>
            </a:r>
            <a:r>
              <a:rPr lang="ru-RU" sz="2400" dirty="0" smtClean="0"/>
              <a:t> </a:t>
            </a:r>
            <a:r>
              <a:rPr lang="ru-RU" sz="2400" dirty="0" err="1" smtClean="0"/>
              <a:t>й</a:t>
            </a:r>
            <a:r>
              <a:rPr lang="ru-RU" sz="2400" dirty="0" smtClean="0"/>
              <a:t> </a:t>
            </a:r>
            <a:r>
              <a:rPr lang="ru-RU" sz="2400" dirty="0" err="1" smtClean="0"/>
              <a:t>під</a:t>
            </a:r>
            <a:r>
              <a:rPr lang="ru-RU" sz="2400" dirty="0" smtClean="0"/>
              <a:t> </a:t>
            </a:r>
            <a:r>
              <a:rPr lang="ru-RU" sz="2400" dirty="0" err="1" smtClean="0"/>
              <a:t>впливом</a:t>
            </a:r>
            <a:r>
              <a:rPr lang="ru-RU" sz="2400" dirty="0" smtClean="0"/>
              <a:t> </a:t>
            </a:r>
            <a:r>
              <a:rPr lang="ru-RU" sz="2400" dirty="0" err="1" smtClean="0"/>
              <a:t>яких</a:t>
            </a:r>
            <a:r>
              <a:rPr lang="ru-RU" sz="2400" dirty="0" smtClean="0"/>
              <a:t> почав </a:t>
            </a:r>
            <a:r>
              <a:rPr lang="ru-RU" sz="2400" dirty="0" err="1" smtClean="0"/>
              <a:t>писати</a:t>
            </a:r>
            <a:r>
              <a:rPr lang="ru-RU" sz="2400" dirty="0" smtClean="0"/>
              <a:t> </a:t>
            </a:r>
            <a:r>
              <a:rPr lang="ru-RU" sz="2400" dirty="0" err="1" smtClean="0"/>
              <a:t>українською</a:t>
            </a:r>
            <a:r>
              <a:rPr lang="ru-RU" sz="2400" dirty="0" smtClean="0"/>
              <a:t> </a:t>
            </a:r>
            <a:r>
              <a:rPr lang="ru-RU" sz="2400" dirty="0" err="1" smtClean="0"/>
              <a:t>мовою</a:t>
            </a:r>
            <a:r>
              <a:rPr lang="ru-RU" sz="2400" dirty="0" smtClean="0"/>
              <a:t>. </a:t>
            </a:r>
            <a:br>
              <a:rPr lang="ru-RU" sz="2400" dirty="0" smtClean="0"/>
            </a:br>
            <a:r>
              <a:rPr lang="ru-RU" sz="2400" dirty="0" err="1" smtClean="0"/>
              <a:t>Глибоко</a:t>
            </a:r>
            <a:r>
              <a:rPr lang="ru-RU" sz="2400" dirty="0" smtClean="0"/>
              <a:t> </a:t>
            </a:r>
            <a:r>
              <a:rPr lang="ru-RU" sz="2400" dirty="0" err="1" smtClean="0"/>
              <a:t>співчуваючи</a:t>
            </a:r>
            <a:r>
              <a:rPr lang="ru-RU" sz="2400" dirty="0" smtClean="0"/>
              <a:t> </a:t>
            </a:r>
            <a:r>
              <a:rPr lang="ru-RU" sz="2400" dirty="0" err="1" smtClean="0"/>
              <a:t>знедоленому</a:t>
            </a:r>
            <a:r>
              <a:rPr lang="ru-RU" sz="2400" dirty="0" smtClean="0"/>
              <a:t> простому люду, критично </a:t>
            </a:r>
            <a:r>
              <a:rPr lang="ru-RU" sz="2400" dirty="0" err="1" smtClean="0"/>
              <a:t>ставлячись</a:t>
            </a:r>
            <a:r>
              <a:rPr lang="ru-RU" sz="2400" dirty="0" smtClean="0"/>
              <a:t> до </a:t>
            </a:r>
            <a:r>
              <a:rPr lang="ru-RU" sz="2400" dirty="0" err="1" smtClean="0"/>
              <a:t>тогочасного</a:t>
            </a:r>
            <a:r>
              <a:rPr lang="ru-RU" sz="2400" dirty="0" smtClean="0"/>
              <a:t> </a:t>
            </a:r>
            <a:r>
              <a:rPr lang="ru-RU" sz="2400" dirty="0" err="1" smtClean="0"/>
              <a:t>суспільного</a:t>
            </a:r>
            <a:r>
              <a:rPr lang="ru-RU" sz="2400" dirty="0" smtClean="0"/>
              <a:t> ладу, Б. </a:t>
            </a:r>
            <a:r>
              <a:rPr lang="ru-RU" sz="2400" dirty="0" err="1" smtClean="0"/>
              <a:t>Грінченко</a:t>
            </a:r>
            <a:r>
              <a:rPr lang="ru-RU" sz="2400" dirty="0" smtClean="0"/>
              <a:t> </a:t>
            </a:r>
            <a:r>
              <a:rPr lang="ru-RU" sz="2400" dirty="0" err="1" smtClean="0"/>
              <a:t>підтримує</a:t>
            </a:r>
            <a:r>
              <a:rPr lang="ru-RU" sz="2400" dirty="0" smtClean="0"/>
              <a:t> </a:t>
            </a:r>
            <a:r>
              <a:rPr lang="ru-RU" sz="2400" dirty="0" err="1" smtClean="0"/>
              <a:t>зв'язок</a:t>
            </a:r>
            <a:r>
              <a:rPr lang="ru-RU" sz="2400" dirty="0" smtClean="0"/>
              <a:t> </a:t>
            </a:r>
            <a:r>
              <a:rPr lang="ru-RU" sz="2400" dirty="0" err="1" smtClean="0"/>
              <a:t>з</a:t>
            </a:r>
            <a:r>
              <a:rPr lang="ru-RU" sz="2400" dirty="0" smtClean="0"/>
              <a:t> </a:t>
            </a:r>
            <a:r>
              <a:rPr lang="ru-RU" sz="2400" dirty="0" err="1" smtClean="0"/>
              <a:t>гуртком</a:t>
            </a:r>
            <a:r>
              <a:rPr lang="ru-RU" sz="2400" dirty="0" smtClean="0"/>
              <a:t> </a:t>
            </a:r>
            <a:r>
              <a:rPr lang="ru-RU" sz="2400" dirty="0" err="1" smtClean="0"/>
              <a:t>революційних</a:t>
            </a:r>
            <a:r>
              <a:rPr lang="ru-RU" sz="2400" dirty="0" smtClean="0"/>
              <a:t> </a:t>
            </a:r>
            <a:r>
              <a:rPr lang="ru-RU" sz="2400" dirty="0" err="1" smtClean="0"/>
              <a:t>народників</a:t>
            </a:r>
            <a:r>
              <a:rPr lang="ru-RU" sz="2400" dirty="0" smtClean="0"/>
              <a:t>, </a:t>
            </a:r>
            <a:r>
              <a:rPr lang="ru-RU" sz="2400" dirty="0" err="1" smtClean="0"/>
              <a:t>читає</a:t>
            </a:r>
            <a:r>
              <a:rPr lang="ru-RU" sz="2400" dirty="0" smtClean="0"/>
              <a:t> </a:t>
            </a:r>
            <a:r>
              <a:rPr lang="ru-RU" sz="2400" dirty="0" err="1" smtClean="0"/>
              <a:t>і</a:t>
            </a:r>
            <a:r>
              <a:rPr lang="ru-RU" sz="2400" dirty="0" smtClean="0"/>
              <a:t> </a:t>
            </a:r>
            <a:r>
              <a:rPr lang="ru-RU" sz="2400" dirty="0" err="1" smtClean="0"/>
              <a:t>розповсюджує</a:t>
            </a:r>
            <a:r>
              <a:rPr lang="ru-RU" sz="2400" dirty="0" smtClean="0"/>
              <a:t> </a:t>
            </a:r>
            <a:r>
              <a:rPr lang="ru-RU" sz="2400" dirty="0" err="1" smtClean="0"/>
              <a:t>заборонену</a:t>
            </a:r>
            <a:r>
              <a:rPr lang="ru-RU" sz="2400" dirty="0" smtClean="0"/>
              <a:t> </a:t>
            </a:r>
            <a:r>
              <a:rPr lang="ru-RU" sz="2400" dirty="0" err="1" smtClean="0"/>
              <a:t>літературу</a:t>
            </a:r>
            <a:r>
              <a:rPr lang="ru-RU" sz="2400" dirty="0" smtClean="0"/>
              <a:t>.</a:t>
            </a:r>
            <a:endParaRPr lang="ru-RU" sz="2400" dirty="0"/>
          </a:p>
        </p:txBody>
      </p:sp>
      <p:sp>
        <p:nvSpPr>
          <p:cNvPr id="4" name="Содержимое 3"/>
          <p:cNvSpPr>
            <a:spLocks noGrp="1"/>
          </p:cNvSpPr>
          <p:nvPr>
            <p:ph idx="1"/>
          </p:nvPr>
        </p:nvSpPr>
        <p:spPr/>
        <p:txBody>
          <a:bodyPr/>
          <a:lstStyle/>
          <a:p>
            <a:endParaRPr lang="ru-RU"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6776" y="274638"/>
            <a:ext cx="400024" cy="1143000"/>
          </a:xfrm>
        </p:spPr>
        <p:txBody>
          <a:bodyPr/>
          <a:lstStyle/>
          <a:p>
            <a:endParaRPr lang="ru-RU" dirty="0"/>
          </a:p>
        </p:txBody>
      </p:sp>
      <p:sp>
        <p:nvSpPr>
          <p:cNvPr id="3" name="Содержимое 2"/>
          <p:cNvSpPr>
            <a:spLocks noGrp="1"/>
          </p:cNvSpPr>
          <p:nvPr>
            <p:ph idx="1"/>
          </p:nvPr>
        </p:nvSpPr>
        <p:spPr>
          <a:xfrm>
            <a:off x="357158" y="928670"/>
            <a:ext cx="8229600" cy="4525963"/>
          </a:xfrm>
        </p:spPr>
        <p:txBody>
          <a:bodyPr/>
          <a:lstStyle/>
          <a:p>
            <a:r>
              <a:rPr lang="ru-RU" dirty="0" smtClean="0"/>
              <a:t> </a:t>
            </a:r>
            <a:r>
              <a:rPr lang="ru-RU" dirty="0" err="1" smtClean="0"/>
              <a:t>Літературні</a:t>
            </a:r>
            <a:r>
              <a:rPr lang="ru-RU" dirty="0" smtClean="0"/>
              <a:t> </a:t>
            </a:r>
            <a:r>
              <a:rPr lang="ru-RU" dirty="0" err="1" smtClean="0"/>
              <a:t>псевдоніми</a:t>
            </a:r>
            <a:r>
              <a:rPr lang="ru-RU" dirty="0" smtClean="0"/>
              <a:t>: </a:t>
            </a:r>
            <a:r>
              <a:rPr lang="ru-RU" dirty="0" smtClean="0">
                <a:solidFill>
                  <a:srgbClr val="002060"/>
                </a:solidFill>
              </a:rPr>
              <a:t>Василь </a:t>
            </a:r>
            <a:r>
              <a:rPr lang="ru-RU" dirty="0" err="1" smtClean="0">
                <a:solidFill>
                  <a:srgbClr val="002060"/>
                </a:solidFill>
              </a:rPr>
              <a:t>Чайченко</a:t>
            </a:r>
            <a:r>
              <a:rPr lang="ru-RU" dirty="0" smtClean="0">
                <a:solidFill>
                  <a:srgbClr val="002060"/>
                </a:solidFill>
              </a:rPr>
              <a:t>, Л. </a:t>
            </a:r>
            <a:r>
              <a:rPr lang="ru-RU" dirty="0" err="1" smtClean="0">
                <a:solidFill>
                  <a:srgbClr val="002060"/>
                </a:solidFill>
              </a:rPr>
              <a:t>Яворенко</a:t>
            </a:r>
            <a:r>
              <a:rPr lang="ru-RU" dirty="0" smtClean="0">
                <a:solidFill>
                  <a:srgbClr val="002060"/>
                </a:solidFill>
              </a:rPr>
              <a:t>, П. </a:t>
            </a:r>
            <a:r>
              <a:rPr lang="ru-RU" dirty="0" err="1" smtClean="0">
                <a:solidFill>
                  <a:srgbClr val="002060"/>
                </a:solidFill>
              </a:rPr>
              <a:t>Вартовий</a:t>
            </a:r>
            <a:r>
              <a:rPr lang="ru-RU" dirty="0" smtClean="0">
                <a:solidFill>
                  <a:srgbClr val="002060"/>
                </a:solidFill>
              </a:rPr>
              <a:t>, Б. </a:t>
            </a:r>
            <a:r>
              <a:rPr lang="ru-RU" dirty="0" err="1" smtClean="0">
                <a:solidFill>
                  <a:srgbClr val="002060"/>
                </a:solidFill>
              </a:rPr>
              <a:t>Вільховий</a:t>
            </a:r>
            <a:r>
              <a:rPr lang="ru-RU" dirty="0" smtClean="0">
                <a:solidFill>
                  <a:srgbClr val="002060"/>
                </a:solidFill>
              </a:rPr>
              <a:t>, </a:t>
            </a:r>
            <a:r>
              <a:rPr lang="ru-RU" dirty="0" err="1" smtClean="0">
                <a:solidFill>
                  <a:srgbClr val="002060"/>
                </a:solidFill>
              </a:rPr>
              <a:t>Перекотиполе</a:t>
            </a:r>
            <a:r>
              <a:rPr lang="ru-RU" dirty="0" smtClean="0">
                <a:solidFill>
                  <a:srgbClr val="002060"/>
                </a:solidFill>
              </a:rPr>
              <a:t>, </a:t>
            </a:r>
            <a:r>
              <a:rPr lang="ru-RU" dirty="0" err="1" smtClean="0">
                <a:solidFill>
                  <a:srgbClr val="002060"/>
                </a:solidFill>
              </a:rPr>
              <a:t>Гречаник</a:t>
            </a:r>
            <a:r>
              <a:rPr lang="ru-RU" dirty="0" smtClean="0"/>
              <a:t>.</a:t>
            </a:r>
            <a:endParaRPr lang="ru-RU" dirty="0"/>
          </a:p>
        </p:txBody>
      </p:sp>
      <p:pic>
        <p:nvPicPr>
          <p:cNvPr id="4" name="Рисунок 3" descr="Грінченко_Б2.jpg"/>
          <p:cNvPicPr>
            <a:picLocks noChangeAspect="1"/>
          </p:cNvPicPr>
          <p:nvPr/>
        </p:nvPicPr>
        <p:blipFill>
          <a:blip r:embed="rId2"/>
          <a:stretch>
            <a:fillRect/>
          </a:stretch>
        </p:blipFill>
        <p:spPr>
          <a:xfrm>
            <a:off x="3071802" y="2596366"/>
            <a:ext cx="2928958" cy="4261634"/>
          </a:xfrm>
          <a:prstGeom prst="roundRect">
            <a:avLst>
              <a:gd name="adj" fmla="val 16667"/>
            </a:avLst>
          </a:prstGeom>
          <a:ln>
            <a:solidFill>
              <a:srgbClr val="FFFF00"/>
            </a:solidFill>
          </a:ln>
          <a:effectLst>
            <a:outerShdw blurRad="76200" dist="38100" dir="7800000" algn="tl" rotWithShape="0">
              <a:srgbClr val="000000">
                <a:alpha val="40000"/>
              </a:srgbClr>
            </a:outerShdw>
          </a:effectLst>
          <a:scene3d>
            <a:camera prst="isometricOffAxis1Right"/>
            <a:lightRig rig="contrasting" dir="t">
              <a:rot lat="0" lon="0" rev="4200000"/>
            </a:lightRig>
          </a:scene3d>
          <a:sp3d prstMaterial="plastic">
            <a:bevelT w="381000" h="114300" prst="relaxedInset"/>
            <a:contourClr>
              <a:srgbClr val="969696"/>
            </a:contourClr>
          </a:sp3d>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928802"/>
            <a:ext cx="8229600" cy="1143000"/>
          </a:xfrm>
        </p:spPr>
        <p:txBody>
          <a:bodyPr>
            <a:noAutofit/>
          </a:bodyPr>
          <a:lstStyle/>
          <a:p>
            <a:r>
              <a:rPr lang="ru-RU" sz="2800" dirty="0" smtClean="0"/>
              <a:t>У 1879 </a:t>
            </a:r>
            <a:r>
              <a:rPr lang="ru-RU" sz="2800" dirty="0" err="1" smtClean="0"/>
              <a:t>році</a:t>
            </a:r>
            <a:r>
              <a:rPr lang="ru-RU" sz="2800" dirty="0" smtClean="0"/>
              <a:t> юнака </a:t>
            </a:r>
            <a:r>
              <a:rPr lang="ru-RU" sz="2800" dirty="0" err="1" smtClean="0"/>
              <a:t>заарештовують</a:t>
            </a:r>
            <a:r>
              <a:rPr lang="ru-RU" sz="2800" dirty="0" smtClean="0"/>
              <a:t> </a:t>
            </a:r>
            <a:r>
              <a:rPr lang="ru-RU" sz="2800" dirty="0" err="1" smtClean="0"/>
              <a:t>і</a:t>
            </a:r>
            <a:r>
              <a:rPr lang="ru-RU" sz="2800" dirty="0" smtClean="0"/>
              <a:t> </a:t>
            </a:r>
            <a:r>
              <a:rPr lang="ru-RU" sz="2800" dirty="0" err="1" smtClean="0"/>
              <a:t>допитують</a:t>
            </a:r>
            <a:r>
              <a:rPr lang="ru-RU" sz="2800" dirty="0" smtClean="0"/>
              <a:t> у </a:t>
            </a:r>
            <a:r>
              <a:rPr lang="ru-RU" sz="2800" dirty="0" err="1" smtClean="0"/>
              <a:t>в'язниці</a:t>
            </a:r>
            <a:r>
              <a:rPr lang="ru-RU" sz="2800" dirty="0" smtClean="0"/>
              <a:t>. </a:t>
            </a:r>
            <a:r>
              <a:rPr lang="ru-RU" sz="2800" dirty="0" err="1" smtClean="0"/>
              <a:t>Ця</a:t>
            </a:r>
            <a:r>
              <a:rPr lang="ru-RU" sz="2800" dirty="0" smtClean="0"/>
              <a:t> </a:t>
            </a:r>
            <a:r>
              <a:rPr lang="ru-RU" sz="2800" dirty="0" err="1" smtClean="0"/>
              <a:t>обставина</a:t>
            </a:r>
            <a:r>
              <a:rPr lang="ru-RU" sz="2800" dirty="0" smtClean="0"/>
              <a:t> мала </a:t>
            </a:r>
            <a:r>
              <a:rPr lang="ru-RU" sz="2800" dirty="0" err="1" smtClean="0"/>
              <a:t>сумні</a:t>
            </a:r>
            <a:r>
              <a:rPr lang="ru-RU" sz="2800" dirty="0" smtClean="0"/>
              <a:t> </a:t>
            </a:r>
            <a:r>
              <a:rPr lang="ru-RU" sz="2800" dirty="0" err="1" smtClean="0"/>
              <a:t>наслідки</a:t>
            </a:r>
            <a:r>
              <a:rPr lang="ru-RU" sz="2800" dirty="0" smtClean="0"/>
              <a:t> — </a:t>
            </a:r>
            <a:r>
              <a:rPr lang="ru-RU" sz="2800" dirty="0" err="1" smtClean="0"/>
              <a:t>виключення</a:t>
            </a:r>
            <a:r>
              <a:rPr lang="ru-RU" sz="2800" dirty="0" smtClean="0"/>
              <a:t> </a:t>
            </a:r>
            <a:r>
              <a:rPr lang="ru-RU" sz="2800" dirty="0" err="1" smtClean="0"/>
              <a:t>з</a:t>
            </a:r>
            <a:r>
              <a:rPr lang="ru-RU" sz="2800" dirty="0" smtClean="0"/>
              <a:t> </a:t>
            </a:r>
            <a:r>
              <a:rPr lang="ru-RU" sz="2800" dirty="0" err="1" smtClean="0"/>
              <a:t>гімназії</a:t>
            </a:r>
            <a:r>
              <a:rPr lang="ru-RU" sz="2800" dirty="0" smtClean="0"/>
              <a:t>, </a:t>
            </a:r>
            <a:r>
              <a:rPr lang="ru-RU" sz="2800" dirty="0" err="1" smtClean="0"/>
              <a:t>заборона</a:t>
            </a:r>
            <a:r>
              <a:rPr lang="ru-RU" sz="2800" dirty="0" smtClean="0"/>
              <a:t> </a:t>
            </a:r>
            <a:r>
              <a:rPr lang="ru-RU" sz="2800" dirty="0" err="1" smtClean="0"/>
              <a:t>продовжувати</a:t>
            </a:r>
            <a:r>
              <a:rPr lang="ru-RU" sz="2800" dirty="0" smtClean="0"/>
              <a:t> </a:t>
            </a:r>
            <a:r>
              <a:rPr lang="ru-RU" sz="2800" dirty="0" err="1" smtClean="0"/>
              <a:t>навчання</a:t>
            </a:r>
            <a:r>
              <a:rPr lang="ru-RU" sz="2800" dirty="0" smtClean="0"/>
              <a:t>, </a:t>
            </a:r>
            <a:r>
              <a:rPr lang="ru-RU" sz="2800" dirty="0" err="1" smtClean="0"/>
              <a:t>постійний</a:t>
            </a:r>
            <a:r>
              <a:rPr lang="ru-RU" sz="2800" dirty="0" smtClean="0"/>
              <a:t> </a:t>
            </a:r>
            <a:r>
              <a:rPr lang="ru-RU" sz="2800" dirty="0" err="1" smtClean="0"/>
              <a:t>жандармський</a:t>
            </a:r>
            <a:r>
              <a:rPr lang="ru-RU" sz="2800" dirty="0" smtClean="0"/>
              <a:t> </a:t>
            </a:r>
            <a:r>
              <a:rPr lang="ru-RU" sz="2800" dirty="0" err="1" smtClean="0"/>
              <a:t>нагляд</a:t>
            </a:r>
            <a:r>
              <a:rPr lang="ru-RU" sz="2800" dirty="0" smtClean="0"/>
              <a:t>, </a:t>
            </a:r>
            <a:r>
              <a:rPr lang="ru-RU" sz="2800" dirty="0" err="1" smtClean="0"/>
              <a:t>набута</a:t>
            </a:r>
            <a:r>
              <a:rPr lang="ru-RU" sz="2800" dirty="0" smtClean="0"/>
              <a:t> у </a:t>
            </a:r>
            <a:r>
              <a:rPr lang="ru-RU" sz="2800" dirty="0" err="1" smtClean="0"/>
              <a:t>тюрмі</a:t>
            </a:r>
            <a:r>
              <a:rPr lang="ru-RU" sz="2800" dirty="0" smtClean="0"/>
              <a:t> хвороба </a:t>
            </a:r>
            <a:r>
              <a:rPr lang="ru-RU" sz="2800" dirty="0" err="1" smtClean="0"/>
              <a:t>легень</a:t>
            </a:r>
            <a:r>
              <a:rPr lang="ru-RU" sz="2800" dirty="0" smtClean="0"/>
              <a:t> </a:t>
            </a:r>
            <a:endParaRPr lang="ru-RU" sz="2800" dirty="0"/>
          </a:p>
        </p:txBody>
      </p:sp>
      <p:pic>
        <p:nvPicPr>
          <p:cNvPr id="4" name="Содержимое 3" descr="knigi.jpg"/>
          <p:cNvPicPr>
            <a:picLocks noGrp="1" noChangeAspect="1"/>
          </p:cNvPicPr>
          <p:nvPr>
            <p:ph idx="1"/>
          </p:nvPr>
        </p:nvPicPr>
        <p:blipFill>
          <a:blip r:embed="rId2"/>
          <a:stretch>
            <a:fillRect/>
          </a:stretch>
        </p:blipFill>
        <p:spPr>
          <a:xfrm>
            <a:off x="4572000" y="3786190"/>
            <a:ext cx="3831698" cy="2873775"/>
          </a:xfrm>
          <a:effectLst>
            <a:softEdge rad="635000"/>
          </a:effectLst>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500306"/>
            <a:ext cx="8229600" cy="1143000"/>
          </a:xfrm>
        </p:spPr>
        <p:txBody>
          <a:bodyPr>
            <a:noAutofit/>
          </a:bodyPr>
          <a:lstStyle/>
          <a:p>
            <a:r>
              <a:rPr lang="ru-RU" sz="2400" dirty="0" err="1" smtClean="0"/>
              <a:t>Вийшовши</a:t>
            </a:r>
            <a:r>
              <a:rPr lang="ru-RU" sz="2400" dirty="0" smtClean="0"/>
              <a:t> </a:t>
            </a:r>
            <a:r>
              <a:rPr lang="ru-RU" sz="2400" dirty="0" err="1" smtClean="0"/>
              <a:t>з</a:t>
            </a:r>
            <a:r>
              <a:rPr lang="ru-RU" sz="2400" dirty="0" smtClean="0"/>
              <a:t> </a:t>
            </a:r>
            <a:r>
              <a:rPr lang="ru-RU" sz="2400" dirty="0" err="1" smtClean="0"/>
              <a:t>в'язниці</a:t>
            </a:r>
            <a:r>
              <a:rPr lang="ru-RU" sz="2400" dirty="0" smtClean="0"/>
              <a:t>, Б. </a:t>
            </a:r>
            <a:r>
              <a:rPr lang="ru-RU" sz="2400" dirty="0" err="1" smtClean="0"/>
              <a:t>Грінченко</a:t>
            </a:r>
            <a:r>
              <a:rPr lang="ru-RU" sz="2400" dirty="0" smtClean="0"/>
              <a:t> </a:t>
            </a:r>
            <a:r>
              <a:rPr lang="ru-RU" sz="2400" dirty="0" err="1" smtClean="0"/>
              <a:t>займається</a:t>
            </a:r>
            <a:r>
              <a:rPr lang="ru-RU" sz="2400" dirty="0" smtClean="0"/>
              <a:t> </a:t>
            </a:r>
            <a:r>
              <a:rPr lang="ru-RU" sz="2400" dirty="0" err="1" smtClean="0"/>
              <a:t>самоосвітою</a:t>
            </a:r>
            <a:r>
              <a:rPr lang="ru-RU" sz="2400" dirty="0" smtClean="0"/>
              <a:t>, </a:t>
            </a:r>
            <a:r>
              <a:rPr lang="ru-RU" sz="2400" dirty="0" err="1" smtClean="0"/>
              <a:t>успішно</a:t>
            </a:r>
            <a:r>
              <a:rPr lang="ru-RU" sz="2400" dirty="0" smtClean="0"/>
              <a:t> </a:t>
            </a:r>
            <a:r>
              <a:rPr lang="ru-RU" sz="2400" dirty="0" err="1" smtClean="0"/>
              <a:t>вивчає</a:t>
            </a:r>
            <a:r>
              <a:rPr lang="ru-RU" sz="2400" dirty="0" smtClean="0"/>
              <a:t> </a:t>
            </a:r>
            <a:r>
              <a:rPr lang="ru-RU" sz="2400" dirty="0" err="1" smtClean="0"/>
              <a:t>німецьку</a:t>
            </a:r>
            <a:r>
              <a:rPr lang="ru-RU" sz="2400" dirty="0" smtClean="0"/>
              <a:t> та </a:t>
            </a:r>
            <a:r>
              <a:rPr lang="ru-RU" sz="2400" dirty="0" err="1" smtClean="0"/>
              <a:t>французьку</a:t>
            </a:r>
            <a:r>
              <a:rPr lang="ru-RU" sz="2400" dirty="0" smtClean="0"/>
              <a:t> </a:t>
            </a:r>
            <a:r>
              <a:rPr lang="ru-RU" sz="2400" dirty="0" err="1" smtClean="0"/>
              <a:t>мови</a:t>
            </a:r>
            <a:r>
              <a:rPr lang="ru-RU" sz="2400" dirty="0" smtClean="0"/>
              <a:t>. </a:t>
            </a:r>
            <a:r>
              <a:rPr lang="ru-RU" sz="2400" dirty="0" err="1" smtClean="0"/>
              <a:t>Майбутній</a:t>
            </a:r>
            <a:r>
              <a:rPr lang="ru-RU" sz="2400" dirty="0" smtClean="0"/>
              <a:t> </a:t>
            </a:r>
            <a:r>
              <a:rPr lang="ru-RU" sz="2400" dirty="0" err="1" smtClean="0"/>
              <a:t>письменник</a:t>
            </a:r>
            <a:r>
              <a:rPr lang="ru-RU" sz="2400" dirty="0" smtClean="0"/>
              <a:t> остаточно </a:t>
            </a:r>
            <a:r>
              <a:rPr lang="ru-RU" sz="2400" dirty="0" err="1" smtClean="0"/>
              <a:t>утверджується</a:t>
            </a:r>
            <a:r>
              <a:rPr lang="ru-RU" sz="2400" dirty="0" smtClean="0"/>
              <a:t> на </a:t>
            </a:r>
            <a:r>
              <a:rPr lang="ru-RU" sz="2400" dirty="0" err="1" smtClean="0"/>
              <a:t>позиціях</a:t>
            </a:r>
            <a:r>
              <a:rPr lang="ru-RU" sz="2400" dirty="0" smtClean="0"/>
              <a:t> </a:t>
            </a:r>
            <a:r>
              <a:rPr lang="ru-RU" sz="2400" dirty="0" err="1" smtClean="0"/>
              <a:t>інтелігента-народника</a:t>
            </a:r>
            <a:r>
              <a:rPr lang="ru-RU" sz="2400" dirty="0" smtClean="0"/>
              <a:t>, </a:t>
            </a:r>
            <a:r>
              <a:rPr lang="ru-RU" sz="2400" dirty="0" err="1" smtClean="0"/>
              <a:t>просвітителя</a:t>
            </a:r>
            <a:r>
              <a:rPr lang="ru-RU" sz="2400" dirty="0" smtClean="0"/>
              <a:t>. </a:t>
            </a:r>
            <a:r>
              <a:rPr lang="ru-RU" sz="2400" dirty="0" err="1" smtClean="0"/>
              <a:t>Він</a:t>
            </a:r>
            <a:r>
              <a:rPr lang="ru-RU" sz="2400" dirty="0" smtClean="0"/>
              <a:t> </a:t>
            </a:r>
            <a:r>
              <a:rPr lang="ru-RU" sz="2400" dirty="0" err="1" smtClean="0"/>
              <a:t>наполегливо</a:t>
            </a:r>
            <a:r>
              <a:rPr lang="ru-RU" sz="2400" dirty="0" smtClean="0"/>
              <a:t> </a:t>
            </a:r>
            <a:r>
              <a:rPr lang="ru-RU" sz="2400" dirty="0" err="1" smtClean="0"/>
              <a:t>шукає</a:t>
            </a:r>
            <a:r>
              <a:rPr lang="ru-RU" sz="2400" dirty="0" smtClean="0"/>
              <a:t> </a:t>
            </a:r>
            <a:r>
              <a:rPr lang="ru-RU" sz="2400" dirty="0" err="1" smtClean="0"/>
              <a:t>практичної</a:t>
            </a:r>
            <a:r>
              <a:rPr lang="ru-RU" sz="2400" dirty="0" smtClean="0"/>
              <a:t> </a:t>
            </a:r>
            <a:r>
              <a:rPr lang="ru-RU" sz="2400" dirty="0" err="1" smtClean="0"/>
              <a:t>реалізації</a:t>
            </a:r>
            <a:r>
              <a:rPr lang="ru-RU" sz="2400" dirty="0" smtClean="0"/>
              <a:t> </a:t>
            </a:r>
            <a:r>
              <a:rPr lang="ru-RU" sz="2400" dirty="0" err="1" smtClean="0"/>
              <a:t>своєї</a:t>
            </a:r>
            <a:r>
              <a:rPr lang="ru-RU" sz="2400" dirty="0" smtClean="0"/>
              <a:t> </a:t>
            </a:r>
            <a:r>
              <a:rPr lang="ru-RU" sz="2400" dirty="0" err="1" smtClean="0"/>
              <a:t>всебічно</a:t>
            </a:r>
            <a:r>
              <a:rPr lang="ru-RU" sz="2400" dirty="0" smtClean="0"/>
              <a:t> </a:t>
            </a:r>
            <a:r>
              <a:rPr lang="ru-RU" sz="2400" dirty="0" err="1" smtClean="0"/>
              <a:t>продуманої</a:t>
            </a:r>
            <a:r>
              <a:rPr lang="ru-RU" sz="2400" dirty="0" smtClean="0"/>
              <a:t> </a:t>
            </a:r>
            <a:r>
              <a:rPr lang="ru-RU" sz="2400" dirty="0" err="1" smtClean="0"/>
              <a:t>культурно-освітньої</a:t>
            </a:r>
            <a:r>
              <a:rPr lang="ru-RU" sz="2400" dirty="0" smtClean="0"/>
              <a:t> </a:t>
            </a:r>
            <a:r>
              <a:rPr lang="ru-RU" sz="2400" dirty="0" err="1" smtClean="0"/>
              <a:t>програми</a:t>
            </a:r>
            <a:r>
              <a:rPr lang="ru-RU" sz="2400" dirty="0" smtClean="0"/>
              <a:t>. </a:t>
            </a:r>
            <a:endParaRPr lang="ru-RU" sz="2400" dirty="0"/>
          </a:p>
        </p:txBody>
      </p:sp>
      <p:sp>
        <p:nvSpPr>
          <p:cNvPr id="3" name="Содержимое 2"/>
          <p:cNvSpPr>
            <a:spLocks noGrp="1"/>
          </p:cNvSpPr>
          <p:nvPr>
            <p:ph idx="1"/>
          </p:nvPr>
        </p:nvSpPr>
        <p:spPr>
          <a:xfrm>
            <a:off x="3714744" y="928670"/>
            <a:ext cx="4643470" cy="1268403"/>
          </a:xfrm>
        </p:spPr>
        <p:txBody>
          <a:bodyPr/>
          <a:lstStyle/>
          <a:p>
            <a:r>
              <a:rPr lang="uk-UA" i="1" dirty="0" smtClean="0">
                <a:solidFill>
                  <a:srgbClr val="0070C0"/>
                </a:solidFill>
              </a:rPr>
              <a:t>Вчений-мовознавець</a:t>
            </a:r>
            <a:endParaRPr lang="ru-RU" i="1" dirty="0">
              <a:solidFill>
                <a:srgbClr val="0070C0"/>
              </a:solidFill>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Тема50">
  <a:themeElements>
    <a:clrScheme name="Другая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AC08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TotalTime>
  <Words>1472</Words>
  <Application>Microsoft Office PowerPoint</Application>
  <PresentationFormat>Экран (4:3)</PresentationFormat>
  <Paragraphs>51</Paragraphs>
  <Slides>32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Тема50</vt:lpstr>
      <vt:lpstr>150 років від  дня народження </vt:lpstr>
      <vt:lpstr>Тобі, Україно моя, і перший мій подих, і подих останній тобі.                В. Еллан</vt:lpstr>
      <vt:lpstr>Слайд 3</vt:lpstr>
      <vt:lpstr>Слайд 4</vt:lpstr>
      <vt:lpstr>Слайд 5</vt:lpstr>
      <vt:lpstr>І скоро, під враженням прочитаного, підліток починає писати і сам. Він створює «самвидавівський» рукописний журнал, який заповнює власними оповіданнями та віршами.   Вирішальним для долі Бориса Грінченка як письменника стало знайомство з творами Тараса Шевченка, які він прочитав ще учнем Харківської реальної гімназії й під впливом яких почав писати українською мовою.  Глибоко співчуваючи знедоленому простому люду, критично ставлячись до тогочасного суспільного ладу, Б. Грінченко підтримує зв'язок з гуртком революційних народників, читає і розповсюджує заборонену літературу.</vt:lpstr>
      <vt:lpstr>Слайд 7</vt:lpstr>
      <vt:lpstr>У 1879 році юнака заарештовують і допитують у в'язниці. Ця обставина мала сумні наслідки — виключення з гімназії, заборона продовжувати навчання, постійний жандармський нагляд, набута у тюрмі хвороба легень </vt:lpstr>
      <vt:lpstr>Вийшовши з в'язниці, Б. Грінченко займається самоосвітою, успішно вивчає німецьку та французьку мови. Майбутній письменник остаточно утверджується на позиціях інтелігента-народника, просвітителя. Він наполегливо шукає практичної реалізації своєї всебічно продуманої культурно-освітньої програми. </vt:lpstr>
      <vt:lpstr>Важливе місце у цій програмі надавалося книжкам для народу, зокрема для дітей. У Харкові письменник видає три книжки для народного читання — художні «Бідний вовк», «Два товариші» і науково-популярну брошюру «Про грім та блискавку». Грінченко мріяв скласти таку популярну бібліотеку для простих людей, яка б допомогла здобути хоча б елементарну освіту. Він складає іспити на народного вчителя і розпочинає педагогічну діяльність на селі. Рік 1881-й — літературний дебют Бориса Грінченка: у львівському журналі «Світ» Іван Франко друкує перші вірші молодого поета. Серед них — хрестоматійний заклик «До праці» — кредо поета і громадянина:  </vt:lpstr>
      <vt:lpstr>Працюючи вчителем більше десяти років (1981 — 1893), глибоко вивчаючи історію педагогіки, Грінченко пише низку статей про школу і для школи, надзвичайно потрібних у той час: «На беспросветном пути. Об украинской школе», «Народні вчителі і українська школа» та ін. Він є також автором «Української граматики до науки читання й писання» зі статтею для вчителів і прописами, першої книжки для читання в школі «Рідне слово», яку він написав разом із дружиною М. М. Грінченко (літературний псевдонім — Марія Загірня). Ці підручники неодноразово перевидавалися і до сьогодні не втратили своєї цінності, як і педагогічні погляди Грінченка — палкого прихильника освіти, поборника викладання рідною мовою. </vt:lpstr>
      <vt:lpstr>Утверджується Б. Грінченко і як письменник. Він публікує поетичні збірки — «Пісні Василя Чайченка», «Під сільською стріхою», «Під хмарним небом», пише десятки оповідань — «Екзамен», «Без хліба», «Сама, зовсім сама», «Сестриця Галя», «Дядько Тимоха», «Ксеня», «Хата», «Каторжна», «Серед чужих людей» та ін., дві повісті з життя інтелігенції —  «Сонячний промінь» і «На розпутті», працює над драмами.</vt:lpstr>
      <vt:lpstr>Свої думки суспільно-культурного діяча, громадянина, патріота країни Грінченко викладає у публіцистично-критичних статтях — «Галицькі вірші», «Листи з України Наддніпрянської». Перейняті уболіванням за долю України, її культуру й зокрема літературу, статті Грінченка викликали бурхливі дискусії. Так, відповіддю на «Листи...» Б. Грінченка був цикл «Листів на Наддніпрянську Україну» М. Драгоманова, який на той час перебував за кордоном. Роздуми Бориса Грінченка і Михайла Драгоманова, що випливали хоча і з різних конкретних пропозицій, але зі спільності їх уболівань за долю України, української літератури, прагнення піднести її до рівня високо розвинених європейських літератур, мали позитивний вплив на розвиток української літератури. </vt:lpstr>
      <vt:lpstr>Подвижницька діяльність Бориса Грінченка дала підставу Іванові Франкові у статті «Нарис літературного життя в 1892 році» вітати Грінченка, який «засипає мало не всі наші видання своїми, не раз многоцінними писаннями: повістями, віршами, статтями критичними й популярно-науковими, працює без «віддиху», а також відзначити, що Грінченко у своїх писаннях «проявляє, побіч знання мови української, також гарячу любов до України, щирий демократизм, бистре око на хиби української суспільності» . </vt:lpstr>
      <vt:lpstr>У 1893 році Борис Грінченко переїздить до Чернігова і, працюючи тут на різних посадах у земстві, повністю присвячує себе культурно-освітній роботі. Разом з дружиною Марією Загірньою він успішно реалізує свою освітню, педагогічну програму — видає власним коштом в умовах найжорстокішої цензури книжки для народу (45 назв). Про те, якою була ця цензура, свідчать такі факти: Грінченко надсилає до цензурного комітету два рукописи: «Байки Леоніда Глібова» і збірку «Народні прислів'я та приказки». Цензор на книжці «Байки Леоніда Глібова» пише, що дозволу на друк не дає, оскільки подібна книжка є в російській літературі — «Басни Крылова»; на збірці ж «Народні прислів'я і приказки» пише, що друкувати забороняється, оскільки в російській літературі подібної книжки немає, а це вивищує українську літературу.</vt:lpstr>
      <vt:lpstr> Однак, незважаючи на цензурні зашморги, у видавництві Грінченка (засноване 1894 р. в Чернігові, відновлене на початку XX ст. у Києві) побачили світ понад 50 книжок для народного читання тиражем близько 200 тисяч примірників. Серед них вірші  Т. Шевченка, оповідання М. Коцюбинського, приказки Є. Гребінки, байки Л. Глібова, оповідання Ю. Федьковича, поетична збірка «Кобза» поета-засланця Павла Грабовського та ін.  Велике значення для підвищення загальноосвітнього і культурного рівня народу мали такі науково-популярні нариси як «Чума», «Серед крижаного моря», «Як вигадано машиною їздити», «Велика пустиня Сахара», «Фінляндія» та ін. Як пізніше згадував Павло Тичина, він з великим інтересом прочитав нарис «Під землею. Про шахти», а Максим Рильський свого часу читав виданого Б. Грінченком «Робінзона Крузо» Д. Дефо. Іван Франко підкреслював, що такі популярні видання несли народові не лише знання, а й «те розуміння, що українською мовою можна писати про всякі справи, що вона здатна й до книжки, й до науки» . 1896 року на прохання І. Франка Грінченко пише нарис «Яка тепер народна школа на Вкраїні». </vt:lpstr>
      <vt:lpstr>Плідно працював Борис Грінченко на терені фольклористики й етнографії — тритомне видання «Этнографических материалов, собранных в Черниговской и соседних с ней губерниях», збірник «Из уст народа. Малороссийские рассказы, сказки й пр.», широкий бібліографічний покажчик «Литература украинского фольклора 1777 — 1900», десятки призначених для народного читання книжок фольклорної тематики — «Живі струни», «Книга казок віршем», «Два морози», «Думки кобзарські», «Колоски», «Веселий оповідач». </vt:lpstr>
      <vt:lpstr>Б.Грінченко брав активну участь у роботі нелегальної «Чернігівської громади», програма якої мала на меті протидіяти самодержавству. На прохання громади письменник пише брошюру «Нарід у неволі», у якій звертається із закликом до європейської громадськості не підтримувати колонізаторську політику самодержавної Росії щодо України, виголошує доповідь «Нова сім'я. Було, є, і буде», у якій обґрунтовує суспільний ідеал — ввести український народ «рівноправним товариством у вселюдське товариство».</vt:lpstr>
      <vt:lpstr>Щира дружба зв'язувала Грінченка з Михайлом Коцюбинським, Володимиром Самійленком, які жили тоді у Чернігові; листувався він із Іваном Франком, Михайлом Павликом, Павлом Грабовським, збірку якого — «Кобза» — видає 1898 р. у Чернігові. У цей час виходять друком поетична збірка Грінченка «Пісні та думи», збірки оповідань «Хатка в балці», «Оповідання», драми «Ясні зорі», «Степовий гість», «Серед бурі» та інші твори. На чернігівський період припадає також подвижницька діяльність Бориса Грінченка як упорядника колекції музею української старовини В. Тарновського, у якій були особисті речі, рукописи й малюнки Тараса Шевченка, шабля Богдана Хмельницького та інші цінні реліквії. Вони склали основу першого національного українського музею («Каталог музея украинских древностей В. Тарновского». Составитель Б.Д.Гринченко).</vt:lpstr>
      <vt:lpstr>Слайд 20</vt:lpstr>
      <vt:lpstr>У 1902 р. Грінченки переїжджають до Києва. Власне літературна праця письменника більш ніж на два роки переривається напруженою роботою над словником української мови. Громадянським і творчим подвигом можна назвати цю роботу письменника. Адже скласти словник української мови мріяли такі знані діячі української культури як Пантелеймон Куліш, Іван Нечуй-Левицький та ін. Завдяки гідним подиву працелюбності, наполегливості Грінченка роботу з укладання словника було здійснено. З матеріалів, які були в розпорядженні журналу «Киевская старина», та зі своїх власних Грінченко уклав чотиритомний «Словарь української мови», який, як і його мовознавчі студії «Огляд української лексикографії», «Три питання нашого правопису» та інші, не втратили своєї наукової цінності й сьогодні. Діставши згоду редакції «Киевской старины», Грінченко не лише упорядковує вже зібрані матеріали, а додає тисячі нових слів, коментує їх за найавторитетнішими виданнями. Завершена 1904 року праця здобула високу оцінку вітчизняних і зарубіжних фахівців, а 1906 р. Російська Академія Наук відзначила «Словник...» другою премією ім. М. Костомарова.</vt:lpstr>
      <vt:lpstr> „З синівською сумлінністю, з дивовижною повнотою у словнику зібрано усе, що на той час вродило квітчасте поле живої української мови... Тільки любов здатна була звершити цей подвиг – звершити працю всеосяжну, завдяки якій у фантастичній лексичній щедрості, в багатющому духовному спектрі постало саме життя народу, постало у всьому розмаїтті, в усій достовірності дум і почуттів”.  Олесь Гончар </vt:lpstr>
      <vt:lpstr>Слайд 23</vt:lpstr>
      <vt:lpstr>Слайд 24</vt:lpstr>
      <vt:lpstr>І хоча в цій праці були певні недоліки, він дістав високі оцінки вітчизняних і зарубіжних фахівців. Сам Грінченко в передмові до «Словаря» написав:   «Мы не считаем предлагаемый словарь ни исчерпывающим богатства украинского языка, ни доведением до такой степени совершенства, которая могла удовлетворить хотя бы нас самих, и находим себе оправдание лишь в том, что краткость времени, в которое необходимо было сделать всю работу, была в этом случае препятствием, которого не могло побороть самое крайнее напряжение сил работающего. Мы считаем свой труд первой ступенью по пути создания научного украинского словаря и, сознавая многие его недостатки, все же решаемся выпустить его в свет, чтобы дать точку опоры дальнейшей работе в том же направлении». </vt:lpstr>
      <vt:lpstr>В меморіальному музеї Б.Д.Грінченка (с. Олексіївка Перевальського району Луганської обл.) в окремій вітрині серед вишитих рушників вміщені найцінніші експонати - чотири томи першого видання „Словаря української мови” Бориса Грінченка 1907 – 1909 рр., а також перевидані примірники видань 1958, 1996 років. Цінним експонатом є двотомник словника, виданий у Берліні в 1924 році видавництвом „Українське слово”(подарунок Б.Пастуха) . </vt:lpstr>
      <vt:lpstr>У час першої російської революції громадянський обов'язок покликав письменника відгукнутися на події гострим нарисом «9 січня», взяти участь в організації Української радикальної партії, редагувати щоденну українську газету «Громадська думка» (згодом «Рада»), журнал «Нова громада», очолити Всеукраїнську учительську спілку, стати одним із засновників, а згодом головою товариства «Просвіта». Неймовірно напружена праця разом із тяжким особистим горем, що спіткало письменника (майже одночасна смерть єдиної доньки, онука й матері Грінченка), загострили набуту у в'язниці хворобу легень — туберкульоз. На позичені гроші Грінченко у вересні 1909 р. їде лікуватися до Італії, де тяжко переживає розлуку з Україною, звістку про закриття «Просвіти», утиски демократії. </vt:lpstr>
      <vt:lpstr>Помер письменник 6 травня 1910 року в м. Оспедалетті. Тіло його перевезено до Києва й поховано на Байковому кладовищі. Похорон Бориса Грінченка перетворився на багатотисячну демонстрацію протесту проти самодержавства, уславленням «робітника без одпочину» (І. Франко) на благо України. Труну з тілом Бориса Грінченка несли на руках від Володимирського собору до Байкового кладовища. У збірці віршів Максима Рильського «На білих островах» є вірш «Після похорону», навіяний цією подією, з промовистими рядками:    </vt:lpstr>
      <vt:lpstr>Слайд 29</vt:lpstr>
      <vt:lpstr>Слайд 30</vt:lpstr>
      <vt:lpstr>Слайд 31</vt:lpstr>
      <vt:lpstr>Слайд 32</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 років від дня народження</dc:title>
  <dc:creator>Админ</dc:creator>
  <cp:lastModifiedBy>Админ</cp:lastModifiedBy>
  <cp:revision>34</cp:revision>
  <dcterms:created xsi:type="dcterms:W3CDTF">2013-10-28T19:47:14Z</dcterms:created>
  <dcterms:modified xsi:type="dcterms:W3CDTF">2013-10-31T08:38:58Z</dcterms:modified>
</cp:coreProperties>
</file>