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6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6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0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2053-7DEE-45C8-962F-DBAE511B454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32B0-C8E6-4F7C-818E-0A8AA8639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9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970990">
            <a:off x="2195732" y="2805471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i="1" dirty="0">
                <a:latin typeface="Gabriola" pitchFamily="82" charset="0"/>
              </a:rPr>
              <a:t>Емма Андієвська</a:t>
            </a:r>
          </a:p>
        </p:txBody>
      </p:sp>
    </p:spTree>
    <p:extLst>
      <p:ext uri="{BB962C8B-B14F-4D97-AF65-F5344CB8AC3E}">
        <p14:creationId xmlns:p14="http://schemas.microsoft.com/office/powerpoint/2010/main" val="4011105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4" y="3468771"/>
            <a:ext cx="2013560" cy="2934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02" y="3334335"/>
            <a:ext cx="2203012" cy="3068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91" y="3066578"/>
            <a:ext cx="2316832" cy="3336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9095" y="633322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/>
              <a:t>Обкладинка</a:t>
            </a:r>
            <a:r>
              <a:rPr lang="ru-RU" sz="1600" i="1" dirty="0"/>
              <a:t> </a:t>
            </a:r>
            <a:r>
              <a:rPr lang="ru-RU" sz="1600" i="1" dirty="0" err="1"/>
              <a:t>збірки</a:t>
            </a:r>
            <a:r>
              <a:rPr lang="ru-RU" sz="1600" i="1" dirty="0"/>
              <a:t> «</a:t>
            </a:r>
            <a:r>
              <a:rPr lang="ru-RU" sz="1600" i="1" dirty="0" err="1"/>
              <a:t>Ламані</a:t>
            </a:r>
            <a:r>
              <a:rPr lang="ru-RU" sz="1600" i="1" dirty="0"/>
              <a:t> </a:t>
            </a:r>
            <a:r>
              <a:rPr lang="ru-RU" sz="1600" i="1" dirty="0" err="1"/>
              <a:t>коани</a:t>
            </a:r>
            <a:r>
              <a:rPr lang="ru-RU" sz="1600" i="1" dirty="0"/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4" y="385205"/>
            <a:ext cx="2072100" cy="3083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29" y="401894"/>
            <a:ext cx="1940156" cy="2664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90" y="396984"/>
            <a:ext cx="2203012" cy="2937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0176" y="636843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Збірка</a:t>
            </a:r>
            <a:r>
              <a:rPr lang="ru-RU" sz="1600" i="1" dirty="0" smtClean="0"/>
              <a:t> «Казки </a:t>
            </a:r>
            <a:r>
              <a:rPr lang="ru-RU" sz="1600" i="1" dirty="0" err="1"/>
              <a:t>Емми</a:t>
            </a:r>
            <a:r>
              <a:rPr lang="ru-RU" sz="1600" i="1" dirty="0"/>
              <a:t> </a:t>
            </a:r>
            <a:r>
              <a:rPr lang="ru-RU" sz="1600" i="1" dirty="0" err="1"/>
              <a:t>Андієвської</a:t>
            </a:r>
            <a:r>
              <a:rPr lang="ru-RU" sz="1600" i="1" dirty="0"/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187" y="6333226"/>
            <a:ext cx="264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/>
              <a:t>З</a:t>
            </a:r>
            <a:r>
              <a:rPr lang="ru-RU" sz="1600" i="1" dirty="0" err="1" smtClean="0"/>
              <a:t>бірка</a:t>
            </a:r>
            <a:r>
              <a:rPr lang="ru-RU" sz="1600" i="1" dirty="0" smtClean="0"/>
              <a:t> </a:t>
            </a:r>
            <a:r>
              <a:rPr lang="ru-RU" sz="1600" i="1" dirty="0" err="1"/>
              <a:t>поезій</a:t>
            </a:r>
            <a:r>
              <a:rPr lang="ru-RU" sz="1600" i="1" dirty="0"/>
              <a:t> «</a:t>
            </a:r>
            <a:r>
              <a:rPr lang="ru-RU" sz="1600" i="1" dirty="0" err="1"/>
              <a:t>Фульґурити</a:t>
            </a:r>
            <a:r>
              <a:rPr lang="ru-RU" sz="1600" i="1" dirty="0" smtClean="0"/>
              <a:t>»</a:t>
            </a:r>
            <a:endParaRPr lang="ru-RU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69244" y="0"/>
            <a:ext cx="469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Збр</a:t>
            </a:r>
            <a:r>
              <a:rPr lang="uk-UA" sz="2400" b="1" dirty="0" err="1" smtClean="0"/>
              <a:t>ірки</a:t>
            </a:r>
            <a:r>
              <a:rPr lang="uk-UA" sz="2400" b="1" dirty="0" smtClean="0"/>
              <a:t> поезій Емми Андієвської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17356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4392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Емма</a:t>
            </a:r>
            <a:r>
              <a:rPr lang="ru-RU" sz="2800" dirty="0"/>
              <a:t> </a:t>
            </a:r>
            <a:r>
              <a:rPr lang="ru-RU" sz="2800" dirty="0" err="1"/>
              <a:t>Андієвська</a:t>
            </a:r>
            <a:r>
              <a:rPr lang="ru-RU" sz="2800" dirty="0"/>
              <a:t> </a:t>
            </a:r>
            <a:r>
              <a:rPr lang="ru-RU" sz="2800" dirty="0" err="1"/>
              <a:t>народилася</a:t>
            </a:r>
            <a:r>
              <a:rPr lang="ru-RU" sz="2800" dirty="0"/>
              <a:t> у 1931 </a:t>
            </a:r>
            <a:r>
              <a:rPr lang="ru-RU" sz="2800" dirty="0" err="1"/>
              <a:t>році</a:t>
            </a:r>
            <a:r>
              <a:rPr lang="ru-RU" sz="2800" dirty="0"/>
              <a:t> у </a:t>
            </a:r>
            <a:r>
              <a:rPr lang="ru-RU" sz="2800" dirty="0" err="1"/>
              <a:t>місті</a:t>
            </a:r>
            <a:r>
              <a:rPr lang="ru-RU" sz="2800" dirty="0"/>
              <a:t> </a:t>
            </a:r>
            <a:r>
              <a:rPr lang="ru-RU" sz="2800" dirty="0" err="1"/>
              <a:t>Сталіно</a:t>
            </a:r>
            <a:r>
              <a:rPr lang="ru-RU" sz="2800" dirty="0"/>
              <a:t>. </a:t>
            </a:r>
            <a:r>
              <a:rPr lang="ru-RU" sz="2800" dirty="0" err="1"/>
              <a:t>Батько</a:t>
            </a:r>
            <a:r>
              <a:rPr lang="ru-RU" sz="2800" dirty="0"/>
              <a:t> </a:t>
            </a:r>
            <a:r>
              <a:rPr lang="ru-RU" sz="2800" dirty="0" err="1"/>
              <a:t>письменниці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 </a:t>
            </a:r>
            <a:r>
              <a:rPr lang="ru-RU" sz="2800" dirty="0" err="1"/>
              <a:t>хіміком-винахідником</a:t>
            </a:r>
            <a:r>
              <a:rPr lang="ru-RU" sz="2800" dirty="0"/>
              <a:t>,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 агрономом за </a:t>
            </a:r>
            <a:r>
              <a:rPr lang="ru-RU" sz="2800" dirty="0" err="1"/>
              <a:t>освітою</a:t>
            </a:r>
            <a:r>
              <a:rPr lang="ru-RU" sz="2800" dirty="0"/>
              <a:t> і </a:t>
            </a:r>
            <a:r>
              <a:rPr lang="ru-RU" sz="2800" dirty="0" err="1"/>
              <a:t>пізніше</a:t>
            </a:r>
            <a:r>
              <a:rPr lang="ru-RU" sz="2800" dirty="0"/>
              <a:t> </a:t>
            </a:r>
            <a:r>
              <a:rPr lang="ru-RU" sz="2800" dirty="0" err="1"/>
              <a:t>працювала</a:t>
            </a:r>
            <a:r>
              <a:rPr lang="ru-RU" sz="2800" dirty="0"/>
              <a:t> </a:t>
            </a:r>
            <a:r>
              <a:rPr lang="ru-RU" sz="2800" dirty="0" err="1"/>
              <a:t>вчителькою</a:t>
            </a:r>
            <a:r>
              <a:rPr lang="ru-RU" sz="2800" dirty="0"/>
              <a:t> </a:t>
            </a:r>
            <a:r>
              <a:rPr lang="ru-RU" sz="2800" dirty="0" err="1"/>
              <a:t>біології</a:t>
            </a:r>
            <a:r>
              <a:rPr lang="ru-RU" sz="2800" dirty="0"/>
              <a:t>. Через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часті</a:t>
            </a:r>
            <a:r>
              <a:rPr lang="ru-RU" sz="2800" dirty="0"/>
              <a:t> </a:t>
            </a:r>
            <a:r>
              <a:rPr lang="ru-RU" sz="2800" dirty="0" err="1"/>
              <a:t>важкі</a:t>
            </a:r>
            <a:r>
              <a:rPr lang="ru-RU" sz="2800" dirty="0"/>
              <a:t> </a:t>
            </a:r>
            <a:r>
              <a:rPr lang="ru-RU" sz="2800" dirty="0" err="1"/>
              <a:t>хвороби</a:t>
            </a:r>
            <a:r>
              <a:rPr lang="ru-RU" sz="2800" dirty="0"/>
              <a:t>, </a:t>
            </a:r>
            <a:r>
              <a:rPr lang="ru-RU" sz="2800" dirty="0" err="1"/>
              <a:t>більшість</a:t>
            </a:r>
            <a:r>
              <a:rPr lang="ru-RU" sz="2800" dirty="0"/>
              <a:t> </a:t>
            </a:r>
            <a:r>
              <a:rPr lang="ru-RU" sz="2800" dirty="0" err="1"/>
              <a:t>шкільних</a:t>
            </a:r>
            <a:r>
              <a:rPr lang="ru-RU" sz="2800" dirty="0"/>
              <a:t> </a:t>
            </a:r>
            <a:r>
              <a:rPr lang="ru-RU" sz="2800" dirty="0" err="1"/>
              <a:t>предметів</a:t>
            </a:r>
            <a:r>
              <a:rPr lang="ru-RU" sz="2800" dirty="0"/>
              <a:t> </a:t>
            </a:r>
            <a:r>
              <a:rPr lang="ru-RU" sz="2800" dirty="0" err="1"/>
              <a:t>Емма</a:t>
            </a:r>
            <a:r>
              <a:rPr lang="ru-RU" sz="2800" dirty="0"/>
              <a:t> </a:t>
            </a:r>
            <a:r>
              <a:rPr lang="ru-RU" sz="2800" dirty="0" err="1"/>
              <a:t>Андієвська</a:t>
            </a:r>
            <a:r>
              <a:rPr lang="ru-RU" sz="2800" dirty="0"/>
              <a:t> </a:t>
            </a:r>
            <a:r>
              <a:rPr lang="ru-RU" sz="2800" dirty="0" err="1"/>
              <a:t>здавала</a:t>
            </a:r>
            <a:r>
              <a:rPr lang="ru-RU" sz="2800" dirty="0"/>
              <a:t> </a:t>
            </a:r>
            <a:r>
              <a:rPr lang="ru-RU" sz="2800" dirty="0" err="1"/>
              <a:t>екстерном</a:t>
            </a:r>
            <a:r>
              <a:rPr lang="ru-RU" sz="2800" dirty="0"/>
              <a:t>. З </a:t>
            </a:r>
            <a:r>
              <a:rPr lang="ru-RU" sz="2800" dirty="0" err="1"/>
              <a:t>дитинства</a:t>
            </a:r>
            <a:r>
              <a:rPr lang="ru-RU" sz="2800" dirty="0"/>
              <a:t> </a:t>
            </a:r>
            <a:r>
              <a:rPr lang="ru-RU" sz="2800" dirty="0" err="1"/>
              <a:t>Андієвська</a:t>
            </a:r>
            <a:r>
              <a:rPr lang="ru-RU" sz="2800" dirty="0"/>
              <a:t> мала </a:t>
            </a:r>
            <a:r>
              <a:rPr lang="ru-RU" sz="2800" dirty="0" err="1"/>
              <a:t>феноменальну</a:t>
            </a:r>
            <a:r>
              <a:rPr lang="ru-RU" sz="2800" dirty="0"/>
              <a:t> </a:t>
            </a:r>
            <a:r>
              <a:rPr lang="ru-RU" sz="2800" dirty="0" err="1"/>
              <a:t>пам'ять</a:t>
            </a:r>
            <a:r>
              <a:rPr lang="ru-RU" sz="28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75" y="764703"/>
            <a:ext cx="3729352" cy="494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568612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Емма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Андієвська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10087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974" y="260648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Хворобливість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 </a:t>
            </a:r>
            <a:r>
              <a:rPr lang="ru-RU" sz="2400" dirty="0" err="1"/>
              <a:t>змусила</a:t>
            </a:r>
            <a:r>
              <a:rPr lang="ru-RU" sz="2400" dirty="0"/>
              <a:t> родину у 1937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переїхати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smtClean="0"/>
              <a:t>до </a:t>
            </a:r>
            <a:r>
              <a:rPr lang="ru-RU" sz="2400" dirty="0" err="1" smtClean="0"/>
              <a:t>Вишгорода</a:t>
            </a:r>
            <a:r>
              <a:rPr lang="ru-RU" sz="2400" dirty="0"/>
              <a:t>, а </a:t>
            </a:r>
            <a:r>
              <a:rPr lang="ru-RU" sz="2400" dirty="0" err="1"/>
              <a:t>згодом</a:t>
            </a:r>
            <a:r>
              <a:rPr lang="ru-RU" sz="2400" dirty="0"/>
              <a:t> — у 1939 </a:t>
            </a:r>
            <a:r>
              <a:rPr lang="ru-RU" sz="2400" dirty="0" err="1"/>
              <a:t>році</a:t>
            </a:r>
            <a:r>
              <a:rPr lang="ru-RU" sz="2400" dirty="0"/>
              <a:t> — до </a:t>
            </a:r>
            <a:r>
              <a:rPr lang="ru-RU" sz="2400" dirty="0" err="1"/>
              <a:t>Києва</a:t>
            </a:r>
            <a:r>
              <a:rPr lang="ru-RU" sz="2400" dirty="0"/>
              <a:t>. В 9—10 </a:t>
            </a:r>
            <a:r>
              <a:rPr lang="ru-RU" sz="2400" dirty="0" err="1"/>
              <a:t>річному</a:t>
            </a:r>
            <a:r>
              <a:rPr lang="ru-RU" sz="2400" dirty="0"/>
              <a:t> </a:t>
            </a:r>
            <a:r>
              <a:rPr lang="ru-RU" sz="2400" dirty="0" err="1"/>
              <a:t>віці</a:t>
            </a:r>
            <a:r>
              <a:rPr lang="ru-RU" sz="2400" dirty="0"/>
              <a:t> </a:t>
            </a:r>
            <a:r>
              <a:rPr lang="ru-RU" sz="2400" dirty="0" err="1"/>
              <a:t>майбутня</a:t>
            </a:r>
            <a:r>
              <a:rPr lang="ru-RU" sz="2400" dirty="0"/>
              <a:t> </a:t>
            </a:r>
            <a:r>
              <a:rPr lang="ru-RU" sz="2400" dirty="0" err="1"/>
              <a:t>письменниця</a:t>
            </a:r>
            <a:r>
              <a:rPr lang="ru-RU" sz="2400" dirty="0"/>
              <a:t> перечитала </a:t>
            </a:r>
            <a:r>
              <a:rPr lang="ru-RU" sz="2400" dirty="0" err="1"/>
              <a:t>найвідоміші</a:t>
            </a:r>
            <a:r>
              <a:rPr lang="ru-RU" sz="2400" dirty="0"/>
              <a:t> твори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літератури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1" y="2708812"/>
            <a:ext cx="4300820" cy="3225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01" y="2523157"/>
            <a:ext cx="4795899" cy="3596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297" y="594102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/>
              <a:t>Вишгород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17958" y="61505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Київ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95026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-36945"/>
            <a:ext cx="83060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Початок </a:t>
            </a:r>
            <a:r>
              <a:rPr lang="ru-RU" sz="2000" dirty="0" err="1"/>
              <a:t>війни</a:t>
            </a:r>
            <a:r>
              <a:rPr lang="ru-RU" sz="2000" dirty="0"/>
              <a:t> застав родину </a:t>
            </a:r>
            <a:r>
              <a:rPr lang="ru-RU" sz="2000" dirty="0" err="1"/>
              <a:t>Андієвської</a:t>
            </a:r>
            <a:r>
              <a:rPr lang="ru-RU" sz="2000" dirty="0"/>
              <a:t> у </a:t>
            </a:r>
            <a:r>
              <a:rPr lang="ru-RU" sz="2000" dirty="0" err="1"/>
              <a:t>Києві</a:t>
            </a:r>
            <a:r>
              <a:rPr lang="ru-RU" sz="2000" dirty="0"/>
              <a:t>. </a:t>
            </a:r>
            <a:r>
              <a:rPr lang="ru-RU" sz="2000" dirty="0" err="1"/>
              <a:t>Тоді</a:t>
            </a:r>
            <a:r>
              <a:rPr lang="ru-RU" sz="2000" dirty="0"/>
              <a:t> ж </a:t>
            </a:r>
            <a:r>
              <a:rPr lang="ru-RU" sz="2000" dirty="0" err="1"/>
              <a:t>загинув</a:t>
            </a:r>
            <a:r>
              <a:rPr lang="ru-RU" sz="2000" dirty="0"/>
              <a:t> </a:t>
            </a:r>
            <a:r>
              <a:rPr lang="ru-RU" sz="2000" dirty="0" err="1"/>
              <a:t>батько</a:t>
            </a:r>
            <a:r>
              <a:rPr lang="ru-RU" sz="2000" dirty="0"/>
              <a:t> </a:t>
            </a:r>
            <a:r>
              <a:rPr lang="ru-RU" sz="2000" dirty="0" err="1"/>
              <a:t>письменниці</a:t>
            </a:r>
            <a:r>
              <a:rPr lang="ru-RU" sz="2000" dirty="0"/>
              <a:t> —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безпідставно</a:t>
            </a:r>
            <a:r>
              <a:rPr lang="ru-RU" sz="2000" dirty="0"/>
              <a:t> </a:t>
            </a:r>
            <a:r>
              <a:rPr lang="ru-RU" sz="2000" dirty="0" err="1"/>
              <a:t>розстріляно</a:t>
            </a:r>
            <a:r>
              <a:rPr lang="ru-RU" sz="2000" dirty="0"/>
              <a:t> </a:t>
            </a:r>
            <a:r>
              <a:rPr lang="ru-RU" sz="2000" dirty="0" err="1"/>
              <a:t>радянською</a:t>
            </a:r>
            <a:r>
              <a:rPr lang="ru-RU" sz="2000" dirty="0"/>
              <a:t> </a:t>
            </a:r>
            <a:r>
              <a:rPr lang="ru-RU" sz="2000" dirty="0" err="1"/>
              <a:t>владою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У </a:t>
            </a:r>
            <a:r>
              <a:rPr lang="ru-RU" sz="2000" dirty="0" smtClean="0"/>
              <a:t>1943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 з </a:t>
            </a:r>
            <a:r>
              <a:rPr lang="ru-RU" sz="2000" dirty="0" err="1"/>
              <a:t>матір'ю</a:t>
            </a:r>
            <a:r>
              <a:rPr lang="ru-RU" sz="2000" dirty="0"/>
              <a:t> </a:t>
            </a:r>
            <a:r>
              <a:rPr lang="ru-RU" sz="2000" dirty="0" err="1"/>
              <a:t>виїхали</a:t>
            </a:r>
            <a:r>
              <a:rPr lang="ru-RU" sz="2000" dirty="0"/>
              <a:t> на </a:t>
            </a:r>
            <a:r>
              <a:rPr lang="ru-RU" sz="2000" dirty="0" err="1"/>
              <a:t>Захід</a:t>
            </a:r>
            <a:r>
              <a:rPr lang="ru-RU" sz="2000" dirty="0"/>
              <a:t>. Родина жила в </a:t>
            </a:r>
            <a:r>
              <a:rPr lang="ru-RU" sz="2000" dirty="0" err="1"/>
              <a:t>англійській</a:t>
            </a:r>
            <a:r>
              <a:rPr lang="ru-RU" sz="2000" dirty="0"/>
              <a:t> </a:t>
            </a:r>
            <a:r>
              <a:rPr lang="ru-RU" sz="2000" dirty="0" err="1"/>
              <a:t>окупаційній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 </a:t>
            </a:r>
            <a:r>
              <a:rPr lang="ru-RU" sz="2000" dirty="0" err="1"/>
              <a:t>Берліна</a:t>
            </a:r>
            <a:r>
              <a:rPr lang="ru-RU" sz="2000" dirty="0"/>
              <a:t>. Живучи у </a:t>
            </a:r>
            <a:r>
              <a:rPr lang="ru-RU" sz="2000" dirty="0" err="1"/>
              <a:t>Німеччині</a:t>
            </a:r>
            <a:r>
              <a:rPr lang="ru-RU" sz="2000" dirty="0"/>
              <a:t>, </a:t>
            </a:r>
            <a:r>
              <a:rPr lang="ru-RU" sz="2000" dirty="0" err="1"/>
              <a:t>дівчина</a:t>
            </a:r>
            <a:r>
              <a:rPr lang="ru-RU" sz="2000" dirty="0"/>
              <a:t> </a:t>
            </a:r>
            <a:r>
              <a:rPr lang="ru-RU" sz="2000" dirty="0" err="1"/>
              <a:t>відмовилась</a:t>
            </a:r>
            <a:r>
              <a:rPr lang="ru-RU" sz="2000" dirty="0"/>
              <a:t> </a:t>
            </a:r>
            <a:r>
              <a:rPr lang="ru-RU" sz="2000" dirty="0" err="1"/>
              <a:t>вчитися</a:t>
            </a:r>
            <a:r>
              <a:rPr lang="ru-RU" sz="2000" dirty="0"/>
              <a:t> у </a:t>
            </a:r>
            <a:r>
              <a:rPr lang="ru-RU" sz="2000" dirty="0" err="1"/>
              <a:t>жіночій</a:t>
            </a:r>
            <a:r>
              <a:rPr lang="ru-RU" sz="2000" dirty="0"/>
              <a:t> </a:t>
            </a:r>
            <a:r>
              <a:rPr lang="ru-RU" sz="2000" dirty="0" err="1"/>
              <a:t>гімназії</a:t>
            </a:r>
            <a:r>
              <a:rPr lang="ru-RU" sz="2000" dirty="0"/>
              <a:t>, і </a:t>
            </a:r>
            <a:r>
              <a:rPr lang="ru-RU" sz="2000" dirty="0" err="1"/>
              <a:t>її</a:t>
            </a:r>
            <a:r>
              <a:rPr lang="ru-RU" sz="2000" dirty="0"/>
              <a:t>, попри правила, </a:t>
            </a:r>
            <a:r>
              <a:rPr lang="ru-RU" sz="2000" dirty="0" err="1"/>
              <a:t>прийняли</a:t>
            </a:r>
            <a:r>
              <a:rPr lang="ru-RU" sz="2000" dirty="0"/>
              <a:t> до </a:t>
            </a:r>
            <a:r>
              <a:rPr lang="ru-RU" sz="2000" dirty="0" err="1"/>
              <a:t>чоловічої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327272"/>
            <a:ext cx="90364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Окрім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вкотре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загострилися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майбутньої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мисткині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здоров'ям</a:t>
            </a:r>
            <a:r>
              <a:rPr lang="ru-RU" sz="2000" dirty="0" smtClean="0"/>
              <a:t>: три роки </a:t>
            </a:r>
            <a:r>
              <a:rPr lang="ru-RU" sz="2000" dirty="0" err="1" smtClean="0"/>
              <a:t>Емма</a:t>
            </a:r>
            <a:r>
              <a:rPr lang="ru-RU" sz="2000" dirty="0" smtClean="0"/>
              <a:t> </a:t>
            </a:r>
            <a:r>
              <a:rPr lang="ru-RU" sz="2000" dirty="0" err="1" smtClean="0"/>
              <a:t>Андієвська</a:t>
            </a:r>
            <a:r>
              <a:rPr lang="ru-RU" sz="2000" dirty="0" smtClean="0"/>
              <a:t> пролежала в </a:t>
            </a:r>
            <a:r>
              <a:rPr lang="ru-RU" sz="2000" dirty="0" err="1" smtClean="0"/>
              <a:t>гіпсовому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ліжку</a:t>
            </a:r>
            <a:r>
              <a:rPr lang="ru-RU" sz="2000" dirty="0" smtClean="0"/>
              <a:t> хвора на </a:t>
            </a:r>
            <a:r>
              <a:rPr lang="ru-RU" sz="2000" dirty="0" err="1" smtClean="0"/>
              <a:t>туберкульоз</a:t>
            </a:r>
            <a:r>
              <a:rPr lang="ru-RU" sz="2000" dirty="0" smtClean="0"/>
              <a:t> хребта і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ходила в </a:t>
            </a:r>
            <a:r>
              <a:rPr lang="ru-RU" sz="2000" dirty="0" err="1" smtClean="0"/>
              <a:t>корсеті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Наприкінці</a:t>
            </a:r>
            <a:r>
              <a:rPr lang="ru-RU" sz="2000" dirty="0"/>
              <a:t> 1949 року, </a:t>
            </a:r>
            <a:r>
              <a:rPr lang="ru-RU" sz="2000" dirty="0" err="1"/>
              <a:t>під</a:t>
            </a:r>
            <a:r>
              <a:rPr lang="ru-RU" sz="2000" dirty="0"/>
              <a:t> час </a:t>
            </a:r>
            <a:r>
              <a:rPr lang="ru-RU" sz="2000" dirty="0" err="1"/>
              <a:t>блокади</a:t>
            </a:r>
            <a:r>
              <a:rPr lang="ru-RU" sz="2000" dirty="0"/>
              <a:t> </a:t>
            </a:r>
            <a:r>
              <a:rPr lang="ru-RU" sz="2000" dirty="0" err="1"/>
              <a:t>Берліна</a:t>
            </a:r>
            <a:r>
              <a:rPr lang="ru-RU" sz="2000" dirty="0"/>
              <a:t>, родина </a:t>
            </a:r>
            <a:r>
              <a:rPr lang="ru-RU" sz="2000" dirty="0" err="1"/>
              <a:t>переїхала</a:t>
            </a:r>
            <a:r>
              <a:rPr lang="ru-RU" sz="2000" dirty="0"/>
              <a:t> </a:t>
            </a:r>
            <a:r>
              <a:rPr lang="ru-RU" sz="2000" dirty="0" err="1"/>
              <a:t>спочатку</a:t>
            </a:r>
            <a:r>
              <a:rPr lang="ru-RU" sz="2000" dirty="0"/>
              <a:t> до </a:t>
            </a:r>
            <a:r>
              <a:rPr lang="ru-RU" sz="2000" dirty="0" smtClean="0"/>
              <a:t>табору </a:t>
            </a:r>
            <a:r>
              <a:rPr lang="ru-RU" sz="2000" dirty="0" err="1" smtClean="0"/>
              <a:t>переміщених</a:t>
            </a:r>
            <a:r>
              <a:rPr lang="ru-RU" sz="2000" dirty="0" smtClean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 у </a:t>
            </a:r>
            <a:r>
              <a:rPr lang="ru-RU" sz="2000" dirty="0" err="1"/>
              <a:t>Міттенвальді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до Мюнхена. </a:t>
            </a:r>
            <a:r>
              <a:rPr lang="ru-RU" sz="2000" dirty="0" err="1"/>
              <a:t>Маючи</a:t>
            </a:r>
            <a:r>
              <a:rPr lang="ru-RU" sz="2000" dirty="0"/>
              <a:t>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оперне</a:t>
            </a:r>
            <a:r>
              <a:rPr lang="ru-RU" sz="2000" dirty="0"/>
              <a:t> контральто і </a:t>
            </a:r>
            <a:r>
              <a:rPr lang="ru-RU" sz="2000" dirty="0" err="1"/>
              <a:t>рятуючись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сухот</a:t>
            </a:r>
            <a:r>
              <a:rPr lang="ru-RU" sz="2000" dirty="0"/>
              <a:t> </a:t>
            </a:r>
            <a:r>
              <a:rPr lang="ru-RU" sz="2000" dirty="0" err="1"/>
              <a:t>легенів</a:t>
            </a:r>
            <a:r>
              <a:rPr lang="ru-RU" sz="2000" dirty="0"/>
              <a:t>, </a:t>
            </a:r>
            <a:r>
              <a:rPr lang="ru-RU" sz="2000" dirty="0" err="1"/>
              <a:t>Емма</a:t>
            </a:r>
            <a:r>
              <a:rPr lang="ru-RU" sz="2000" dirty="0"/>
              <a:t> </a:t>
            </a:r>
            <a:r>
              <a:rPr lang="ru-RU" sz="2000" dirty="0" err="1"/>
              <a:t>Андієвська</a:t>
            </a:r>
            <a:r>
              <a:rPr lang="ru-RU" sz="2000" dirty="0"/>
              <a:t>, </a:t>
            </a:r>
            <a:r>
              <a:rPr lang="ru-RU" sz="2000" dirty="0" err="1"/>
              <a:t>знаходячись</a:t>
            </a:r>
            <a:r>
              <a:rPr lang="ru-RU" sz="2000" dirty="0"/>
              <a:t> у </a:t>
            </a:r>
            <a:r>
              <a:rPr lang="ru-RU" sz="2000" dirty="0" err="1"/>
              <a:t>Берліні</a:t>
            </a:r>
            <a:r>
              <a:rPr lang="ru-RU" sz="2000" dirty="0"/>
              <a:t>, а </a:t>
            </a:r>
            <a:r>
              <a:rPr lang="ru-RU" sz="2000" dirty="0" err="1"/>
              <a:t>згодом</a:t>
            </a:r>
            <a:r>
              <a:rPr lang="ru-RU" sz="2000" dirty="0"/>
              <a:t> у </a:t>
            </a:r>
            <a:r>
              <a:rPr lang="ru-RU" sz="2000" dirty="0" err="1"/>
              <a:t>Міттенвальдському</a:t>
            </a:r>
            <a:r>
              <a:rPr lang="ru-RU" sz="2000" dirty="0"/>
              <a:t> </a:t>
            </a:r>
            <a:r>
              <a:rPr lang="ru-RU" sz="2000" dirty="0" err="1"/>
              <a:t>таборі</a:t>
            </a:r>
            <a:r>
              <a:rPr lang="ru-RU" sz="2000" dirty="0"/>
              <a:t>, брала уроки оперного </a:t>
            </a:r>
            <a:r>
              <a:rPr lang="ru-RU" sz="2000" dirty="0" err="1"/>
              <a:t>співу</a:t>
            </a:r>
            <a:r>
              <a:rPr lang="ru-RU" sz="2000" dirty="0"/>
              <a:t>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3033"/>
            <a:ext cx="3732040" cy="2696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41588"/>
            <a:ext cx="3384376" cy="2707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795" y="4157995"/>
            <a:ext cx="959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Берлін</a:t>
            </a:r>
            <a:endParaRPr lang="ru-RU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20172" y="418606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Мюнхен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92145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20" y="31469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 1955–1957 </a:t>
            </a:r>
            <a:r>
              <a:rPr lang="ru-RU" sz="2000" dirty="0" err="1"/>
              <a:t>рр</a:t>
            </a:r>
            <a:r>
              <a:rPr lang="ru-RU" sz="2000" dirty="0"/>
              <a:t>. </a:t>
            </a:r>
            <a:r>
              <a:rPr lang="ru-RU" sz="2000" dirty="0" err="1"/>
              <a:t>Андієвська</a:t>
            </a:r>
            <a:r>
              <a:rPr lang="ru-RU" sz="2000" dirty="0"/>
              <a:t> </a:t>
            </a:r>
            <a:r>
              <a:rPr lang="ru-RU" sz="2000" dirty="0" err="1"/>
              <a:t>працювала</a:t>
            </a:r>
            <a:r>
              <a:rPr lang="ru-RU" sz="2000" dirty="0"/>
              <a:t> </a:t>
            </a:r>
            <a:r>
              <a:rPr lang="ru-RU" sz="2000" dirty="0" err="1"/>
              <a:t>фрілансером</a:t>
            </a:r>
            <a:r>
              <a:rPr lang="ru-RU" sz="2000" dirty="0"/>
              <a:t> на </a:t>
            </a:r>
            <a:r>
              <a:rPr lang="ru-RU" sz="2000" dirty="0" err="1"/>
              <a:t>радіо</a:t>
            </a:r>
            <a:r>
              <a:rPr lang="ru-RU" sz="2000" dirty="0"/>
              <a:t> «Свобода» у </a:t>
            </a:r>
            <a:r>
              <a:rPr lang="ru-RU" sz="2000" dirty="0" err="1"/>
              <a:t>Мюнхені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У</a:t>
            </a:r>
            <a:r>
              <a:rPr lang="ru-RU" sz="2000" dirty="0"/>
              <a:t> 1957 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мисткиня</a:t>
            </a:r>
            <a:r>
              <a:rPr lang="ru-RU" sz="2000" dirty="0"/>
              <a:t> </a:t>
            </a:r>
            <a:r>
              <a:rPr lang="ru-RU" sz="2000" dirty="0" err="1" smtClean="0"/>
              <a:t>закінчила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/>
              <a:t>вільний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 за </a:t>
            </a:r>
            <a:r>
              <a:rPr lang="ru-RU" sz="2000" dirty="0" err="1"/>
              <a:t>спеціальностями</a:t>
            </a:r>
            <a:r>
              <a:rPr lang="ru-RU" sz="2000" dirty="0"/>
              <a:t> </a:t>
            </a:r>
            <a:r>
              <a:rPr lang="ru-RU" sz="2000" dirty="0" err="1" smtClean="0"/>
              <a:t>філософія</a:t>
            </a:r>
            <a:r>
              <a:rPr lang="ru-RU" sz="2000" dirty="0" smtClean="0"/>
              <a:t> та</a:t>
            </a:r>
            <a:r>
              <a:rPr lang="ru-RU" sz="2000" dirty="0"/>
              <a:t> </a:t>
            </a:r>
            <a:r>
              <a:rPr lang="ru-RU" sz="2000" dirty="0" err="1"/>
              <a:t>філологія</a:t>
            </a:r>
            <a:r>
              <a:rPr lang="ru-RU" sz="2000" dirty="0"/>
              <a:t>, </a:t>
            </a:r>
            <a:r>
              <a:rPr lang="ru-RU" sz="2000" dirty="0" err="1"/>
              <a:t>захистивши</a:t>
            </a:r>
            <a:r>
              <a:rPr lang="ru-RU" sz="2000" dirty="0"/>
              <a:t> у </a:t>
            </a:r>
            <a:r>
              <a:rPr lang="ru-RU" sz="2000" dirty="0" err="1" smtClean="0"/>
              <a:t>Володимира</a:t>
            </a:r>
            <a:r>
              <a:rPr lang="ru-RU" sz="2000" dirty="0" smtClean="0"/>
              <a:t> Державина</a:t>
            </a:r>
            <a:r>
              <a:rPr lang="ru-RU" sz="2000" dirty="0"/>
              <a:t> </a:t>
            </a:r>
            <a:r>
              <a:rPr lang="ru-RU" sz="2000" dirty="0" err="1"/>
              <a:t>магістерську</a:t>
            </a:r>
            <a:r>
              <a:rPr lang="ru-RU" sz="2000" dirty="0"/>
              <a:t> роботу на тему «</a:t>
            </a:r>
            <a:r>
              <a:rPr lang="ru-RU" sz="2000" dirty="0" err="1"/>
              <a:t>Причинки</a:t>
            </a:r>
            <a:r>
              <a:rPr lang="ru-RU" sz="2000" dirty="0"/>
              <a:t> до </a:t>
            </a:r>
            <a:r>
              <a:rPr lang="ru-RU" sz="2000" dirty="0" err="1"/>
              <a:t>засадничих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з </a:t>
            </a:r>
            <a:r>
              <a:rPr lang="ru-RU" sz="2000" dirty="0" err="1"/>
              <a:t>новітньої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метрики».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07" y="31469"/>
            <a:ext cx="229660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9" y="3120310"/>
            <a:ext cx="2857500" cy="61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2" y="3731759"/>
            <a:ext cx="2107835" cy="2835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51" y="3821780"/>
            <a:ext cx="19050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9507" y="342987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Володимир</a:t>
            </a:r>
            <a:r>
              <a:rPr lang="ru-RU" i="1" dirty="0" smtClean="0"/>
              <a:t> Державин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08403" y="630518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/>
              <a:t>Будинок</a:t>
            </a:r>
            <a:r>
              <a:rPr lang="ru-RU" sz="1400" i="1" dirty="0"/>
              <a:t>, де </a:t>
            </a:r>
            <a:r>
              <a:rPr lang="ru-RU" sz="1400" i="1" dirty="0" err="1"/>
              <a:t>живе</a:t>
            </a:r>
            <a:r>
              <a:rPr lang="ru-RU" sz="1400" i="1" dirty="0"/>
              <a:t> </a:t>
            </a:r>
            <a:r>
              <a:rPr lang="ru-RU" sz="1400" i="1" dirty="0" err="1"/>
              <a:t>Емма</a:t>
            </a:r>
            <a:r>
              <a:rPr lang="ru-RU" sz="1400" i="1" dirty="0"/>
              <a:t> </a:t>
            </a:r>
            <a:r>
              <a:rPr lang="ru-RU" sz="1400" i="1" dirty="0" err="1"/>
              <a:t>Андієвська</a:t>
            </a:r>
            <a:r>
              <a:rPr lang="ru-RU" sz="1400" i="1" dirty="0"/>
              <a:t> в </a:t>
            </a:r>
            <a:r>
              <a:rPr lang="ru-RU" sz="1400" i="1" dirty="0" err="1"/>
              <a:t>Мюнхені</a:t>
            </a:r>
            <a:endParaRPr lang="ru-RU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27612" y="646907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Емма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Андієвська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460304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971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Того ж року </a:t>
            </a:r>
            <a:r>
              <a:rPr lang="ru-RU" dirty="0" err="1"/>
              <a:t>письменниця</a:t>
            </a:r>
            <a:r>
              <a:rPr lang="ru-RU" dirty="0"/>
              <a:t> з </a:t>
            </a:r>
            <a:r>
              <a:rPr lang="ru-RU" dirty="0" err="1"/>
              <a:t>усією</a:t>
            </a:r>
            <a:r>
              <a:rPr lang="ru-RU" dirty="0"/>
              <a:t> родиною </a:t>
            </a:r>
            <a:r>
              <a:rPr lang="ru-RU" dirty="0" err="1"/>
              <a:t>переїхала</a:t>
            </a:r>
            <a:r>
              <a:rPr lang="ru-RU" dirty="0"/>
              <a:t> до Нью-Йорка, де </a:t>
            </a:r>
            <a:r>
              <a:rPr lang="ru-RU" dirty="0" err="1"/>
              <a:t>працювала</a:t>
            </a:r>
            <a:r>
              <a:rPr lang="ru-RU" dirty="0"/>
              <a:t> у </a:t>
            </a:r>
            <a:r>
              <a:rPr lang="en-US" i="1" dirty="0"/>
              <a:t>Norcross Greeting Card Company</a:t>
            </a:r>
            <a:r>
              <a:rPr lang="en-US" dirty="0"/>
              <a:t>, </a:t>
            </a:r>
            <a:r>
              <a:rPr lang="ru-RU" dirty="0" err="1"/>
              <a:t>перевіряючи</a:t>
            </a:r>
            <a:r>
              <a:rPr lang="ru-RU" dirty="0"/>
              <a:t> </a:t>
            </a:r>
            <a:r>
              <a:rPr lang="ru-RU" dirty="0" smtClean="0"/>
              <a:t>дизайн </a:t>
            </a:r>
            <a:r>
              <a:rPr lang="ru-RU" dirty="0" err="1" smtClean="0"/>
              <a:t>вітальних</a:t>
            </a:r>
            <a:r>
              <a:rPr lang="ru-RU" dirty="0" smtClean="0"/>
              <a:t> </a:t>
            </a:r>
            <a:r>
              <a:rPr lang="ru-RU" dirty="0" err="1"/>
              <a:t>листівок</a:t>
            </a:r>
            <a:r>
              <a:rPr lang="ru-RU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564971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Нью-Йорку </a:t>
            </a:r>
            <a:r>
              <a:rPr lang="ru-RU" dirty="0" err="1" smtClean="0"/>
              <a:t>Емма</a:t>
            </a:r>
            <a:r>
              <a:rPr lang="ru-RU" dirty="0" smtClean="0"/>
              <a:t> </a:t>
            </a:r>
            <a:r>
              <a:rPr lang="ru-RU" dirty="0" err="1" smtClean="0"/>
              <a:t>Андієвська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працювала</a:t>
            </a:r>
            <a:r>
              <a:rPr lang="ru-RU" dirty="0" smtClean="0"/>
              <a:t> </a:t>
            </a:r>
            <a:r>
              <a:rPr lang="ru-RU" dirty="0" err="1" smtClean="0"/>
              <a:t>бібліотекаркою</a:t>
            </a:r>
            <a:r>
              <a:rPr lang="ru-RU" dirty="0" smtClean="0"/>
              <a:t> у </a:t>
            </a:r>
            <a:r>
              <a:rPr lang="ru-RU" dirty="0" err="1" smtClean="0"/>
              <a:t>медичній</a:t>
            </a:r>
            <a:r>
              <a:rPr lang="ru-RU" dirty="0" smtClean="0"/>
              <a:t> </a:t>
            </a:r>
            <a:r>
              <a:rPr lang="ru-RU" dirty="0" err="1" smtClean="0"/>
              <a:t>бібліотеці</a:t>
            </a:r>
            <a:r>
              <a:rPr lang="ru-RU" dirty="0" smtClean="0"/>
              <a:t> разом з Мирославом </a:t>
            </a:r>
            <a:r>
              <a:rPr lang="ru-RU" dirty="0" err="1" smtClean="0"/>
              <a:t>Лабунькою</a:t>
            </a:r>
            <a:r>
              <a:rPr lang="ru-RU" dirty="0" smtClean="0"/>
              <a:t> — </a:t>
            </a:r>
            <a:r>
              <a:rPr lang="ru-RU" dirty="0" err="1" smtClean="0"/>
              <a:t>майбутнім</a:t>
            </a:r>
            <a:r>
              <a:rPr lang="ru-RU" dirty="0" smtClean="0"/>
              <a:t> ректором 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38125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340" y="4907143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Мирослав </a:t>
            </a:r>
            <a:r>
              <a:rPr lang="ru-RU" i="1" dirty="0" err="1" smtClean="0"/>
              <a:t>Лабунька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50" y="1727060"/>
            <a:ext cx="5470748" cy="3218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49477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Український</a:t>
            </a:r>
            <a:r>
              <a:rPr lang="ru-RU" i="1" dirty="0" smtClean="0"/>
              <a:t> </a:t>
            </a:r>
            <a:r>
              <a:rPr lang="ru-RU" i="1" dirty="0" err="1" smtClean="0"/>
              <a:t>вільний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36677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895" y="620688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 1959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Андієвська</a:t>
            </a:r>
            <a:r>
              <a:rPr lang="ru-RU" sz="2400" dirty="0"/>
              <a:t> </a:t>
            </a:r>
            <a:r>
              <a:rPr lang="ru-RU" sz="2400" dirty="0" err="1"/>
              <a:t>вийшла</a:t>
            </a:r>
            <a:r>
              <a:rPr lang="ru-RU" sz="2400" dirty="0"/>
              <a:t> </a:t>
            </a:r>
            <a:r>
              <a:rPr lang="ru-RU" sz="2400" dirty="0" err="1"/>
              <a:t>заміж</a:t>
            </a:r>
            <a:r>
              <a:rPr lang="ru-RU" sz="2400" dirty="0"/>
              <a:t> за </a:t>
            </a:r>
            <a:r>
              <a:rPr lang="ru-RU" sz="2400" dirty="0" err="1"/>
              <a:t>літературного</a:t>
            </a:r>
            <a:r>
              <a:rPr lang="ru-RU" sz="2400" dirty="0"/>
              <a:t> критика, </a:t>
            </a:r>
            <a:r>
              <a:rPr lang="ru-RU" sz="2400" dirty="0" err="1"/>
              <a:t>есеїста</a:t>
            </a:r>
            <a:r>
              <a:rPr lang="ru-RU" sz="2400" dirty="0"/>
              <a:t> та </a:t>
            </a:r>
            <a:r>
              <a:rPr lang="ru-RU" sz="2400" dirty="0" err="1"/>
              <a:t>письменника</a:t>
            </a:r>
            <a:r>
              <a:rPr lang="ru-RU" sz="2400" dirty="0"/>
              <a:t> </a:t>
            </a:r>
            <a:r>
              <a:rPr lang="ru-RU" sz="2400" dirty="0" err="1"/>
              <a:t>Івана</a:t>
            </a:r>
            <a:r>
              <a:rPr lang="ru-RU" sz="2400" dirty="0"/>
              <a:t> </a:t>
            </a:r>
            <a:r>
              <a:rPr lang="ru-RU" sz="2400" dirty="0" err="1"/>
              <a:t>Кошелівця</a:t>
            </a:r>
            <a:r>
              <a:rPr lang="ru-RU" sz="2400" dirty="0"/>
              <a:t>, з </a:t>
            </a:r>
            <a:r>
              <a:rPr lang="ru-RU" sz="2400" dirty="0" err="1"/>
              <a:t>яким</a:t>
            </a:r>
            <a:r>
              <a:rPr lang="ru-RU" sz="2400" dirty="0"/>
              <a:t> прожила все </a:t>
            </a:r>
            <a:r>
              <a:rPr lang="ru-RU" sz="2400" dirty="0" err="1"/>
              <a:t>життя</a:t>
            </a:r>
            <a:r>
              <a:rPr lang="ru-RU" sz="2400" dirty="0"/>
              <a:t> аж до </a:t>
            </a:r>
            <a:r>
              <a:rPr lang="ru-RU" sz="2400" dirty="0" err="1"/>
              <a:t>смерті</a:t>
            </a:r>
            <a:r>
              <a:rPr lang="ru-RU" sz="2400" dirty="0"/>
              <a:t> </a:t>
            </a:r>
            <a:r>
              <a:rPr lang="ru-RU" sz="2400" dirty="0" err="1"/>
              <a:t>чоловіка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одруження</a:t>
            </a:r>
            <a:r>
              <a:rPr lang="ru-RU" sz="2400" dirty="0"/>
              <a:t> </a:t>
            </a:r>
            <a:r>
              <a:rPr lang="ru-RU" sz="2400" dirty="0" err="1"/>
              <a:t>подружжя</a:t>
            </a:r>
            <a:r>
              <a:rPr lang="ru-RU" sz="2400" dirty="0"/>
              <a:t> </a:t>
            </a:r>
            <a:r>
              <a:rPr lang="ru-RU" sz="2400" dirty="0" err="1"/>
              <a:t>повернулося</a:t>
            </a:r>
            <a:r>
              <a:rPr lang="ru-RU" sz="2400" dirty="0"/>
              <a:t> до </a:t>
            </a:r>
            <a:r>
              <a:rPr lang="ru-RU" sz="2400" dirty="0" err="1"/>
              <a:t>Німеччини</a:t>
            </a:r>
            <a:r>
              <a:rPr lang="ru-RU" sz="2400" dirty="0"/>
              <a:t> у Мюнхен. </a:t>
            </a:r>
            <a:r>
              <a:rPr lang="ru-RU" sz="2400" dirty="0" err="1"/>
              <a:t>Андієвська</a:t>
            </a:r>
            <a:r>
              <a:rPr lang="ru-RU" sz="2400" dirty="0"/>
              <a:t> </a:t>
            </a:r>
            <a:r>
              <a:rPr lang="ru-RU" sz="2400" dirty="0" err="1"/>
              <a:t>щорічно</a:t>
            </a:r>
            <a:r>
              <a:rPr lang="ru-RU" sz="2400" dirty="0"/>
              <a:t> на </a:t>
            </a:r>
            <a:r>
              <a:rPr lang="ru-RU" sz="2400" dirty="0" err="1"/>
              <a:t>місяць</a:t>
            </a:r>
            <a:r>
              <a:rPr lang="ru-RU" sz="2400" dirty="0"/>
              <a:t> </a:t>
            </a:r>
            <a:r>
              <a:rPr lang="ru-RU" sz="2400" dirty="0" err="1"/>
              <a:t>їздила</a:t>
            </a:r>
            <a:r>
              <a:rPr lang="ru-RU" sz="2400" dirty="0"/>
              <a:t> у США, </a:t>
            </a:r>
            <a:r>
              <a:rPr lang="ru-RU" sz="2400" dirty="0" err="1"/>
              <a:t>щоб</a:t>
            </a:r>
            <a:r>
              <a:rPr lang="ru-RU" sz="2400" dirty="0"/>
              <a:t> у 1962 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 </a:t>
            </a:r>
            <a:r>
              <a:rPr lang="ru-RU" sz="2400" dirty="0" err="1" smtClean="0"/>
              <a:t>американське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громадянство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91" y="3585864"/>
            <a:ext cx="2160240" cy="2981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436"/>
            <a:ext cx="3610326" cy="3320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3" y="6488668"/>
            <a:ext cx="194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Іван</a:t>
            </a:r>
            <a:r>
              <a:rPr lang="ru-RU" i="1" dirty="0" smtClean="0"/>
              <a:t> </a:t>
            </a:r>
            <a:r>
              <a:rPr lang="ru-RU" i="1" dirty="0" err="1" smtClean="0"/>
              <a:t>Кошелівець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07431" y="326855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Емма</a:t>
            </a:r>
            <a:r>
              <a:rPr lang="ru-RU" i="1" dirty="0" smtClean="0"/>
              <a:t> </a:t>
            </a:r>
            <a:r>
              <a:rPr lang="ru-RU" i="1" dirty="0" err="1" smtClean="0"/>
              <a:t>Андієвська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4449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32403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8E0000"/>
                </a:solidFill>
              </a:rPr>
              <a:t>Пропрацювавши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фрілансером</a:t>
            </a:r>
            <a:r>
              <a:rPr lang="ru-RU" dirty="0">
                <a:solidFill>
                  <a:srgbClr val="8E0000"/>
                </a:solidFill>
              </a:rPr>
              <a:t> на </a:t>
            </a:r>
            <a:r>
              <a:rPr lang="ru-RU" dirty="0" err="1">
                <a:solidFill>
                  <a:srgbClr val="8E0000"/>
                </a:solidFill>
              </a:rPr>
              <a:t>радіо</a:t>
            </a:r>
            <a:r>
              <a:rPr lang="ru-RU" dirty="0">
                <a:solidFill>
                  <a:srgbClr val="8E0000"/>
                </a:solidFill>
              </a:rPr>
              <a:t> «Свобода» з 1959 по 1963 </a:t>
            </a:r>
            <a:r>
              <a:rPr lang="ru-RU" dirty="0" err="1">
                <a:solidFill>
                  <a:srgbClr val="8E0000"/>
                </a:solidFill>
              </a:rPr>
              <a:t>рр</a:t>
            </a:r>
            <a:r>
              <a:rPr lang="ru-RU" dirty="0">
                <a:solidFill>
                  <a:srgbClr val="8E0000"/>
                </a:solidFill>
              </a:rPr>
              <a:t>., </a:t>
            </a:r>
            <a:r>
              <a:rPr lang="ru-RU" dirty="0" err="1">
                <a:solidFill>
                  <a:srgbClr val="8E0000"/>
                </a:solidFill>
              </a:rPr>
              <a:t>Емма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Андієвська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лишалася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штатним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працівником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радіо</a:t>
            </a:r>
            <a:r>
              <a:rPr lang="ru-RU" dirty="0">
                <a:solidFill>
                  <a:srgbClr val="8E0000"/>
                </a:solidFill>
              </a:rPr>
              <a:t> до 1995 року. За </a:t>
            </a:r>
            <a:r>
              <a:rPr lang="ru-RU" dirty="0" err="1">
                <a:solidFill>
                  <a:srgbClr val="8E0000"/>
                </a:solidFill>
              </a:rPr>
              <a:t>цей</a:t>
            </a:r>
            <a:r>
              <a:rPr lang="ru-RU" dirty="0">
                <a:solidFill>
                  <a:srgbClr val="8E0000"/>
                </a:solidFill>
              </a:rPr>
              <a:t> час вона </a:t>
            </a:r>
            <a:r>
              <a:rPr lang="ru-RU" dirty="0" err="1">
                <a:solidFill>
                  <a:srgbClr val="8E0000"/>
                </a:solidFill>
              </a:rPr>
              <a:t>працювала</a:t>
            </a:r>
            <a:r>
              <a:rPr lang="ru-RU" dirty="0">
                <a:solidFill>
                  <a:srgbClr val="8E0000"/>
                </a:solidFill>
              </a:rPr>
              <a:t> диктором, сценаристом, </a:t>
            </a:r>
            <a:r>
              <a:rPr lang="ru-RU" dirty="0" err="1">
                <a:solidFill>
                  <a:srgbClr val="8E0000"/>
                </a:solidFill>
              </a:rPr>
              <a:t>режисером</a:t>
            </a:r>
            <a:r>
              <a:rPr lang="ru-RU" dirty="0">
                <a:solidFill>
                  <a:srgbClr val="8E0000"/>
                </a:solidFill>
              </a:rPr>
              <a:t> і редактором </a:t>
            </a:r>
            <a:r>
              <a:rPr lang="ru-RU" dirty="0" err="1">
                <a:solidFill>
                  <a:srgbClr val="8E0000"/>
                </a:solidFill>
              </a:rPr>
              <a:t>українського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відділення</a:t>
            </a:r>
            <a:r>
              <a:rPr lang="ru-RU" dirty="0">
                <a:solidFill>
                  <a:srgbClr val="8E0000"/>
                </a:solidFill>
              </a:rPr>
              <a:t> </a:t>
            </a:r>
            <a:r>
              <a:rPr lang="ru-RU" dirty="0" err="1">
                <a:solidFill>
                  <a:srgbClr val="8E0000"/>
                </a:solidFill>
              </a:rPr>
              <a:t>радіо</a:t>
            </a:r>
            <a:r>
              <a:rPr lang="ru-RU" dirty="0">
                <a:solidFill>
                  <a:srgbClr val="8E0000"/>
                </a:solidFill>
              </a:rPr>
              <a:t> «Свобода».</a:t>
            </a:r>
          </a:p>
          <a:p>
            <a:pPr algn="ctr"/>
            <a:r>
              <a:rPr lang="ru-RU" dirty="0" err="1">
                <a:solidFill>
                  <a:srgbClr val="8E0000"/>
                </a:solidFill>
              </a:rPr>
              <a:t>Працюючи</a:t>
            </a:r>
            <a:r>
              <a:rPr lang="ru-RU" dirty="0">
                <a:solidFill>
                  <a:srgbClr val="8E0000"/>
                </a:solidFill>
              </a:rPr>
              <a:t> на </a:t>
            </a:r>
            <a:r>
              <a:rPr lang="ru-RU" dirty="0" err="1">
                <a:solidFill>
                  <a:srgbClr val="8E0000"/>
                </a:solidFill>
              </a:rPr>
              <a:t>радіо</a:t>
            </a:r>
            <a:r>
              <a:rPr lang="ru-RU" dirty="0">
                <a:solidFill>
                  <a:srgbClr val="8E0000"/>
                </a:solidFill>
              </a:rPr>
              <a:t>, </a:t>
            </a:r>
            <a:r>
              <a:rPr lang="ru-RU" dirty="0" err="1">
                <a:solidFill>
                  <a:srgbClr val="8E0000"/>
                </a:solidFill>
              </a:rPr>
              <a:t>Андієвська</a:t>
            </a:r>
            <a:r>
              <a:rPr lang="ru-RU" dirty="0">
                <a:solidFill>
                  <a:srgbClr val="8E0000"/>
                </a:solidFill>
              </a:rPr>
              <a:t> не мала </a:t>
            </a:r>
            <a:r>
              <a:rPr lang="ru-RU" dirty="0" err="1">
                <a:solidFill>
                  <a:srgbClr val="8E0000"/>
                </a:solidFill>
              </a:rPr>
              <a:t>багато</a:t>
            </a:r>
            <a:r>
              <a:rPr lang="ru-RU" dirty="0">
                <a:solidFill>
                  <a:srgbClr val="8E0000"/>
                </a:solidFill>
              </a:rPr>
              <a:t> часу на </a:t>
            </a:r>
            <a:r>
              <a:rPr lang="ru-RU" dirty="0" err="1">
                <a:solidFill>
                  <a:srgbClr val="8E0000"/>
                </a:solidFill>
              </a:rPr>
              <a:t>власну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творчість</a:t>
            </a:r>
            <a:r>
              <a:rPr lang="ru-RU" dirty="0">
                <a:solidFill>
                  <a:srgbClr val="8E0000"/>
                </a:solidFill>
              </a:rPr>
              <a:t>. </a:t>
            </a:r>
            <a:r>
              <a:rPr lang="ru-RU" dirty="0" err="1">
                <a:solidFill>
                  <a:srgbClr val="8E0000"/>
                </a:solidFill>
              </a:rPr>
              <a:t>Нині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письменниця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живе</a:t>
            </a:r>
            <a:r>
              <a:rPr lang="ru-RU" dirty="0">
                <a:solidFill>
                  <a:srgbClr val="8E0000"/>
                </a:solidFill>
              </a:rPr>
              <a:t> у </a:t>
            </a:r>
            <a:r>
              <a:rPr lang="ru-RU" dirty="0" err="1">
                <a:solidFill>
                  <a:srgbClr val="8E0000"/>
                </a:solidFill>
              </a:rPr>
              <a:t>Мюнхені</a:t>
            </a:r>
            <a:r>
              <a:rPr lang="ru-RU" dirty="0">
                <a:solidFill>
                  <a:srgbClr val="8E0000"/>
                </a:solidFill>
              </a:rPr>
              <a:t>, де </a:t>
            </a:r>
            <a:r>
              <a:rPr lang="ru-RU" dirty="0" err="1">
                <a:solidFill>
                  <a:srgbClr val="8E0000"/>
                </a:solidFill>
              </a:rPr>
              <a:t>інтенсивно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працює</a:t>
            </a:r>
            <a:r>
              <a:rPr lang="ru-RU" dirty="0">
                <a:solidFill>
                  <a:srgbClr val="8E0000"/>
                </a:solidFill>
              </a:rPr>
              <a:t> над </a:t>
            </a:r>
            <a:r>
              <a:rPr lang="ru-RU" dirty="0" err="1">
                <a:solidFill>
                  <a:srgbClr val="8E0000"/>
                </a:solidFill>
              </a:rPr>
              <a:t>своїми</a:t>
            </a:r>
            <a:r>
              <a:rPr lang="ru-RU" dirty="0">
                <a:solidFill>
                  <a:srgbClr val="8E0000"/>
                </a:solidFill>
              </a:rPr>
              <a:t> </a:t>
            </a:r>
            <a:r>
              <a:rPr lang="ru-RU" dirty="0" err="1">
                <a:solidFill>
                  <a:srgbClr val="8E0000"/>
                </a:solidFill>
              </a:rPr>
              <a:t>творами</a:t>
            </a:r>
            <a:r>
              <a:rPr lang="ru-RU" dirty="0">
                <a:solidFill>
                  <a:srgbClr val="8E0000"/>
                </a:solidFill>
              </a:rPr>
              <a:t>, </a:t>
            </a:r>
            <a:r>
              <a:rPr lang="ru-RU" dirty="0" err="1">
                <a:solidFill>
                  <a:srgbClr val="8E0000"/>
                </a:solidFill>
              </a:rPr>
              <a:t>іноді</a:t>
            </a:r>
            <a:r>
              <a:rPr lang="ru-RU" dirty="0">
                <a:solidFill>
                  <a:srgbClr val="8E0000"/>
                </a:solidFill>
              </a:rPr>
              <a:t> по </a:t>
            </a:r>
            <a:r>
              <a:rPr lang="ru-RU" dirty="0" err="1">
                <a:solidFill>
                  <a:srgbClr val="8E0000"/>
                </a:solidFill>
              </a:rPr>
              <a:t>вісімнадцять</a:t>
            </a:r>
            <a:r>
              <a:rPr lang="ru-RU" dirty="0">
                <a:solidFill>
                  <a:srgbClr val="8E0000"/>
                </a:solidFill>
              </a:rPr>
              <a:t> годин на </a:t>
            </a:r>
            <a:r>
              <a:rPr lang="ru-RU" dirty="0" err="1">
                <a:solidFill>
                  <a:srgbClr val="8E0000"/>
                </a:solidFill>
              </a:rPr>
              <a:t>добу</a:t>
            </a:r>
            <a:r>
              <a:rPr lang="ru-RU" dirty="0" smtClean="0">
                <a:solidFill>
                  <a:srgbClr val="8E0000"/>
                </a:solidFill>
              </a:rPr>
              <a:t>.</a:t>
            </a:r>
            <a:endParaRPr lang="ru-RU" dirty="0">
              <a:solidFill>
                <a:srgbClr val="8E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2412" y="764704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E0000"/>
                </a:solidFill>
              </a:rPr>
              <a:t>У 1992 р. </a:t>
            </a:r>
            <a:r>
              <a:rPr lang="ru-RU" dirty="0" err="1" smtClean="0">
                <a:solidFill>
                  <a:srgbClr val="8E0000"/>
                </a:solidFill>
              </a:rPr>
              <a:t>авторка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вперше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після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довгого</a:t>
            </a:r>
            <a:r>
              <a:rPr lang="ru-RU" dirty="0" smtClean="0">
                <a:solidFill>
                  <a:srgbClr val="8E0000"/>
                </a:solidFill>
              </a:rPr>
              <a:t> часу </a:t>
            </a:r>
            <a:r>
              <a:rPr lang="ru-RU" dirty="0" err="1" smtClean="0">
                <a:solidFill>
                  <a:srgbClr val="8E0000"/>
                </a:solidFill>
              </a:rPr>
              <a:t>побувала</a:t>
            </a:r>
            <a:r>
              <a:rPr lang="ru-RU" dirty="0" smtClean="0">
                <a:solidFill>
                  <a:srgbClr val="8E0000"/>
                </a:solidFill>
              </a:rPr>
              <a:t> в </a:t>
            </a:r>
            <a:r>
              <a:rPr lang="ru-RU" dirty="0" err="1" smtClean="0">
                <a:solidFill>
                  <a:srgbClr val="8E0000"/>
                </a:solidFill>
              </a:rPr>
              <a:t>Україні</a:t>
            </a:r>
            <a:r>
              <a:rPr lang="ru-RU" dirty="0" smtClean="0">
                <a:solidFill>
                  <a:srgbClr val="8E0000"/>
                </a:solidFill>
              </a:rPr>
              <a:t>. </a:t>
            </a:r>
            <a:r>
              <a:rPr lang="ru-RU" dirty="0" err="1" smtClean="0">
                <a:solidFill>
                  <a:srgbClr val="8E0000"/>
                </a:solidFill>
              </a:rPr>
              <a:t>Після</a:t>
            </a:r>
            <a:r>
              <a:rPr lang="ru-RU" dirty="0" smtClean="0">
                <a:solidFill>
                  <a:srgbClr val="8E0000"/>
                </a:solidFill>
              </a:rPr>
              <a:t> 2000 р. </a:t>
            </a:r>
            <a:r>
              <a:rPr lang="ru-RU" dirty="0" err="1" smtClean="0">
                <a:solidFill>
                  <a:srgbClr val="8E0000"/>
                </a:solidFill>
              </a:rPr>
              <a:t>Андієвська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декілька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разів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відвідала</a:t>
            </a:r>
            <a:r>
              <a:rPr lang="ru-RU" dirty="0" smtClean="0">
                <a:solidFill>
                  <a:srgbClr val="8E0000"/>
                </a:solidFill>
              </a:rPr>
              <a:t> свою малу </a:t>
            </a:r>
            <a:r>
              <a:rPr lang="ru-RU" dirty="0" err="1" smtClean="0">
                <a:solidFill>
                  <a:srgbClr val="8E0000"/>
                </a:solidFill>
              </a:rPr>
              <a:t>батьківщину</a:t>
            </a:r>
            <a:r>
              <a:rPr lang="ru-RU" dirty="0" smtClean="0">
                <a:solidFill>
                  <a:srgbClr val="8E0000"/>
                </a:solidFill>
              </a:rPr>
              <a:t> — </a:t>
            </a:r>
            <a:r>
              <a:rPr lang="ru-RU" dirty="0" err="1" smtClean="0">
                <a:solidFill>
                  <a:srgbClr val="8E0000"/>
                </a:solidFill>
              </a:rPr>
              <a:t>Донеччину</a:t>
            </a:r>
            <a:r>
              <a:rPr lang="ru-RU" dirty="0" smtClean="0">
                <a:solidFill>
                  <a:srgbClr val="8E0000"/>
                </a:solidFill>
              </a:rPr>
              <a:t>. Там вона мала </a:t>
            </a:r>
            <a:r>
              <a:rPr lang="ru-RU" dirty="0" err="1" smtClean="0">
                <a:solidFill>
                  <a:srgbClr val="8E0000"/>
                </a:solidFill>
              </a:rPr>
              <a:t>виставку</a:t>
            </a:r>
            <a:r>
              <a:rPr lang="ru-RU" dirty="0" smtClean="0">
                <a:solidFill>
                  <a:srgbClr val="8E0000"/>
                </a:solidFill>
              </a:rPr>
              <a:t> картин у </a:t>
            </a:r>
            <a:r>
              <a:rPr lang="ru-RU" dirty="0" err="1" smtClean="0">
                <a:solidFill>
                  <a:srgbClr val="8E0000"/>
                </a:solidFill>
              </a:rPr>
              <a:t>Донецькому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художньому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музеї</a:t>
            </a:r>
            <a:r>
              <a:rPr lang="ru-RU" dirty="0" smtClean="0">
                <a:solidFill>
                  <a:srgbClr val="8E0000"/>
                </a:solidFill>
              </a:rPr>
              <a:t>, </a:t>
            </a:r>
            <a:r>
              <a:rPr lang="ru-RU" dirty="0" err="1" smtClean="0">
                <a:solidFill>
                  <a:srgbClr val="8E0000"/>
                </a:solidFill>
              </a:rPr>
              <a:t>презентацію</a:t>
            </a:r>
            <a:r>
              <a:rPr lang="ru-RU" dirty="0" smtClean="0">
                <a:solidFill>
                  <a:srgbClr val="8E0000"/>
                </a:solidFill>
              </a:rPr>
              <a:t> та </a:t>
            </a:r>
            <a:r>
              <a:rPr lang="ru-RU" dirty="0" err="1" smtClean="0">
                <a:solidFill>
                  <a:srgbClr val="8E0000"/>
                </a:solidFill>
              </a:rPr>
              <a:t>зустріч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із</a:t>
            </a:r>
            <a:r>
              <a:rPr lang="ru-RU" dirty="0" smtClean="0">
                <a:solidFill>
                  <a:srgbClr val="8E0000"/>
                </a:solidFill>
              </a:rPr>
              <a:t> земляками у </a:t>
            </a:r>
            <a:r>
              <a:rPr lang="ru-RU" dirty="0" err="1" smtClean="0">
                <a:solidFill>
                  <a:srgbClr val="8E0000"/>
                </a:solidFill>
              </a:rPr>
              <a:t>конференційній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залі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художнього</a:t>
            </a:r>
            <a:r>
              <a:rPr lang="ru-RU" dirty="0" smtClean="0">
                <a:solidFill>
                  <a:srgbClr val="8E0000"/>
                </a:solidFill>
              </a:rPr>
              <a:t> музею, </a:t>
            </a:r>
            <a:r>
              <a:rPr lang="ru-RU" dirty="0" err="1" smtClean="0">
                <a:solidFill>
                  <a:srgbClr val="8E0000"/>
                </a:solidFill>
              </a:rPr>
              <a:t>відвідувалаУкраїнський</a:t>
            </a:r>
            <a:r>
              <a:rPr lang="ru-RU" dirty="0" smtClean="0">
                <a:solidFill>
                  <a:srgbClr val="8E0000"/>
                </a:solidFill>
              </a:rPr>
              <a:t> </a:t>
            </a:r>
            <a:r>
              <a:rPr lang="ru-RU" dirty="0" err="1" smtClean="0">
                <a:solidFill>
                  <a:srgbClr val="8E0000"/>
                </a:solidFill>
              </a:rPr>
              <a:t>культурологічний</a:t>
            </a:r>
            <a:r>
              <a:rPr lang="ru-RU" dirty="0" smtClean="0">
                <a:solidFill>
                  <a:srgbClr val="8E0000"/>
                </a:solidFill>
              </a:rPr>
              <a:t> центр м. </a:t>
            </a:r>
            <a:r>
              <a:rPr lang="ru-RU" dirty="0" err="1" smtClean="0">
                <a:solidFill>
                  <a:srgbClr val="8E0000"/>
                </a:solidFill>
              </a:rPr>
              <a:t>Донецька</a:t>
            </a:r>
            <a:r>
              <a:rPr lang="ru-RU" dirty="0" smtClean="0">
                <a:solidFill>
                  <a:srgbClr val="8E0000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4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Перша </a:t>
            </a:r>
            <a:r>
              <a:rPr lang="ru-RU" dirty="0" err="1"/>
              <a:t>поетична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 «</a:t>
            </a:r>
            <a:r>
              <a:rPr lang="ru-RU" dirty="0" err="1"/>
              <a:t>Поезії</a:t>
            </a:r>
            <a:r>
              <a:rPr lang="ru-RU" dirty="0"/>
              <a:t>» (1951 </a:t>
            </a:r>
            <a:r>
              <a:rPr lang="ru-RU" dirty="0" err="1"/>
              <a:t>рік</a:t>
            </a:r>
            <a:r>
              <a:rPr lang="ru-RU" dirty="0"/>
              <a:t>)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 smtClean="0"/>
              <a:t>критики.Відтоді</a:t>
            </a:r>
            <a:r>
              <a:rPr lang="ru-RU" dirty="0" smtClean="0"/>
              <a:t> </a:t>
            </a:r>
            <a:r>
              <a:rPr lang="ru-RU" dirty="0" err="1"/>
              <a:t>авторка</a:t>
            </a:r>
            <a:r>
              <a:rPr lang="ru-RU" dirty="0"/>
              <a:t> </a:t>
            </a:r>
            <a:r>
              <a:rPr lang="ru-RU" dirty="0" err="1"/>
              <a:t>публікувала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твори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іменем</a:t>
            </a:r>
            <a:r>
              <a:rPr lang="ru-RU" dirty="0"/>
              <a:t> </a:t>
            </a:r>
            <a:r>
              <a:rPr lang="ru-RU" dirty="0" err="1"/>
              <a:t>Емма</a:t>
            </a:r>
            <a:r>
              <a:rPr lang="ru-RU" dirty="0"/>
              <a:t> </a:t>
            </a:r>
            <a:r>
              <a:rPr lang="ru-RU" dirty="0" err="1"/>
              <a:t>Андієвська</a:t>
            </a:r>
            <a:r>
              <a:rPr lang="ru-RU" dirty="0"/>
              <a:t>. </a:t>
            </a:r>
            <a:r>
              <a:rPr lang="ru-RU" dirty="0" err="1"/>
              <a:t>Поетична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 «</a:t>
            </a:r>
            <a:r>
              <a:rPr lang="ru-RU" dirty="0" err="1"/>
              <a:t>Вілли</a:t>
            </a:r>
            <a:r>
              <a:rPr lang="ru-RU" dirty="0"/>
              <a:t> над морем» у </a:t>
            </a:r>
            <a:r>
              <a:rPr lang="ru-RU" dirty="0" smtClean="0"/>
              <a:t>2001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/>
              <a:t>номінувалася</a:t>
            </a:r>
            <a:r>
              <a:rPr lang="ru-RU" dirty="0"/>
              <a:t> на 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Т. Г. </a:t>
            </a:r>
            <a:r>
              <a:rPr lang="ru-RU" dirty="0" err="1"/>
              <a:t>Шевченка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09" y="692696"/>
            <a:ext cx="3752842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56606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/>
              <a:t>З</a:t>
            </a:r>
            <a:r>
              <a:rPr lang="ru-RU" i="1" dirty="0" err="1" smtClean="0"/>
              <a:t>бірка</a:t>
            </a:r>
            <a:r>
              <a:rPr lang="ru-RU" i="1" dirty="0" smtClean="0"/>
              <a:t> «</a:t>
            </a:r>
            <a:r>
              <a:rPr lang="ru-RU" i="1" dirty="0" err="1" smtClean="0"/>
              <a:t>Поезії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26" y="2845971"/>
            <a:ext cx="2808312" cy="3721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652" y="653540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/>
              <a:t>Емма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Андієвська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310607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2015-02-08T09:12:53Z</dcterms:created>
  <dcterms:modified xsi:type="dcterms:W3CDTF">2015-02-08T10:48:19Z</dcterms:modified>
</cp:coreProperties>
</file>