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276872"/>
            <a:ext cx="6400800" cy="791344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2">
                    <a:lumMod val="10000"/>
                  </a:schemeClr>
                </a:solidFill>
              </a:rPr>
              <a:t>Іван Карпенко-Карий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Життя і творчість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5688632" cy="360040"/>
          </a:xfrm>
        </p:spPr>
        <p:txBody>
          <a:bodyPr anchor="ctr"/>
          <a:lstStyle/>
          <a:p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трагедія «САВА ЧАЛИЙ»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952" y="1412776"/>
            <a:ext cx="4104456" cy="4464496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Сава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Чалий Карпенка-Карого — людина великої енергії та пристрасті, що здатна глибоко переживати, любити й ненавидіти. На початку драми ми бачимо щирого патріота, у якого душа болить за сплюндровану польськими магнатами рідну землю.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У своєму творі драматург психологічно глибоко показує, який шлях пройшов Сава Чалий до свого духовного виродження і став ворогом України, заплямувавши руки кров’ю побратимів. Зрештою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він потрапляє в безвихідь, і колишні бойові товариші вчиняють над Савою розправу. Помираючи, він розкаюється у своєму відступництві: «Простіть… Я кров’ю змив свою вину… Прощайте».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76" y="2075609"/>
            <a:ext cx="352839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98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43608" y="1230566"/>
            <a:ext cx="3528392" cy="4358673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У 1906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р. І. Тобілевич захворів, залишив сцену й виїхав на лікування до Берліна. 15 вересня 1907 року Карпенко-Карий помер після тяжкої хвороби у Берліні, куди їздив на лікування; поховано його на хуторі Надія.</a:t>
            </a:r>
          </a:p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Понад вісім десятиліть, що відділяють нас від часу створення невмирущих п,єс письменника, показали, що його драматургічна спадщина не втратила ні пізнавального, ні ідейно-виховного значення.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30567"/>
            <a:ext cx="3175015" cy="4142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96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bg2">
                    <a:lumMod val="25000"/>
                  </a:schemeClr>
                </a:solidFill>
              </a:rPr>
              <a:t>Дякую За увагу!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1" y="4106109"/>
            <a:ext cx="3816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>
                <a:solidFill>
                  <a:schemeClr val="accent6">
                    <a:lumMod val="50000"/>
                  </a:schemeClr>
                </a:solidFill>
              </a:rPr>
              <a:t>Виконала: Руденко Марія</a:t>
            </a:r>
          </a:p>
          <a:p>
            <a:pPr algn="r"/>
            <a:r>
              <a:rPr lang="uk-UA" sz="2000" i="1" dirty="0" smtClean="0">
                <a:solidFill>
                  <a:schemeClr val="accent6">
                    <a:lumMod val="50000"/>
                  </a:schemeClr>
                </a:solidFill>
              </a:rPr>
              <a:t>(10-А клас)</a:t>
            </a: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6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>
          <a:xfrm>
            <a:off x="1331640" y="1124744"/>
            <a:ext cx="6336704" cy="93610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uk-UA" sz="4000" dirty="0" smtClean="0">
                <a:solidFill>
                  <a:schemeClr val="bg2">
                    <a:lumMod val="10000"/>
                  </a:schemeClr>
                </a:solidFill>
              </a:rPr>
              <a:t>Зміст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quarter" idx="14"/>
          </p:nvPr>
        </p:nvSpPr>
        <p:spPr>
          <a:xfrm>
            <a:off x="1907704" y="2438400"/>
            <a:ext cx="5864696" cy="3124200"/>
          </a:xfrm>
        </p:spPr>
        <p:txBody>
          <a:bodyPr>
            <a:norm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800" i="1" dirty="0" smtClean="0">
                <a:solidFill>
                  <a:schemeClr val="accent6">
                    <a:lumMod val="50000"/>
                  </a:schemeClr>
                </a:solidFill>
              </a:rPr>
              <a:t>Біографія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Драматургійна творчість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П'єси</a:t>
            </a:r>
            <a:endParaRPr lang="ru-RU" sz="28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125730" indent="-400050">
              <a:buFont typeface="+mj-lt"/>
              <a:buAutoNum type="romanU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40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427984" y="1124744"/>
            <a:ext cx="3528391" cy="4392488"/>
          </a:xfrm>
        </p:spPr>
        <p:txBody>
          <a:bodyPr>
            <a:noAutofit/>
          </a:bodyPr>
          <a:lstStyle/>
          <a:p>
            <a:r>
              <a:rPr lang="vi-VN" sz="1900" i="1" dirty="0">
                <a:solidFill>
                  <a:schemeClr val="accent6">
                    <a:lumMod val="50000"/>
                  </a:schemeClr>
                </a:solidFill>
              </a:rPr>
              <a:t>Іван Карпе́нко-Ка́рий (1845 - 1907) — український письменник, драматург, актор, ерудит, брат Миколи Садовського та Панаса Саксаганського. На його честь названо Київський національний університет театру, кіно і телебачення імені Івана Карпенка-Карого.</a:t>
            </a:r>
            <a:endParaRPr lang="ru-RU" sz="19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3160261" cy="4464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92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9538" y="1052736"/>
            <a:ext cx="4464496" cy="4608512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Справжнє ім'я — Іван Карпович Тобілевич псевдонім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«Карпенко-Карий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» поєднує в собі ім'я батька та улюбленого літературного персонажа Гната Карого — героя п'єси Т.Шевченка «Назар Стодоля»). Народився в родині зубожілого дрібного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шляхтича.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Навчався в Бобринецькому повітовому училищі, з 1859 р. працював писарчуком станового приставу в містечку Мала Виска, пізніше — канцеляристом міської управи. В 1864 р. перебував на службі в повітовому суді, а в 1865 р. переїхав до Єлисаветграда, де працював столоначальником повітового поліцейського управління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, став членом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нелегального народовольського гуртка Опанаса Михалевича.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24744"/>
            <a:ext cx="280831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97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131840" y="1196752"/>
            <a:ext cx="3024336" cy="4464496"/>
          </a:xfrm>
        </p:spPr>
        <p:txBody>
          <a:bodyPr>
            <a:noAutofit/>
          </a:bodyPr>
          <a:lstStyle/>
          <a:p>
            <a:r>
              <a:rPr lang="ru-RU" sz="1500" i="1" dirty="0">
                <a:solidFill>
                  <a:schemeClr val="accent6">
                    <a:lumMod val="50000"/>
                  </a:schemeClr>
                </a:solidFill>
              </a:rPr>
              <a:t>Був одружений з Надією Тарковською. Як посаг отримав родинний хутір Тарковських. Надія Карлівна народила йому 7 дітей. У 1881 р. Карпенко-Карий втратив дружину, а наступного року померла дочка Галина. Через два роки одружився з Софією Дітковською, хористкою трупи М.Старицького, в якій працював і сам письменник.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80019"/>
            <a:ext cx="2138924" cy="3244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412776"/>
            <a:ext cx="2304256" cy="3511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35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51024" y="1268760"/>
            <a:ext cx="2952328" cy="3096344"/>
          </a:xfrm>
        </p:spPr>
        <p:txBody>
          <a:bodyPr>
            <a:normAutofit lnSpcReduction="10000"/>
          </a:bodyPr>
          <a:lstStyle/>
          <a:p>
            <a:pPr lvl="0" algn="r"/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У 1884 р. Іван Карпович був заарештований і засланий до Новочеркаська. Через три роки, отримавши дозвіл на звільнення, повернувся з дружиною Софією в Україну й оселився на хуторі, названому на честь першої дружини, Надії. Нині хутір є історико-культурним заповідником.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8" y="1124742"/>
            <a:ext cx="4318101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73979" y="4221088"/>
            <a:ext cx="7128792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  <a:spcBef>
                <a:spcPct val="20000"/>
              </a:spcBef>
            </a:pP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</a:rPr>
              <a:t>1888 р. з Карпенка-Карого зняли гласний нагляд. Тоді він вступив до трупи свого брата Миколи Садовського, а пізніше — до трупи іншого брата — Панаса Саксаганського.</a:t>
            </a:r>
          </a:p>
          <a:p>
            <a:pPr lvl="0" algn="r">
              <a:lnSpc>
                <a:spcPct val="150000"/>
              </a:lnSpc>
              <a:spcBef>
                <a:spcPct val="20000"/>
              </a:spcBef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</a:rPr>
              <a:t>Вже у 1900 р. він створив власну трупу, що існувала до 1904 р.</a:t>
            </a:r>
          </a:p>
        </p:txBody>
      </p:sp>
    </p:spTree>
    <p:extLst>
      <p:ext uri="{BB962C8B-B14F-4D97-AF65-F5344CB8AC3E}">
        <p14:creationId xmlns:p14="http://schemas.microsoft.com/office/powerpoint/2010/main" val="36985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87624" y="1340768"/>
            <a:ext cx="3600400" cy="3960440"/>
          </a:xfrm>
        </p:spPr>
        <p:txBody>
          <a:bodyPr>
            <a:noAutofit/>
          </a:bodyPr>
          <a:lstStyle/>
          <a:p>
            <a:r>
              <a:rPr lang="ru-RU" sz="1500" i="1" dirty="0">
                <a:solidFill>
                  <a:schemeClr val="accent6">
                    <a:lumMod val="50000"/>
                  </a:schemeClr>
                </a:solidFill>
              </a:rPr>
              <a:t>У художньому осмисленні суспільних процесів своєї доби, буття людини і світу взагалі І</a:t>
            </a:r>
            <a:r>
              <a:rPr lang="ru-RU" sz="1500" i="1" dirty="0" smtClean="0">
                <a:solidFill>
                  <a:schemeClr val="accent6">
                    <a:lumMod val="50000"/>
                  </a:schemeClr>
                </a:solidFill>
              </a:rPr>
              <a:t>. Карпенко-Карий </a:t>
            </a:r>
            <a:r>
              <a:rPr lang="ru-RU" sz="1500" i="1" dirty="0">
                <a:solidFill>
                  <a:schemeClr val="accent6">
                    <a:lumMod val="50000"/>
                  </a:schemeClr>
                </a:solidFill>
              </a:rPr>
              <a:t>найповніше реалізував себе в жанрі комедії, яка </a:t>
            </a:r>
            <a:r>
              <a:rPr lang="ru-RU" sz="1500" i="1" dirty="0" smtClean="0">
                <a:solidFill>
                  <a:schemeClr val="accent6">
                    <a:lumMod val="50000"/>
                  </a:schemeClr>
                </a:solidFill>
              </a:rPr>
              <a:t>завдяки своєрідній індивідуальній творчій манері драматурга стала </a:t>
            </a:r>
            <a:r>
              <a:rPr lang="ru-RU" sz="1500" i="1" dirty="0">
                <a:solidFill>
                  <a:schemeClr val="accent6">
                    <a:lumMod val="50000"/>
                  </a:schemeClr>
                </a:solidFill>
              </a:rPr>
              <a:t>самобутнім явищем в історії української культури і набула «характеру вельмиповажного театрального жанру».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2664296" cy="3960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035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952" y="1124744"/>
            <a:ext cx="3960440" cy="468052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Серед перлів творчості Карпенка-Карого знаходять місце його перша драма “Бурлака” (“Чабан”, 1883 р.), п'єси “Бондарівна”, “Хто винен?” та комедія “Розумний і дурень” (всі три входили в "Збірник драматичних творів", 1866 р.), комедія “Мартин Боруля” (1886 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.), «Сава Чалий»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1899 р.),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“Сто тисяч” (1890 р.), “Хазяїн” (1900 р.).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Дві останні гіркі комедії — “Суєта” (1903) і “Житейське море” (1904; визначена автором як “протяг”, тобто продовження, “Суєти”) — драматург назвав “сценами”, наче визнаючи приналежність їх до європейської нової драми.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2952328" cy="4192306"/>
          </a:xfrm>
          <a:prstGeom prst="roundRect">
            <a:avLst>
              <a:gd name="adj" fmla="val 16795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9830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96752"/>
            <a:ext cx="5400600" cy="360040"/>
          </a:xfrm>
        </p:spPr>
        <p:txBody>
          <a:bodyPr/>
          <a:lstStyle/>
          <a:p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Комедія «Мартин Боруля»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75970" y="1556792"/>
            <a:ext cx="6840760" cy="1944216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Темою п'єси послужило таке досить поширене явище, як бажання представників приниженого і обмеженого в правах третього стану перейти за допомогою грошей у стан вищий, прагнення багатого селянина дорівнятися до дворянства. У І. Тобілевича прагнення Мартина «вийти на дворянську лінію» — це спроба самозахисту «маленької людини» у несправедливому суспільстві.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3952234" cy="2261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60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Другая 8">
      <a:dk1>
        <a:sysClr val="windowText" lastClr="000000"/>
      </a:dk1>
      <a:lt1>
        <a:srgbClr val="4E3B30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694F07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167</TotalTime>
  <Words>714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Іван Карпенко-Карий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Комедія «Мартин Боруля»</vt:lpstr>
      <vt:lpstr>трагедія «САВА ЧАЛИЙ»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карпенко-карий</dc:title>
  <cp:lastModifiedBy>Маша</cp:lastModifiedBy>
  <cp:revision>26</cp:revision>
  <dcterms:modified xsi:type="dcterms:W3CDTF">2013-10-22T20:11:12Z</dcterms:modified>
</cp:coreProperties>
</file>