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8" r:id="rId3"/>
    <p:sldId id="259" r:id="rId4"/>
    <p:sldId id="260" r:id="rId5"/>
    <p:sldId id="270" r:id="rId6"/>
    <p:sldId id="272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20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06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867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75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193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67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0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24936" cy="1823328"/>
          </a:xfrm>
        </p:spPr>
        <p:txBody>
          <a:bodyPr>
            <a:noAutofit/>
          </a:bodyPr>
          <a:lstStyle/>
          <a:p>
            <a:r>
              <a:rPr lang="ru-RU" sz="3600" dirty="0" err="1"/>
              <a:t>Життєвий</a:t>
            </a:r>
            <a:r>
              <a:rPr lang="ru-RU" sz="3600" dirty="0"/>
              <a:t> та </a:t>
            </a:r>
            <a:r>
              <a:rPr lang="ru-RU" sz="3600" dirty="0" err="1"/>
              <a:t>творчий</a:t>
            </a:r>
            <a:r>
              <a:rPr lang="ru-RU" sz="3600" dirty="0"/>
              <a:t> шлях </a:t>
            </a:r>
            <a:br>
              <a:rPr lang="ru-RU" sz="3600" dirty="0"/>
            </a:br>
            <a:r>
              <a:rPr lang="ru-RU" sz="3600" dirty="0" err="1" smtClean="0"/>
              <a:t>Олександра</a:t>
            </a:r>
            <a:r>
              <a:rPr lang="ru-RU" sz="3600" dirty="0" smtClean="0"/>
              <a:t>  </a:t>
            </a:r>
            <a:r>
              <a:rPr lang="ru-RU" sz="3600" dirty="0" err="1" smtClean="0"/>
              <a:t>Довженка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2599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1930р</a:t>
            </a:r>
            <a:r>
              <a:rPr lang="ru-RU" sz="2000" dirty="0"/>
              <a:t>. </a:t>
            </a:r>
            <a:r>
              <a:rPr lang="ru-RU" sz="2000" dirty="0" err="1"/>
              <a:t>одружується</a:t>
            </a:r>
            <a:r>
              <a:rPr lang="ru-RU" sz="2000" dirty="0"/>
              <a:t> з </a:t>
            </a:r>
            <a:r>
              <a:rPr lang="ru-RU" sz="2000" dirty="0" err="1"/>
              <a:t>акторкою</a:t>
            </a:r>
            <a:r>
              <a:rPr lang="ru-RU" sz="2000" dirty="0"/>
              <a:t> </a:t>
            </a:r>
            <a:r>
              <a:rPr lang="ru-RU" sz="2000" dirty="0" err="1"/>
              <a:t>Юлією</a:t>
            </a:r>
            <a:r>
              <a:rPr lang="ru-RU" sz="2000" dirty="0"/>
              <a:t> Солнцевою.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1933р</a:t>
            </a:r>
            <a:r>
              <a:rPr lang="ru-RU" sz="2000" dirty="0"/>
              <a:t>. </a:t>
            </a:r>
            <a:r>
              <a:rPr lang="ru-RU" sz="2000" dirty="0" err="1"/>
              <a:t>переїздить</a:t>
            </a:r>
            <a:r>
              <a:rPr lang="ru-RU" sz="2000" dirty="0"/>
              <a:t> до </a:t>
            </a:r>
            <a:r>
              <a:rPr lang="ru-RU" sz="2000" dirty="0" err="1"/>
              <a:t>Москви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на </a:t>
            </a:r>
            <a:r>
              <a:rPr lang="ru-RU" sz="2000" dirty="0" err="1"/>
              <a:t>Далекий</a:t>
            </a:r>
            <a:r>
              <a:rPr lang="ru-RU" sz="2000" dirty="0"/>
              <a:t> </a:t>
            </a:r>
            <a:r>
              <a:rPr lang="ru-RU" sz="2000" dirty="0" err="1"/>
              <a:t>Схід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1935р</a:t>
            </a:r>
            <a:r>
              <a:rPr lang="ru-RU" sz="2000" dirty="0"/>
              <a:t>. </a:t>
            </a:r>
            <a:r>
              <a:rPr lang="ru-RU" sz="2000" dirty="0" err="1"/>
              <a:t>нагороджують</a:t>
            </a:r>
            <a:r>
              <a:rPr lang="ru-RU" sz="2000" dirty="0"/>
              <a:t> орденом </a:t>
            </a:r>
            <a:r>
              <a:rPr lang="ru-RU" sz="2000" dirty="0" err="1"/>
              <a:t>Леніна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 початку </a:t>
            </a:r>
            <a:r>
              <a:rPr lang="ru-RU" sz="2000" dirty="0" err="1"/>
              <a:t>війни</a:t>
            </a:r>
            <a:r>
              <a:rPr lang="ru-RU" sz="2000" dirty="0"/>
              <a:t> </a:t>
            </a:r>
            <a:r>
              <a:rPr lang="ru-RU" sz="2000" dirty="0" err="1"/>
              <a:t>потрапляє</a:t>
            </a:r>
            <a:r>
              <a:rPr lang="ru-RU" sz="2000" dirty="0"/>
              <a:t> в Уфу та до Ашхабаду. </a:t>
            </a:r>
            <a:r>
              <a:rPr lang="ru-RU" sz="2000" dirty="0" err="1"/>
              <a:t>Іде</a:t>
            </a:r>
            <a:r>
              <a:rPr lang="ru-RU" sz="2000" dirty="0"/>
              <a:t> добровольцем на </a:t>
            </a:r>
            <a:r>
              <a:rPr lang="ru-RU" sz="2000" dirty="0" err="1"/>
              <a:t>війну</a:t>
            </a:r>
            <a:r>
              <a:rPr lang="ru-RU" sz="2000" dirty="0"/>
              <a:t>, як </a:t>
            </a:r>
            <a:r>
              <a:rPr lang="ru-RU" sz="2000" dirty="0" err="1"/>
              <a:t>кореспондент</a:t>
            </a:r>
            <a:r>
              <a:rPr lang="ru-RU" sz="2000" dirty="0"/>
              <a:t> </a:t>
            </a:r>
            <a:r>
              <a:rPr lang="ru-RU" sz="2000" dirty="0" err="1"/>
              <a:t>газети</a:t>
            </a:r>
            <a:r>
              <a:rPr lang="ru-RU" sz="2000" dirty="0"/>
              <a:t> «Красная армия».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476855" cy="353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4311" r="31284" b="19128"/>
          <a:stretch/>
        </p:blipFill>
        <p:spPr bwMode="auto">
          <a:xfrm>
            <a:off x="6754066" y="3568978"/>
            <a:ext cx="2072334" cy="210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37" y="3312430"/>
            <a:ext cx="28575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3643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6722" y="188640"/>
            <a:ext cx="7272960" cy="701675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800" b="1" dirty="0" smtClean="0"/>
              <a:t>Твори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2918" y="1412776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Кіноповість</a:t>
            </a:r>
            <a:r>
              <a:rPr lang="ru-RU" dirty="0" smtClean="0"/>
              <a:t> </a:t>
            </a:r>
            <a:r>
              <a:rPr lang="ru-RU" dirty="0"/>
              <a:t>«Арсенал»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2108"/>
            <a:ext cx="4139952" cy="300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2" y="4922437"/>
            <a:ext cx="3145532" cy="178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9606" y="604948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 к/ф «Земля» (ВУФКУ, 1930 р.). </a:t>
            </a:r>
            <a:endParaRPr lang="ru-RU" dirty="0" smtClean="0"/>
          </a:p>
          <a:p>
            <a:pPr algn="ctr"/>
            <a:r>
              <a:rPr lang="ru-RU" dirty="0" err="1" smtClean="0"/>
              <a:t>Дід</a:t>
            </a:r>
            <a:r>
              <a:rPr lang="ru-RU" dirty="0" smtClean="0"/>
              <a:t> </a:t>
            </a:r>
            <a:r>
              <a:rPr lang="ru-RU" dirty="0"/>
              <a:t>Петро – Василь </a:t>
            </a:r>
            <a:r>
              <a:rPr lang="ru-RU" dirty="0" err="1"/>
              <a:t>Красенко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74" y="3592159"/>
            <a:ext cx="3240495" cy="2501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895227" cy="191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1675" y="3112283"/>
            <a:ext cx="266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Кадр з к/ф «Земля»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69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1943р</a:t>
            </a:r>
            <a:r>
              <a:rPr lang="ru-RU" sz="2000" dirty="0"/>
              <a:t>. </a:t>
            </a:r>
            <a:r>
              <a:rPr lang="ru-RU" sz="2000" dirty="0" err="1"/>
              <a:t>завершує</a:t>
            </a:r>
            <a:r>
              <a:rPr lang="ru-RU" sz="2000" dirty="0"/>
              <a:t> </a:t>
            </a:r>
            <a:r>
              <a:rPr lang="ru-RU" sz="2000" dirty="0" err="1"/>
              <a:t>кіноповість</a:t>
            </a:r>
            <a:r>
              <a:rPr lang="ru-RU" sz="2000" dirty="0"/>
              <a:t> «</a:t>
            </a:r>
            <a:r>
              <a:rPr lang="ru-RU" sz="2000" dirty="0" err="1"/>
              <a:t>Україна</a:t>
            </a:r>
            <a:r>
              <a:rPr lang="ru-RU" sz="2000" dirty="0"/>
              <a:t> в </a:t>
            </a:r>
            <a:r>
              <a:rPr lang="ru-RU" sz="2000" dirty="0" err="1"/>
              <a:t>огні</a:t>
            </a:r>
            <a:r>
              <a:rPr lang="ru-RU" sz="2000" dirty="0"/>
              <a:t>», яку </a:t>
            </a:r>
            <a:r>
              <a:rPr lang="ru-RU" sz="2000" dirty="0" err="1"/>
              <a:t>Сталін</a:t>
            </a:r>
            <a:r>
              <a:rPr lang="ru-RU" sz="2000" dirty="0"/>
              <a:t> заборонив.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в </a:t>
            </a:r>
            <a:r>
              <a:rPr lang="ru-RU" sz="2000" dirty="0" err="1"/>
              <a:t>Москві</a:t>
            </a:r>
            <a:r>
              <a:rPr lang="ru-RU" sz="2000" dirty="0"/>
              <a:t>, </a:t>
            </a:r>
            <a:r>
              <a:rPr lang="ru-RU" sz="2000" dirty="0" err="1"/>
              <a:t>працює</a:t>
            </a:r>
            <a:r>
              <a:rPr lang="ru-RU" sz="2000" dirty="0"/>
              <a:t> на «</a:t>
            </a:r>
            <a:r>
              <a:rPr lang="ru-RU" sz="2000" dirty="0" err="1"/>
              <a:t>Мосфільмі</a:t>
            </a:r>
            <a:r>
              <a:rPr lang="ru-RU" sz="2000" dirty="0"/>
              <a:t>».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25 листопада 1956р. помер у </a:t>
            </a:r>
            <a:r>
              <a:rPr lang="ru-RU" sz="2000" dirty="0" err="1"/>
              <a:t>Москві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2" y="2371530"/>
            <a:ext cx="518457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5790" y="5229200"/>
            <a:ext cx="455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 err="1"/>
              <a:t>кіноповісті</a:t>
            </a:r>
            <a:r>
              <a:rPr lang="ru-RU" dirty="0"/>
              <a:t> О. </a:t>
            </a:r>
            <a:r>
              <a:rPr lang="ru-RU" dirty="0" err="1"/>
              <a:t>Довженка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огні</a:t>
            </a:r>
            <a:r>
              <a:rPr lang="uk-UA" dirty="0" smtClean="0"/>
              <a:t>»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58" y="4161328"/>
            <a:ext cx="3333750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" y="692696"/>
            <a:ext cx="4137722" cy="302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270" y="4149753"/>
            <a:ext cx="3561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Кадр з к/ф «Щорс»</a:t>
            </a:r>
          </a:p>
          <a:p>
            <a:endParaRPr lang="ru-RU" dirty="0"/>
          </a:p>
        </p:txBody>
      </p:sp>
      <p:pic>
        <p:nvPicPr>
          <p:cNvPr id="10245" name="Picture 5" descr="Кадр з к/ф «Щорс» (Київська к/с, 1939 р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52534"/>
            <a:ext cx="4154053" cy="30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6425" y="599330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Кадр з к/ф «Щорс» (</a:t>
            </a:r>
            <a:r>
              <a:rPr lang="ru-RU" dirty="0" err="1"/>
              <a:t>Київська</a:t>
            </a:r>
            <a:r>
              <a:rPr lang="ru-RU" dirty="0"/>
              <a:t> к/с, 1939 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530"/>
            <a:ext cx="5620770" cy="348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943225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12411"/>
            <a:ext cx="21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«Зачарована десна»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12411"/>
            <a:ext cx="1696660" cy="26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831" y="4862579"/>
            <a:ext cx="8355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</a:rPr>
              <a:t>Слов’янство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дало </a:t>
            </a:r>
            <a:r>
              <a:rPr lang="ru-RU" sz="2800" dirty="0" err="1">
                <a:latin typeface="Monotype Corsiva" panose="03010101010201010101" pitchFamily="66" charset="0"/>
              </a:rPr>
              <a:t>світові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кінематографі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одного великого </a:t>
            </a:r>
            <a:r>
              <a:rPr lang="ru-RU" sz="2800" dirty="0" err="1">
                <a:latin typeface="Monotype Corsiva" panose="03010101010201010101" pitchFamily="66" charset="0"/>
              </a:rPr>
              <a:t>митця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мислителя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поета</a:t>
            </a:r>
            <a:r>
              <a:rPr lang="ru-RU" sz="2800" dirty="0">
                <a:latin typeface="Monotype Corsiva" panose="03010101010201010101" pitchFamily="66" charset="0"/>
              </a:rPr>
              <a:t> – </a:t>
            </a:r>
            <a:r>
              <a:rPr lang="ru-RU" sz="2800" dirty="0" err="1">
                <a:latin typeface="Monotype Corsiva" panose="03010101010201010101" pitchFamily="66" charset="0"/>
              </a:rPr>
              <a:t>Олександра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Довженка</a:t>
            </a:r>
            <a:r>
              <a:rPr lang="ru-RU" sz="2800" dirty="0" smtClean="0">
                <a:latin typeface="Monotype Corsiva" panose="03010101010201010101" pitchFamily="66" charset="0"/>
              </a:rPr>
              <a:t>.»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err="1">
                <a:latin typeface="Monotype Corsiva" panose="03010101010201010101" pitchFamily="66" charset="0"/>
              </a:rPr>
              <a:t>Чарлі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Чаплін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5" y="332656"/>
            <a:ext cx="683103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0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84752"/>
            <a:ext cx="6961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Народився</a:t>
            </a:r>
            <a:r>
              <a:rPr lang="ru-RU" sz="2000" dirty="0"/>
              <a:t> 10 </a:t>
            </a:r>
            <a:r>
              <a:rPr lang="ru-RU" sz="2000" dirty="0" err="1"/>
              <a:t>вересня</a:t>
            </a:r>
            <a:r>
              <a:rPr lang="ru-RU" sz="2000" dirty="0"/>
              <a:t> 1894р. в с. </a:t>
            </a:r>
            <a:r>
              <a:rPr lang="ru-RU" sz="2000" dirty="0" err="1"/>
              <a:t>В’юнище</a:t>
            </a:r>
            <a:r>
              <a:rPr lang="ru-RU" sz="2000" dirty="0"/>
              <a:t> на </a:t>
            </a:r>
            <a:r>
              <a:rPr lang="ru-RU" sz="2000" dirty="0" err="1"/>
              <a:t>Чернігівщині</a:t>
            </a:r>
            <a:r>
              <a:rPr lang="ru-RU" sz="2000" dirty="0"/>
              <a:t> у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неписьменних</a:t>
            </a:r>
            <a:r>
              <a:rPr lang="ru-RU" sz="2000" dirty="0"/>
              <a:t> селян.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Навчався</a:t>
            </a:r>
            <a:r>
              <a:rPr lang="ru-RU" sz="2000" dirty="0"/>
              <a:t> у </a:t>
            </a:r>
            <a:r>
              <a:rPr lang="ru-RU" sz="2000" dirty="0" err="1"/>
              <a:t>місцевій</a:t>
            </a:r>
            <a:r>
              <a:rPr lang="ru-RU" sz="2000" dirty="0"/>
              <a:t> </a:t>
            </a:r>
            <a:r>
              <a:rPr lang="ru-RU" sz="2000" dirty="0" err="1"/>
              <a:t>початковій</a:t>
            </a:r>
            <a:r>
              <a:rPr lang="ru-RU" sz="2000" dirty="0"/>
              <a:t> та </a:t>
            </a:r>
            <a:r>
              <a:rPr lang="ru-RU" sz="2000" dirty="0" err="1"/>
              <a:t>вищій</a:t>
            </a:r>
            <a:r>
              <a:rPr lang="ru-RU" sz="2000" dirty="0"/>
              <a:t> школах.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1911р. вступив до </a:t>
            </a:r>
            <a:r>
              <a:rPr lang="ru-RU" sz="2000" dirty="0" err="1" smtClean="0"/>
              <a:t>Глухівського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у 1914р. </a:t>
            </a:r>
            <a:r>
              <a:rPr lang="ru-RU" sz="2000" dirty="0" err="1"/>
              <a:t>учителював</a:t>
            </a:r>
            <a:r>
              <a:rPr lang="ru-RU" sz="2000" dirty="0"/>
              <a:t> у </a:t>
            </a:r>
            <a:r>
              <a:rPr lang="ru-RU" sz="2000" dirty="0" err="1"/>
              <a:t>Житомирі</a:t>
            </a:r>
            <a:r>
              <a:rPr lang="ru-RU" sz="2000" dirty="0"/>
              <a:t>, </a:t>
            </a:r>
            <a:r>
              <a:rPr lang="ru-RU" sz="2000" dirty="0" err="1"/>
              <a:t>Києві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4" y="160027"/>
            <a:ext cx="2268336" cy="331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440" y="347179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Одарка</a:t>
            </a:r>
            <a:r>
              <a:rPr lang="ru-RU" dirty="0" smtClean="0"/>
              <a:t> </a:t>
            </a:r>
            <a:r>
              <a:rPr lang="ru-RU" dirty="0" err="1" smtClean="0"/>
              <a:t>Єрмолаївна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мати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71" y="3419170"/>
            <a:ext cx="4464496" cy="2809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4082" y="6359713"/>
            <a:ext cx="1824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Хата </a:t>
            </a:r>
            <a:r>
              <a:rPr lang="ru-RU" dirty="0" err="1"/>
              <a:t>Довженків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0" y="4144049"/>
            <a:ext cx="3461975" cy="221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7323" y="6228368"/>
            <a:ext cx="393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Глухівський</a:t>
            </a:r>
            <a:r>
              <a:rPr lang="ru-RU" dirty="0"/>
              <a:t> </a:t>
            </a:r>
            <a:r>
              <a:rPr lang="ru-RU" dirty="0" err="1"/>
              <a:t>учительський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" y="188640"/>
            <a:ext cx="9036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1917р</a:t>
            </a:r>
            <a:r>
              <a:rPr lang="ru-RU" sz="2000" dirty="0"/>
              <a:t>. вступив до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комерційного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на </a:t>
            </a:r>
            <a:r>
              <a:rPr lang="ru-RU" sz="2000" dirty="0" err="1"/>
              <a:t>економічний</a:t>
            </a:r>
            <a:r>
              <a:rPr lang="ru-RU" sz="2000" dirty="0"/>
              <a:t> факультет.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Захопившись</a:t>
            </a:r>
            <a:r>
              <a:rPr lang="ru-RU" sz="2000" dirty="0"/>
              <a:t> </a:t>
            </a:r>
            <a:r>
              <a:rPr lang="ru-RU" sz="2000" dirty="0" err="1"/>
              <a:t>революцією</a:t>
            </a:r>
            <a:r>
              <a:rPr lang="ru-RU" sz="2000" dirty="0"/>
              <a:t>, служить у </a:t>
            </a:r>
            <a:r>
              <a:rPr lang="ru-RU" sz="2000" dirty="0" err="1"/>
              <a:t>петлюрівській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. За </a:t>
            </a:r>
            <a:r>
              <a:rPr lang="ru-RU" sz="2000" dirty="0" err="1"/>
              <a:t>цу</a:t>
            </a:r>
            <a:r>
              <a:rPr lang="ru-RU" sz="2000" dirty="0"/>
              <a:t> у 1919р. засудили </a:t>
            </a:r>
            <a:r>
              <a:rPr lang="ru-RU" sz="2000" dirty="0" err="1"/>
              <a:t>його</a:t>
            </a:r>
            <a:r>
              <a:rPr lang="ru-RU" sz="2000" dirty="0"/>
              <a:t> до </a:t>
            </a:r>
            <a:r>
              <a:rPr lang="ru-RU" sz="2000" dirty="0" err="1"/>
              <a:t>ув’язнення</a:t>
            </a:r>
            <a:r>
              <a:rPr lang="ru-RU" sz="2000" dirty="0"/>
              <a:t> в </a:t>
            </a:r>
            <a:r>
              <a:rPr lang="ru-RU" sz="2000" dirty="0" err="1"/>
              <a:t>концтаборах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врятували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1920р</a:t>
            </a:r>
            <a:r>
              <a:rPr lang="ru-RU" sz="2000" dirty="0"/>
              <a:t>. </a:t>
            </a:r>
            <a:r>
              <a:rPr lang="ru-RU" sz="2000" dirty="0" err="1"/>
              <a:t>приєднався</a:t>
            </a:r>
            <a:r>
              <a:rPr lang="ru-RU" sz="2000" dirty="0"/>
              <a:t> до КП(б)У, з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згодо</a:t>
            </a:r>
            <a:r>
              <a:rPr lang="ru-RU" sz="2000" dirty="0"/>
              <a:t> </a:t>
            </a:r>
            <a:r>
              <a:rPr lang="ru-RU" sz="2000" dirty="0" err="1"/>
              <a:t>виключений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1921р</a:t>
            </a:r>
            <a:r>
              <a:rPr lang="ru-RU" sz="2000" dirty="0"/>
              <a:t>. направили за кордон на </a:t>
            </a:r>
            <a:r>
              <a:rPr lang="ru-RU" sz="2000" dirty="0" err="1"/>
              <a:t>дипломатичну</a:t>
            </a:r>
            <a:r>
              <a:rPr lang="ru-RU" sz="2000" dirty="0"/>
              <a:t> службу(Варшава, Париж, Лондон).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123"/>
            <a:ext cx="4623470" cy="316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2686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2311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 1918 </a:t>
            </a:r>
            <a:r>
              <a:rPr lang="ru-RU" sz="2000" dirty="0" err="1"/>
              <a:t>році</a:t>
            </a:r>
            <a:r>
              <a:rPr lang="ru-RU" sz="2000" dirty="0"/>
              <a:t>, за </a:t>
            </a:r>
            <a:r>
              <a:rPr lang="ru-RU" sz="2000" dirty="0" err="1"/>
              <a:t>гетьмана</a:t>
            </a:r>
            <a:r>
              <a:rPr lang="ru-RU" sz="2000" dirty="0"/>
              <a:t> П. </a:t>
            </a:r>
            <a:r>
              <a:rPr lang="ru-RU" sz="2000" dirty="0" err="1"/>
              <a:t>Скоропадського</a:t>
            </a:r>
            <a:r>
              <a:rPr lang="ru-RU" sz="2000" dirty="0"/>
              <a:t>, в </a:t>
            </a:r>
            <a:r>
              <a:rPr lang="ru-RU" sz="2000" dirty="0" err="1"/>
              <a:t>Києві</a:t>
            </a:r>
            <a:r>
              <a:rPr lang="ru-RU" sz="2000" dirty="0"/>
              <a:t> створена </a:t>
            </a:r>
            <a:r>
              <a:rPr lang="ru-RU" sz="2000" dirty="0" err="1"/>
              <a:t>Українська</a:t>
            </a:r>
            <a:r>
              <a:rPr lang="ru-RU" sz="2000" dirty="0"/>
              <a:t> </a:t>
            </a:r>
            <a:r>
              <a:rPr lang="ru-RU" sz="2000" dirty="0" err="1"/>
              <a:t>академія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. </a:t>
            </a:r>
            <a:r>
              <a:rPr lang="ru-RU" sz="2000" dirty="0" smtClean="0"/>
              <a:t>В </a:t>
            </a:r>
            <a:r>
              <a:rPr lang="ru-RU" sz="2000" dirty="0" err="1"/>
              <a:t>цьому</a:t>
            </a:r>
            <a:r>
              <a:rPr lang="ru-RU" sz="2000" dirty="0"/>
              <a:t> ж </a:t>
            </a:r>
            <a:r>
              <a:rPr lang="ru-RU" sz="2000" dirty="0" err="1"/>
              <a:t>році</a:t>
            </a:r>
            <a:r>
              <a:rPr lang="ru-RU" sz="2000" dirty="0"/>
              <a:t> О. П. Довженко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слухачем</a:t>
            </a:r>
            <a:r>
              <a:rPr lang="ru-RU" sz="2000" dirty="0"/>
              <a:t>, </a:t>
            </a:r>
            <a:r>
              <a:rPr lang="ru-RU" sz="2000" dirty="0" err="1"/>
              <a:t>паралельно</a:t>
            </a:r>
            <a:r>
              <a:rPr lang="ru-RU" sz="2000" dirty="0"/>
              <a:t> </a:t>
            </a:r>
            <a:r>
              <a:rPr lang="ru-RU" sz="2000" dirty="0" err="1"/>
              <a:t>навчаючись</a:t>
            </a:r>
            <a:r>
              <a:rPr lang="ru-RU" sz="2000" dirty="0"/>
              <a:t> у </a:t>
            </a:r>
            <a:r>
              <a:rPr lang="ru-RU" sz="2000" dirty="0" err="1"/>
              <a:t>Київському</a:t>
            </a:r>
            <a:r>
              <a:rPr lang="ru-RU" sz="2000" dirty="0"/>
              <a:t> </a:t>
            </a:r>
            <a:r>
              <a:rPr lang="ru-RU" sz="2000" dirty="0" err="1"/>
              <a:t>комерційному</a:t>
            </a:r>
            <a:r>
              <a:rPr lang="ru-RU" sz="2000" dirty="0"/>
              <a:t> </a:t>
            </a:r>
            <a:r>
              <a:rPr lang="ru-RU" sz="2000" dirty="0" err="1"/>
              <a:t>інституті</a:t>
            </a:r>
            <a:r>
              <a:rPr lang="ru-RU" sz="2000" dirty="0"/>
              <a:t>. </a:t>
            </a:r>
            <a:r>
              <a:rPr lang="ru-RU" sz="2000" dirty="0" err="1"/>
              <a:t>Закінчити</a:t>
            </a:r>
            <a:r>
              <a:rPr lang="ru-RU" sz="2000" dirty="0"/>
              <a:t> </a:t>
            </a:r>
            <a:r>
              <a:rPr lang="ru-RU" sz="2000" dirty="0" err="1"/>
              <a:t>академію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не </a:t>
            </a:r>
            <a:r>
              <a:rPr lang="ru-RU" sz="2000" dirty="0" err="1"/>
              <a:t>вдалося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064938" cy="37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65" y="3122970"/>
            <a:ext cx="2126671" cy="36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088232" cy="36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89140"/>
            <a:ext cx="3562191" cy="35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61" y="2204864"/>
            <a:ext cx="2522939" cy="32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276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415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Переживши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перипетії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“</a:t>
            </a:r>
            <a:r>
              <a:rPr lang="ru-RU" dirty="0" err="1"/>
              <a:t>знайшов</a:t>
            </a:r>
            <a:r>
              <a:rPr lang="ru-RU" dirty="0"/>
              <a:t> себе” Довженко у </a:t>
            </a:r>
            <a:r>
              <a:rPr lang="ru-RU" dirty="0" err="1"/>
              <a:t>Харкові</a:t>
            </a:r>
            <a:r>
              <a:rPr lang="ru-RU" dirty="0"/>
              <a:t> в 1923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Засновник</a:t>
            </a:r>
            <a:r>
              <a:rPr lang="ru-RU" dirty="0"/>
              <a:t> та редактор </a:t>
            </a:r>
            <a:r>
              <a:rPr lang="ru-RU" dirty="0" err="1"/>
              <a:t>газети</a:t>
            </a:r>
            <a:r>
              <a:rPr lang="ru-RU" dirty="0"/>
              <a:t> «</a:t>
            </a:r>
            <a:r>
              <a:rPr lang="ru-RU" dirty="0" err="1"/>
              <a:t>Вісті</a:t>
            </a:r>
            <a:r>
              <a:rPr lang="ru-RU" dirty="0"/>
              <a:t> ВУЦВК» Василь </a:t>
            </a:r>
            <a:r>
              <a:rPr lang="ru-RU" dirty="0" err="1"/>
              <a:t>Еллан-Блакитний</a:t>
            </a:r>
            <a:r>
              <a:rPr lang="ru-RU" dirty="0"/>
              <a:t> </a:t>
            </a:r>
            <a:r>
              <a:rPr lang="ru-RU" dirty="0" err="1"/>
              <a:t>запрошує</a:t>
            </a:r>
            <a:r>
              <a:rPr lang="ru-RU" dirty="0"/>
              <a:t> </a:t>
            </a:r>
            <a:r>
              <a:rPr lang="ru-RU" dirty="0" err="1"/>
              <a:t>Довженка</a:t>
            </a:r>
            <a:r>
              <a:rPr lang="ru-RU" dirty="0"/>
              <a:t> на посаду  художника-</a:t>
            </a:r>
            <a:r>
              <a:rPr lang="ru-RU" dirty="0" err="1"/>
              <a:t>ілюстратора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Довженко </a:t>
            </a:r>
            <a:r>
              <a:rPr lang="ru-RU" dirty="0" err="1"/>
              <a:t>створює</a:t>
            </a:r>
            <a:r>
              <a:rPr lang="ru-RU" dirty="0"/>
              <a:t> цикл </a:t>
            </a:r>
            <a:r>
              <a:rPr lang="ru-RU" dirty="0" err="1"/>
              <a:t>політичних</a:t>
            </a:r>
            <a:r>
              <a:rPr lang="ru-RU" dirty="0"/>
              <a:t> карикатур. </a:t>
            </a:r>
          </a:p>
        </p:txBody>
      </p:sp>
    </p:spTree>
    <p:extLst>
      <p:ext uri="{BB962C8B-B14F-4D97-AF65-F5344CB8AC3E}">
        <p14:creationId xmlns:p14="http://schemas.microsoft.com/office/powerpoint/2010/main" val="35954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1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1922-1923рр</a:t>
            </a:r>
            <a:r>
              <a:rPr lang="ru-RU" dirty="0"/>
              <a:t>.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Берліні</a:t>
            </a:r>
            <a:r>
              <a:rPr lang="ru-RU" dirty="0"/>
              <a:t>, </a:t>
            </a:r>
            <a:r>
              <a:rPr lang="ru-RU" dirty="0" err="1"/>
              <a:t>обіймає</a:t>
            </a:r>
            <a:r>
              <a:rPr lang="ru-RU" dirty="0"/>
              <a:t> посаду секретаря генконсульства УСРР у </a:t>
            </a:r>
            <a:r>
              <a:rPr lang="ru-RU" dirty="0" err="1"/>
              <a:t>Німеччині</a:t>
            </a:r>
            <a:r>
              <a:rPr lang="ru-RU" dirty="0"/>
              <a:t>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</a:t>
            </a:r>
            <a:r>
              <a:rPr lang="ru-RU" dirty="0" err="1"/>
              <a:t>поверненні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влітку</a:t>
            </a:r>
            <a:r>
              <a:rPr lang="ru-RU" dirty="0"/>
              <a:t> 1923 року, </a:t>
            </a:r>
            <a:r>
              <a:rPr lang="ru-RU" dirty="0" err="1"/>
              <a:t>оселяється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.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«Гарту»,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співзасновником</a:t>
            </a:r>
            <a:r>
              <a:rPr lang="ru-RU" dirty="0"/>
              <a:t> ВАПЛІТЕ.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Згодом</a:t>
            </a:r>
            <a:r>
              <a:rPr lang="ru-RU" dirty="0"/>
              <a:t> через ВАПЛІТЕ </a:t>
            </a:r>
            <a:r>
              <a:rPr lang="ru-RU" dirty="0" err="1"/>
              <a:t>зближується</a:t>
            </a:r>
            <a:r>
              <a:rPr lang="ru-RU" dirty="0"/>
              <a:t> з ВУФКУ, </a:t>
            </a:r>
            <a:r>
              <a:rPr lang="ru-RU" dirty="0" err="1"/>
              <a:t>але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 у той час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драматичним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театр, а </a:t>
            </a:r>
            <a:r>
              <a:rPr lang="ru-RU" dirty="0" err="1"/>
              <a:t>Довженка</a:t>
            </a:r>
            <a:r>
              <a:rPr lang="ru-RU" dirty="0"/>
              <a:t> театр не </a:t>
            </a:r>
            <a:r>
              <a:rPr lang="ru-RU" dirty="0" err="1"/>
              <a:t>цікавив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54" y="2530422"/>
            <a:ext cx="4418856" cy="334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659" y="5874022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"Гарт", 1924. </a:t>
            </a:r>
            <a:r>
              <a:rPr lang="ru-RU" sz="1200" dirty="0" err="1"/>
              <a:t>Сидять</a:t>
            </a:r>
            <a:r>
              <a:rPr lang="ru-RU" sz="1200" dirty="0"/>
              <a:t> (</a:t>
            </a:r>
            <a:r>
              <a:rPr lang="ru-RU" sz="1200" dirty="0" err="1"/>
              <a:t>зліва</a:t>
            </a:r>
            <a:r>
              <a:rPr lang="ru-RU" sz="1200" dirty="0"/>
              <a:t>): </a:t>
            </a:r>
            <a:r>
              <a:rPr lang="ru-RU" sz="1200" dirty="0" err="1"/>
              <a:t>Аркадій</a:t>
            </a:r>
            <a:r>
              <a:rPr lang="ru-RU" sz="1200" dirty="0"/>
              <a:t> Любченко, </a:t>
            </a:r>
            <a:r>
              <a:rPr lang="ru-RU" sz="1200" dirty="0" err="1"/>
              <a:t>Валер’ян</a:t>
            </a:r>
            <a:r>
              <a:rPr lang="ru-RU" sz="1200" dirty="0"/>
              <a:t> </a:t>
            </a:r>
            <a:r>
              <a:rPr lang="ru-RU" sz="1200" dirty="0" err="1"/>
              <a:t>Поліщук</a:t>
            </a:r>
            <a:r>
              <a:rPr lang="ru-RU" sz="1200" dirty="0"/>
              <a:t>, </a:t>
            </a:r>
            <a:r>
              <a:rPr lang="ru-RU" sz="1200" dirty="0" err="1"/>
              <a:t>Микола</a:t>
            </a:r>
            <a:r>
              <a:rPr lang="ru-RU" sz="1200" dirty="0"/>
              <a:t> </a:t>
            </a:r>
            <a:r>
              <a:rPr lang="ru-RU" sz="1200" dirty="0" err="1"/>
              <a:t>Хвильовий</a:t>
            </a:r>
            <a:r>
              <a:rPr lang="ru-RU" sz="1200" dirty="0"/>
              <a:t>, Василь </a:t>
            </a:r>
            <a:r>
              <a:rPr lang="ru-RU" sz="1200" dirty="0" err="1"/>
              <a:t>Еллан-Блакитний</a:t>
            </a:r>
            <a:r>
              <a:rPr lang="ru-RU" sz="1200" dirty="0"/>
              <a:t>, </a:t>
            </a:r>
            <a:r>
              <a:rPr lang="ru-RU" sz="1200" dirty="0" err="1"/>
              <a:t>Павло</a:t>
            </a:r>
            <a:r>
              <a:rPr lang="ru-RU" sz="1200" dirty="0"/>
              <a:t> </a:t>
            </a:r>
            <a:r>
              <a:rPr lang="ru-RU" sz="1200" dirty="0" err="1"/>
              <a:t>Тичина</a:t>
            </a:r>
            <a:r>
              <a:rPr lang="ru-RU" sz="1200" dirty="0"/>
              <a:t>, </a:t>
            </a:r>
            <a:r>
              <a:rPr lang="ru-RU" sz="1200" dirty="0" err="1"/>
              <a:t>Гордій</a:t>
            </a:r>
            <a:r>
              <a:rPr lang="ru-RU" sz="1200" dirty="0"/>
              <a:t> Коцюба, </a:t>
            </a:r>
            <a:r>
              <a:rPr lang="ru-RU" sz="1200" dirty="0" err="1"/>
              <a:t>Володимир</a:t>
            </a:r>
            <a:r>
              <a:rPr lang="ru-RU" sz="1200" dirty="0"/>
              <a:t> </a:t>
            </a:r>
            <a:r>
              <a:rPr lang="ru-RU" sz="1200" dirty="0" err="1"/>
              <a:t>Сосюра</a:t>
            </a:r>
            <a:r>
              <a:rPr lang="ru-RU" sz="1200" dirty="0"/>
              <a:t>. Стоять (</a:t>
            </a:r>
            <a:r>
              <a:rPr lang="ru-RU" sz="1200" dirty="0" err="1"/>
              <a:t>зліва</a:t>
            </a:r>
            <a:r>
              <a:rPr lang="ru-RU" sz="1200" dirty="0"/>
              <a:t>): </a:t>
            </a:r>
            <a:r>
              <a:rPr lang="ru-RU" sz="1200" dirty="0" err="1"/>
              <a:t>Іван</a:t>
            </a:r>
            <a:r>
              <a:rPr lang="ru-RU" sz="1200" dirty="0"/>
              <a:t> </a:t>
            </a:r>
            <a:r>
              <a:rPr lang="ru-RU" sz="1200" dirty="0" err="1"/>
              <a:t>Дніпровський</a:t>
            </a:r>
            <a:r>
              <a:rPr lang="ru-RU" sz="1200" dirty="0"/>
              <a:t>, </a:t>
            </a:r>
            <a:r>
              <a:rPr lang="ru-RU" sz="1200" dirty="0" err="1"/>
              <a:t>Володимир</a:t>
            </a:r>
            <a:r>
              <a:rPr lang="ru-RU" sz="1200" dirty="0"/>
              <a:t> Коряк, Майк </a:t>
            </a:r>
            <a:r>
              <a:rPr lang="ru-RU" sz="1200" dirty="0" err="1"/>
              <a:t>Йогансен</a:t>
            </a:r>
            <a:r>
              <a:rPr lang="ru-RU" sz="1200" dirty="0"/>
              <a:t>, </a:t>
            </a:r>
            <a:r>
              <a:rPr lang="ru-RU" sz="1200" dirty="0" err="1"/>
              <a:t>Микола</a:t>
            </a:r>
            <a:r>
              <a:rPr lang="ru-RU" sz="1200" dirty="0"/>
              <a:t> </a:t>
            </a:r>
            <a:r>
              <a:rPr lang="ru-RU" sz="1200" dirty="0" err="1"/>
              <a:t>Христовий</a:t>
            </a:r>
            <a:r>
              <a:rPr lang="ru-RU" sz="1200" dirty="0"/>
              <a:t>, </a:t>
            </a:r>
            <a:r>
              <a:rPr lang="ru-RU" sz="1200" dirty="0" err="1"/>
              <a:t>Олександр</a:t>
            </a:r>
            <a:r>
              <a:rPr lang="ru-RU" sz="1200" dirty="0"/>
              <a:t> Довженко, </a:t>
            </a:r>
            <a:r>
              <a:rPr lang="ru-RU" sz="1200" dirty="0" err="1"/>
              <a:t>Іван</a:t>
            </a:r>
            <a:r>
              <a:rPr lang="ru-RU" sz="1200" dirty="0"/>
              <a:t> Сенченко, </a:t>
            </a:r>
            <a:r>
              <a:rPr lang="ru-RU" sz="1200" dirty="0" err="1"/>
              <a:t>Олександр</a:t>
            </a:r>
            <a:r>
              <a:rPr lang="ru-RU" sz="1200" dirty="0"/>
              <a:t> Копиленко, Михайло </a:t>
            </a:r>
            <a:r>
              <a:rPr lang="ru-RU" sz="1200" dirty="0" err="1"/>
              <a:t>Майський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84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 1925 року р. </a:t>
            </a:r>
            <a:r>
              <a:rPr lang="ru-RU" sz="2000" dirty="0" err="1"/>
              <a:t>стажист</a:t>
            </a:r>
            <a:r>
              <a:rPr lang="ru-RU" sz="2000" dirty="0"/>
              <a:t> по </a:t>
            </a:r>
            <a:r>
              <a:rPr lang="ru-RU" sz="2000" dirty="0" err="1"/>
              <a:t>агітфільму</a:t>
            </a:r>
            <a:r>
              <a:rPr lang="ru-RU" sz="2000" dirty="0"/>
              <a:t> «</a:t>
            </a:r>
            <a:r>
              <a:rPr lang="ru-RU" sz="2000" dirty="0" err="1"/>
              <a:t>Червона</a:t>
            </a:r>
            <a:r>
              <a:rPr lang="ru-RU" sz="2000" dirty="0"/>
              <a:t> </a:t>
            </a:r>
            <a:r>
              <a:rPr lang="ru-RU" sz="2000" dirty="0" err="1"/>
              <a:t>Армія</a:t>
            </a:r>
            <a:r>
              <a:rPr lang="ru-RU" sz="2000" dirty="0"/>
              <a:t>».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Від’їжджає</a:t>
            </a:r>
            <a:r>
              <a:rPr lang="ru-RU" sz="2000" dirty="0"/>
              <a:t> до </a:t>
            </a:r>
            <a:r>
              <a:rPr lang="ru-RU" sz="2000" dirty="0" err="1"/>
              <a:t>Одеси</a:t>
            </a:r>
            <a:r>
              <a:rPr lang="ru-RU" sz="2000" dirty="0"/>
              <a:t> </a:t>
            </a:r>
            <a:r>
              <a:rPr lang="ru-RU" sz="2000" dirty="0" err="1"/>
              <a:t>закінчувати</a:t>
            </a:r>
            <a:r>
              <a:rPr lang="ru-RU" sz="2000" dirty="0"/>
              <a:t> </a:t>
            </a:r>
            <a:r>
              <a:rPr lang="ru-RU" sz="2000" dirty="0" err="1"/>
              <a:t>фільм</a:t>
            </a:r>
            <a:r>
              <a:rPr lang="ru-RU" sz="2000" dirty="0"/>
              <a:t>, де </a:t>
            </a:r>
            <a:r>
              <a:rPr lang="ru-RU" sz="2000" dirty="0" err="1"/>
              <a:t>влаштовується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 на </a:t>
            </a:r>
            <a:r>
              <a:rPr lang="ru-RU" sz="2000" dirty="0" err="1"/>
              <a:t>кінофабриці</a:t>
            </a:r>
            <a:r>
              <a:rPr lang="ru-RU" sz="2000" dirty="0"/>
              <a:t>. У 1926р. створив за </a:t>
            </a:r>
            <a:r>
              <a:rPr lang="ru-RU" sz="2000" dirty="0" err="1"/>
              <a:t>своїми</a:t>
            </a:r>
            <a:r>
              <a:rPr lang="ru-RU" sz="2000" dirty="0"/>
              <a:t> </a:t>
            </a:r>
            <a:r>
              <a:rPr lang="ru-RU" sz="2000" dirty="0" err="1"/>
              <a:t>сценаріями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фільми</a:t>
            </a:r>
            <a:r>
              <a:rPr lang="ru-RU" sz="2000" dirty="0"/>
              <a:t> «Вася-реформатор» і «</a:t>
            </a:r>
            <a:r>
              <a:rPr lang="ru-RU" sz="2000" dirty="0" err="1"/>
              <a:t>Ягідка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7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Кадр з к/ф «Вася-реформатор» (ВУФКУ, 1926 р.). </a:t>
            </a:r>
            <a:r>
              <a:rPr lang="ru-RU" dirty="0" err="1"/>
              <a:t>Завгосп</a:t>
            </a:r>
            <a:r>
              <a:rPr lang="ru-RU" dirty="0"/>
              <a:t> – </a:t>
            </a:r>
            <a:r>
              <a:rPr lang="ru-RU" dirty="0" err="1"/>
              <a:t>Дмитро</a:t>
            </a:r>
            <a:r>
              <a:rPr lang="ru-RU" dirty="0"/>
              <a:t> Капка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" y="2416460"/>
            <a:ext cx="4583034" cy="324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2777" y="5661248"/>
            <a:ext cx="430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Кадр з к/ф «</a:t>
            </a:r>
            <a:r>
              <a:rPr lang="ru-RU" dirty="0" err="1"/>
              <a:t>Ягідка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 (ВУФКУ, 1926 р.). </a:t>
            </a:r>
            <a:r>
              <a:rPr lang="ru-RU" dirty="0" err="1"/>
              <a:t>Прикажчик</a:t>
            </a:r>
            <a:r>
              <a:rPr lang="ru-RU" dirty="0"/>
              <a:t> </a:t>
            </a:r>
            <a:r>
              <a:rPr lang="ru-RU" dirty="0" err="1"/>
              <a:t>крамниці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 – </a:t>
            </a:r>
            <a:r>
              <a:rPr lang="ru-RU" dirty="0" err="1"/>
              <a:t>Дмитро</a:t>
            </a:r>
            <a:r>
              <a:rPr lang="ru-RU" dirty="0"/>
              <a:t> Капка, </a:t>
            </a:r>
            <a:r>
              <a:rPr lang="ru-RU" dirty="0" err="1"/>
              <a:t>товстун</a:t>
            </a:r>
            <a:r>
              <a:rPr lang="ru-RU" dirty="0"/>
              <a:t> –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Замичковський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47" y="2416460"/>
            <a:ext cx="4544653" cy="318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8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Перший</a:t>
            </a:r>
            <a:r>
              <a:rPr lang="ru-RU" sz="2000" dirty="0"/>
              <a:t> </a:t>
            </a:r>
            <a:r>
              <a:rPr lang="ru-RU" sz="2000" dirty="0" err="1"/>
              <a:t>серйозний</a:t>
            </a:r>
            <a:r>
              <a:rPr lang="ru-RU" sz="2000" dirty="0"/>
              <a:t> </a:t>
            </a:r>
            <a:r>
              <a:rPr lang="ru-RU" sz="2000" dirty="0" err="1"/>
              <a:t>успіх</a:t>
            </a:r>
            <a:r>
              <a:rPr lang="ru-RU" sz="2000" dirty="0"/>
              <a:t> </a:t>
            </a:r>
            <a:r>
              <a:rPr lang="ru-RU" sz="2000" dirty="0" err="1"/>
              <a:t>прийшов</a:t>
            </a:r>
            <a:r>
              <a:rPr lang="ru-RU" sz="2000" dirty="0"/>
              <a:t> у 1929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виходу</a:t>
            </a:r>
            <a:r>
              <a:rPr lang="ru-RU" sz="2000" dirty="0"/>
              <a:t> на </a:t>
            </a:r>
            <a:r>
              <a:rPr lang="ru-RU" sz="2000" dirty="0" err="1"/>
              <a:t>екрани</a:t>
            </a:r>
            <a:r>
              <a:rPr lang="ru-RU" sz="2000" dirty="0"/>
              <a:t> </a:t>
            </a:r>
            <a:r>
              <a:rPr lang="ru-RU" sz="2000" dirty="0" err="1"/>
              <a:t>фільму</a:t>
            </a:r>
            <a:r>
              <a:rPr lang="ru-RU" sz="2000" dirty="0"/>
              <a:t> «</a:t>
            </a:r>
            <a:r>
              <a:rPr lang="ru-RU" sz="2000" dirty="0" err="1"/>
              <a:t>Звенигора</a:t>
            </a:r>
            <a:r>
              <a:rPr lang="ru-RU" sz="2000" dirty="0"/>
              <a:t>». «</a:t>
            </a:r>
            <a:r>
              <a:rPr lang="ru-RU" sz="2000" dirty="0" err="1"/>
              <a:t>Звенигора</a:t>
            </a:r>
            <a:r>
              <a:rPr lang="ru-RU" sz="2000" dirty="0"/>
              <a:t>»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сенсацією</a:t>
            </a:r>
            <a:r>
              <a:rPr lang="ru-RU" sz="2000" dirty="0"/>
              <a:t> 1928 року,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водночас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початок </a:t>
            </a:r>
            <a:r>
              <a:rPr lang="ru-RU" sz="2000" dirty="0" err="1"/>
              <a:t>особистої</a:t>
            </a:r>
            <a:r>
              <a:rPr lang="ru-RU" sz="2000" dirty="0"/>
              <a:t> </a:t>
            </a:r>
            <a:r>
              <a:rPr lang="ru-RU" sz="2000" dirty="0" err="1"/>
              <a:t>трагедії</a:t>
            </a:r>
            <a:r>
              <a:rPr lang="ru-RU" sz="2000" dirty="0"/>
              <a:t> </a:t>
            </a:r>
            <a:r>
              <a:rPr lang="ru-RU" sz="2000" dirty="0" err="1"/>
              <a:t>Довженка</a:t>
            </a:r>
            <a:r>
              <a:rPr lang="ru-RU" sz="2000" dirty="0"/>
              <a:t> — за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стрічку</a:t>
            </a:r>
            <a:r>
              <a:rPr lang="ru-RU" sz="2000" dirty="0"/>
              <a:t>, та </a:t>
            </a:r>
            <a:r>
              <a:rPr lang="ru-RU" sz="2000" dirty="0" err="1"/>
              <a:t>згодом</a:t>
            </a:r>
            <a:r>
              <a:rPr lang="ru-RU" sz="2000" dirty="0"/>
              <a:t> за </a:t>
            </a:r>
            <a:r>
              <a:rPr lang="ru-RU" sz="2000" dirty="0" err="1"/>
              <a:t>фільм</a:t>
            </a:r>
            <a:r>
              <a:rPr lang="ru-RU" sz="2000" dirty="0"/>
              <a:t> «Земля»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звинувачувати</a:t>
            </a:r>
            <a:r>
              <a:rPr lang="ru-RU" sz="2000" dirty="0"/>
              <a:t> у буржуазному </a:t>
            </a:r>
            <a:r>
              <a:rPr lang="ru-RU" sz="2000" dirty="0" err="1"/>
              <a:t>націоналізмі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2" y="1628800"/>
            <a:ext cx="2971313" cy="441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05" y="5897548"/>
            <a:ext cx="295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Постер до </a:t>
            </a:r>
            <a:endParaRPr lang="ru-RU" dirty="0" smtClean="0"/>
          </a:p>
          <a:p>
            <a:pPr algn="ctr"/>
            <a:r>
              <a:rPr lang="ru-RU" dirty="0" smtClean="0"/>
              <a:t>к/ф </a:t>
            </a:r>
            <a:r>
              <a:rPr lang="ru-RU" dirty="0"/>
              <a:t>«</a:t>
            </a:r>
            <a:r>
              <a:rPr lang="ru-RU" dirty="0" err="1"/>
              <a:t>Звенигора</a:t>
            </a:r>
            <a:r>
              <a:rPr lang="ru-RU" dirty="0"/>
              <a:t>»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ВУФКУ, 1927 р.)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00309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5435519"/>
            <a:ext cx="476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Кадр з к/ф «</a:t>
            </a:r>
            <a:r>
              <a:rPr lang="ru-RU" dirty="0" err="1"/>
              <a:t>Звенигора</a:t>
            </a:r>
            <a:r>
              <a:rPr lang="ru-RU" dirty="0"/>
              <a:t>». </a:t>
            </a:r>
            <a:r>
              <a:rPr lang="ru-RU" dirty="0" err="1"/>
              <a:t>Дід</a:t>
            </a:r>
            <a:r>
              <a:rPr lang="ru-RU" dirty="0"/>
              <a:t> — М. </a:t>
            </a:r>
            <a:r>
              <a:rPr lang="ru-RU" dirty="0" err="1"/>
              <a:t>Надемський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75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84</TotalTime>
  <Words>637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Тема10</vt:lpstr>
      <vt:lpstr>Життєвий та творчий шлях  Олександра  Довженка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Твори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та творчий шлях  Олександр  Довженко</dc:title>
  <dc:creator>Admin</dc:creator>
  <cp:lastModifiedBy>Prime</cp:lastModifiedBy>
  <cp:revision>10</cp:revision>
  <dcterms:created xsi:type="dcterms:W3CDTF">2015-02-02T10:55:51Z</dcterms:created>
  <dcterms:modified xsi:type="dcterms:W3CDTF">2015-02-02T12:30:17Z</dcterms:modified>
</cp:coreProperties>
</file>