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handoutMasterIdLst>
    <p:handoutMasterId r:id="rId13"/>
  </p:handoutMasterIdLst>
  <p:sldIdLst>
    <p:sldId id="256" r:id="rId3"/>
    <p:sldId id="257" r:id="rId4"/>
    <p:sldId id="258" r:id="rId5"/>
    <p:sldId id="259" r:id="rId6"/>
    <p:sldId id="260" r:id="rId7"/>
    <p:sldId id="261" r:id="rId8"/>
    <p:sldId id="262" r:id="rId9"/>
    <p:sldId id="265" r:id="rId10"/>
    <p:sldId id="263"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10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739EE8-A52B-4DAB-A46E-2F82CB6E6D68}" type="datetimeFigureOut">
              <a:rPr lang="ru-RU" smtClean="0"/>
              <a:pPr/>
              <a:t>26.09.2013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7A5E7A-82F7-4BC9-9A51-917B6A4C76A8}"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7F0F1657-AF77-463D-8D0B-04250C1E25D0}" type="datetimeFigureOut">
              <a:rPr lang="ru-RU" smtClean="0"/>
              <a:pPr/>
              <a:t>26.09.2013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E5711-B780-4836-BA46-6CC5ACB4E0A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0F1657-AF77-463D-8D0B-04250C1E25D0}" type="datetimeFigureOut">
              <a:rPr lang="ru-RU" smtClean="0"/>
              <a:pPr/>
              <a:t>26.09.2013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E5711-B780-4836-BA46-6CC5ACB4E0A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0F1657-AF77-463D-8D0B-04250C1E25D0}" type="datetimeFigureOut">
              <a:rPr lang="ru-RU" smtClean="0"/>
              <a:pPr/>
              <a:t>26.09.2013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E5711-B780-4836-BA46-6CC5ACB4E0A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0F1657-AF77-463D-8D0B-04250C1E25D0}" type="datetimeFigureOut">
              <a:rPr lang="ru-RU" smtClean="0"/>
              <a:pPr/>
              <a:t>26.09.2013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E5711-B780-4836-BA46-6CC5ACB4E0A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ctr">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722313" y="2906713"/>
            <a:ext cx="7772400" cy="1236667"/>
          </a:xfrm>
        </p:spPr>
        <p:txBody>
          <a:bodyPr anchor="b"/>
          <a:lstStyle>
            <a:lvl1pPr marL="0" indent="0">
              <a:buNone/>
              <a:defRPr sz="2000">
                <a:solidFill>
                  <a:schemeClr val="accent3">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F0F1657-AF77-463D-8D0B-04250C1E25D0}" type="datetimeFigureOut">
              <a:rPr lang="ru-RU" smtClean="0"/>
              <a:pPr/>
              <a:t>26.09.2013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E5711-B780-4836-BA46-6CC5ACB4E0AB}" type="slidenum">
              <a:rPr lang="ru-RU" smtClean="0"/>
              <a:pPr/>
              <a:t>‹#›</a:t>
            </a:fld>
            <a:endParaRPr lang="ru-RU"/>
          </a:p>
        </p:txBody>
      </p:sp>
      <p:pic>
        <p:nvPicPr>
          <p:cNvPr id="7" name="Рисунок 6" descr="shutterstock_10609697-[Converted].png"/>
          <p:cNvPicPr>
            <a:picLocks noChangeAspect="1"/>
          </p:cNvPicPr>
          <p:nvPr userDrawn="1"/>
        </p:nvPicPr>
        <p:blipFill>
          <a:blip r:embed="rId2" cstate="print"/>
          <a:stretch>
            <a:fillRect/>
          </a:stretch>
        </p:blipFill>
        <p:spPr>
          <a:xfrm>
            <a:off x="714348" y="3929066"/>
            <a:ext cx="1131102" cy="13573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F0F1657-AF77-463D-8D0B-04250C1E25D0}" type="datetimeFigureOut">
              <a:rPr lang="ru-RU" smtClean="0"/>
              <a:pPr/>
              <a:t>26.09.2013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E5711-B780-4836-BA46-6CC5ACB4E0A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F0F1657-AF77-463D-8D0B-04250C1E25D0}" type="datetimeFigureOut">
              <a:rPr lang="ru-RU" smtClean="0"/>
              <a:pPr/>
              <a:t>26.09.2013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FE5711-B780-4836-BA46-6CC5ACB4E0A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F0F1657-AF77-463D-8D0B-04250C1E25D0}" type="datetimeFigureOut">
              <a:rPr lang="ru-RU" smtClean="0"/>
              <a:pPr/>
              <a:t>26.09.2013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FE5711-B780-4836-BA46-6CC5ACB4E0A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0F1657-AF77-463D-8D0B-04250C1E25D0}" type="datetimeFigureOut">
              <a:rPr lang="ru-RU" smtClean="0"/>
              <a:pPr/>
              <a:t>26.09.2013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FE5711-B780-4836-BA46-6CC5ACB4E0A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r">
              <a:defRPr sz="2000" b="1"/>
            </a:lvl1pPr>
          </a:lstStyle>
          <a:p>
            <a:r>
              <a:rPr lang="ru-RU" smtClean="0"/>
              <a:t>Образец заголовка</a:t>
            </a:r>
            <a:endParaRPr lang="ru-RU" dirty="0"/>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0F1657-AF77-463D-8D0B-04250C1E25D0}" type="datetimeFigureOut">
              <a:rPr lang="ru-RU" smtClean="0"/>
              <a:pPr/>
              <a:t>26.09.2013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E5711-B780-4836-BA46-6CC5ACB4E0A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0F1657-AF77-463D-8D0B-04250C1E25D0}" type="datetimeFigureOut">
              <a:rPr lang="ru-RU" smtClean="0"/>
              <a:pPr/>
              <a:t>26.09.2013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E5711-B780-4836-BA46-6CC5ACB4E0A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a:prstGeom prst="rect">
            <a:avLst/>
          </a:prstGeom>
          <a:gradFill>
            <a:gsLst>
              <a:gs pos="0">
                <a:schemeClr val="accent1">
                  <a:tint val="50000"/>
                  <a:satMod val="300000"/>
                  <a:alpha val="0"/>
                </a:schemeClr>
              </a:gs>
              <a:gs pos="35000">
                <a:schemeClr val="accent1">
                  <a:tint val="37000"/>
                  <a:satMod val="300000"/>
                  <a:alpha val="0"/>
                </a:schemeClr>
              </a:gs>
              <a:gs pos="100000">
                <a:schemeClr val="accent1">
                  <a:tint val="15000"/>
                  <a:satMod val="350000"/>
                </a:schemeClr>
              </a:gs>
            </a:gsLst>
          </a:gradFill>
          <a:ln>
            <a:noFill/>
          </a:ln>
        </p:spPr>
        <p:style>
          <a:lnRef idx="1">
            <a:schemeClr val="accent1"/>
          </a:lnRef>
          <a:fillRef idx="2">
            <a:schemeClr val="accent1"/>
          </a:fillRef>
          <a:effectRef idx="1">
            <a:schemeClr val="accent1"/>
          </a:effectRef>
          <a:fontRef idx="none"/>
        </p:style>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a:gradFill>
            <a:gsLst>
              <a:gs pos="0">
                <a:schemeClr val="accent6">
                  <a:tint val="50000"/>
                  <a:satMod val="300000"/>
                  <a:alpha val="32000"/>
                </a:schemeClr>
              </a:gs>
              <a:gs pos="35000">
                <a:schemeClr val="accent6">
                  <a:tint val="37000"/>
                  <a:satMod val="300000"/>
                  <a:alpha val="36000"/>
                </a:schemeClr>
              </a:gs>
              <a:gs pos="100000">
                <a:schemeClr val="accent6">
                  <a:tint val="15000"/>
                  <a:satMod val="350000"/>
                  <a:alpha val="9000"/>
                </a:schemeClr>
              </a:gs>
            </a:gsLst>
          </a:gradFill>
          <a:ln>
            <a:noFill/>
          </a:ln>
        </p:spPr>
        <p:style>
          <a:lnRef idx="1">
            <a:schemeClr val="accent6"/>
          </a:lnRef>
          <a:fillRef idx="2">
            <a:schemeClr val="accent6"/>
          </a:fillRef>
          <a:effectRef idx="1">
            <a:schemeClr val="accent6"/>
          </a:effectRef>
          <a:fontRef idx="none"/>
        </p:style>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accent3">
                    <a:lumMod val="50000"/>
                  </a:schemeClr>
                </a:solidFill>
              </a:defRPr>
            </a:lvl1pPr>
          </a:lstStyle>
          <a:p>
            <a:fld id="{7F0F1657-AF77-463D-8D0B-04250C1E25D0}" type="datetimeFigureOut">
              <a:rPr lang="ru-RU" smtClean="0"/>
              <a:pPr/>
              <a:t>26.09.2013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accent3">
                    <a:lumMod val="50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accent3">
                    <a:lumMod val="50000"/>
                  </a:schemeClr>
                </a:solidFill>
              </a:defRPr>
            </a:lvl1pPr>
          </a:lstStyle>
          <a:p>
            <a:fld id="{B6FE5711-B780-4836-BA46-6CC5ACB4E0A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2">
              <a:lumMod val="75000"/>
            </a:schemeClr>
          </a:solidFill>
          <a:latin typeface="Casanova"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3">
              <a:lumMod val="50000"/>
            </a:schemeClr>
          </a:solidFill>
          <a:latin typeface="CyrillicHove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50000"/>
            </a:schemeClr>
          </a:solidFill>
          <a:latin typeface="CyrillicHove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CyrillicHove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CyrillicHove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CyrillicHove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728" y="1142984"/>
            <a:ext cx="6572296" cy="1470025"/>
          </a:xfrm>
        </p:spPr>
        <p:txBody>
          <a:bodyPr>
            <a:normAutofit/>
          </a:bodyPr>
          <a:lstStyle/>
          <a:p>
            <a:r>
              <a:rPr lang="ru-RU" dirty="0" smtClean="0">
                <a:solidFill>
                  <a:srgbClr val="92D050"/>
                </a:solidFill>
              </a:rPr>
              <a:t>Василь </a:t>
            </a:r>
            <a:r>
              <a:rPr lang="ru-RU" dirty="0" err="1" smtClean="0">
                <a:solidFill>
                  <a:srgbClr val="92D050"/>
                </a:solidFill>
              </a:rPr>
              <a:t>Олександрович</a:t>
            </a:r>
            <a:r>
              <a:rPr lang="ru-RU" dirty="0" smtClean="0">
                <a:solidFill>
                  <a:srgbClr val="92D050"/>
                </a:solidFill>
              </a:rPr>
              <a:t> </a:t>
            </a:r>
            <a:r>
              <a:rPr lang="ru-RU" dirty="0" err="1" smtClean="0">
                <a:solidFill>
                  <a:srgbClr val="92D050"/>
                </a:solidFill>
              </a:rPr>
              <a:t>Сухомлинський</a:t>
            </a:r>
            <a:endParaRPr lang="ru-RU" dirty="0">
              <a:solidFill>
                <a:srgbClr val="92D050"/>
              </a:solidFill>
            </a:endParaRPr>
          </a:p>
        </p:txBody>
      </p:sp>
      <p:sp>
        <p:nvSpPr>
          <p:cNvPr id="3" name="Подзаголовок 2"/>
          <p:cNvSpPr>
            <a:spLocks noGrp="1"/>
          </p:cNvSpPr>
          <p:nvPr>
            <p:ph type="subTitle" idx="1"/>
          </p:nvPr>
        </p:nvSpPr>
        <p:spPr>
          <a:xfrm>
            <a:off x="1357290" y="3068960"/>
            <a:ext cx="6572296" cy="2360304"/>
          </a:xfrm>
        </p:spPr>
        <p:txBody>
          <a:bodyPr>
            <a:noAutofit/>
          </a:bodyPr>
          <a:lstStyle/>
          <a:p>
            <a:r>
              <a:rPr lang="ru-RU" sz="1600" dirty="0" err="1" smtClean="0">
                <a:solidFill>
                  <a:srgbClr val="002060"/>
                </a:solidFill>
              </a:rPr>
              <a:t>Рідна</a:t>
            </a:r>
            <a:r>
              <a:rPr lang="ru-RU" sz="1600" dirty="0" smtClean="0">
                <a:solidFill>
                  <a:srgbClr val="002060"/>
                </a:solidFill>
              </a:rPr>
              <a:t> </a:t>
            </a:r>
            <a:r>
              <a:rPr lang="ru-RU" sz="1600" dirty="0" err="1" smtClean="0">
                <a:solidFill>
                  <a:srgbClr val="002060"/>
                </a:solidFill>
              </a:rPr>
              <a:t>мова</a:t>
            </a:r>
            <a:r>
              <a:rPr lang="ru-RU" sz="1600" dirty="0" smtClean="0">
                <a:solidFill>
                  <a:srgbClr val="002060"/>
                </a:solidFill>
              </a:rPr>
              <a:t> — то </a:t>
            </a:r>
            <a:r>
              <a:rPr lang="ru-RU" sz="1600" dirty="0" err="1" smtClean="0">
                <a:solidFill>
                  <a:srgbClr val="002060"/>
                </a:solidFill>
              </a:rPr>
              <a:t>безцінне</a:t>
            </a:r>
            <a:r>
              <a:rPr lang="ru-RU" sz="1600" dirty="0" smtClean="0">
                <a:solidFill>
                  <a:srgbClr val="002060"/>
                </a:solidFill>
              </a:rPr>
              <a:t> </a:t>
            </a:r>
            <a:r>
              <a:rPr lang="ru-RU" sz="1600" dirty="0" err="1" smtClean="0">
                <a:solidFill>
                  <a:srgbClr val="002060"/>
                </a:solidFill>
              </a:rPr>
              <a:t>духовне</a:t>
            </a:r>
            <a:r>
              <a:rPr lang="ru-RU" sz="1600" dirty="0" smtClean="0">
                <a:solidFill>
                  <a:srgbClr val="002060"/>
                </a:solidFill>
              </a:rPr>
              <a:t> </a:t>
            </a:r>
            <a:r>
              <a:rPr lang="ru-RU" sz="1600" dirty="0" err="1" smtClean="0">
                <a:solidFill>
                  <a:srgbClr val="002060"/>
                </a:solidFill>
              </a:rPr>
              <a:t>багатство</a:t>
            </a:r>
            <a:r>
              <a:rPr lang="ru-RU" sz="1600" dirty="0" smtClean="0">
                <a:solidFill>
                  <a:srgbClr val="002060"/>
                </a:solidFill>
              </a:rPr>
              <a:t>, в </a:t>
            </a:r>
            <a:r>
              <a:rPr lang="ru-RU" sz="1600" dirty="0" err="1" smtClean="0">
                <a:solidFill>
                  <a:srgbClr val="002060"/>
                </a:solidFill>
              </a:rPr>
              <a:t>якому</a:t>
            </a:r>
            <a:r>
              <a:rPr lang="ru-RU" sz="1600" dirty="0" smtClean="0">
                <a:solidFill>
                  <a:srgbClr val="002060"/>
                </a:solidFill>
              </a:rPr>
              <a:t> народ </a:t>
            </a:r>
            <a:r>
              <a:rPr lang="ru-RU" sz="1600" dirty="0" err="1" smtClean="0">
                <a:solidFill>
                  <a:srgbClr val="002060"/>
                </a:solidFill>
              </a:rPr>
              <a:t>живе</a:t>
            </a:r>
            <a:r>
              <a:rPr lang="ru-RU" sz="1600" dirty="0" smtClean="0">
                <a:solidFill>
                  <a:srgbClr val="002060"/>
                </a:solidFill>
              </a:rPr>
              <a:t>, </a:t>
            </a:r>
            <a:r>
              <a:rPr lang="ru-RU" sz="1600" dirty="0" err="1" smtClean="0">
                <a:solidFill>
                  <a:srgbClr val="002060"/>
                </a:solidFill>
              </a:rPr>
              <a:t>передає</a:t>
            </a:r>
            <a:r>
              <a:rPr lang="ru-RU" sz="1600" dirty="0" smtClean="0">
                <a:solidFill>
                  <a:srgbClr val="002060"/>
                </a:solidFill>
              </a:rPr>
              <a:t> </a:t>
            </a:r>
            <a:r>
              <a:rPr lang="ru-RU" sz="1600" dirty="0" err="1" smtClean="0">
                <a:solidFill>
                  <a:srgbClr val="002060"/>
                </a:solidFill>
              </a:rPr>
              <a:t>з</a:t>
            </a:r>
            <a:r>
              <a:rPr lang="ru-RU" sz="1600" dirty="0" smtClean="0">
                <a:solidFill>
                  <a:srgbClr val="002060"/>
                </a:solidFill>
              </a:rPr>
              <a:t> </a:t>
            </a:r>
            <a:r>
              <a:rPr lang="ru-RU" sz="1600" dirty="0" err="1" smtClean="0">
                <a:solidFill>
                  <a:srgbClr val="002060"/>
                </a:solidFill>
              </a:rPr>
              <a:t>покоління</a:t>
            </a:r>
            <a:r>
              <a:rPr lang="ru-RU" sz="1600" dirty="0" smtClean="0">
                <a:solidFill>
                  <a:srgbClr val="002060"/>
                </a:solidFill>
              </a:rPr>
              <a:t> в </a:t>
            </a:r>
            <a:r>
              <a:rPr lang="ru-RU" sz="1600" dirty="0" err="1" smtClean="0">
                <a:solidFill>
                  <a:srgbClr val="002060"/>
                </a:solidFill>
              </a:rPr>
              <a:t>покоління</a:t>
            </a:r>
            <a:r>
              <a:rPr lang="ru-RU" sz="1600" dirty="0" smtClean="0">
                <a:solidFill>
                  <a:srgbClr val="002060"/>
                </a:solidFill>
              </a:rPr>
              <a:t> свою </a:t>
            </a:r>
            <a:r>
              <a:rPr lang="ru-RU" sz="1600" dirty="0" err="1" smtClean="0">
                <a:solidFill>
                  <a:srgbClr val="002060"/>
                </a:solidFill>
              </a:rPr>
              <a:t>мудрість</a:t>
            </a:r>
            <a:r>
              <a:rPr lang="ru-RU" sz="1600" dirty="0" smtClean="0">
                <a:solidFill>
                  <a:srgbClr val="002060"/>
                </a:solidFill>
              </a:rPr>
              <a:t> і славу, культуру і </a:t>
            </a:r>
            <a:r>
              <a:rPr lang="ru-RU" sz="1600" dirty="0" err="1" smtClean="0">
                <a:solidFill>
                  <a:srgbClr val="002060"/>
                </a:solidFill>
              </a:rPr>
              <a:t>традиції</a:t>
            </a:r>
            <a:r>
              <a:rPr lang="ru-RU" sz="1600" dirty="0" smtClean="0">
                <a:solidFill>
                  <a:srgbClr val="002060"/>
                </a:solidFill>
              </a:rPr>
              <a:t>. У </a:t>
            </a:r>
            <a:r>
              <a:rPr lang="ru-RU" sz="1600" dirty="0" err="1" smtClean="0">
                <a:solidFill>
                  <a:srgbClr val="002060"/>
                </a:solidFill>
              </a:rPr>
              <a:t>рідному</a:t>
            </a:r>
            <a:r>
              <a:rPr lang="ru-RU" sz="1600" dirty="0" smtClean="0">
                <a:solidFill>
                  <a:srgbClr val="002060"/>
                </a:solidFill>
              </a:rPr>
              <a:t> </a:t>
            </a:r>
            <a:r>
              <a:rPr lang="ru-RU" sz="1600" dirty="0" err="1" smtClean="0">
                <a:solidFill>
                  <a:srgbClr val="002060"/>
                </a:solidFill>
              </a:rPr>
              <a:t>слові</a:t>
            </a:r>
            <a:r>
              <a:rPr lang="ru-RU" sz="1600" dirty="0" smtClean="0">
                <a:solidFill>
                  <a:srgbClr val="002060"/>
                </a:solidFill>
              </a:rPr>
              <a:t> народ </a:t>
            </a:r>
            <a:r>
              <a:rPr lang="ru-RU" sz="1600" dirty="0" err="1" smtClean="0">
                <a:solidFill>
                  <a:srgbClr val="002060"/>
                </a:solidFill>
              </a:rPr>
              <a:t>усвідомлює</a:t>
            </a:r>
            <a:r>
              <a:rPr lang="ru-RU" sz="1600" dirty="0" smtClean="0">
                <a:solidFill>
                  <a:srgbClr val="002060"/>
                </a:solidFill>
              </a:rPr>
              <a:t> себе як </a:t>
            </a:r>
            <a:r>
              <a:rPr lang="ru-RU" sz="1600" dirty="0" err="1" smtClean="0">
                <a:solidFill>
                  <a:srgbClr val="002060"/>
                </a:solidFill>
              </a:rPr>
              <a:t>творчу</a:t>
            </a:r>
            <a:r>
              <a:rPr lang="ru-RU" sz="1600" dirty="0" smtClean="0">
                <a:solidFill>
                  <a:srgbClr val="002060"/>
                </a:solidFill>
              </a:rPr>
              <a:t> силу. Слово </a:t>
            </a:r>
            <a:r>
              <a:rPr lang="ru-RU" sz="1600" dirty="0" err="1" smtClean="0">
                <a:solidFill>
                  <a:srgbClr val="002060"/>
                </a:solidFill>
              </a:rPr>
              <a:t>рідної</a:t>
            </a:r>
            <a:r>
              <a:rPr lang="ru-RU" sz="1600" dirty="0" smtClean="0">
                <a:solidFill>
                  <a:srgbClr val="002060"/>
                </a:solidFill>
              </a:rPr>
              <a:t> </a:t>
            </a:r>
            <a:r>
              <a:rPr lang="ru-RU" sz="1600" dirty="0" err="1" smtClean="0">
                <a:solidFill>
                  <a:srgbClr val="002060"/>
                </a:solidFill>
              </a:rPr>
              <a:t>мови</a:t>
            </a:r>
            <a:r>
              <a:rPr lang="ru-RU" sz="1600" dirty="0" smtClean="0">
                <a:solidFill>
                  <a:srgbClr val="002060"/>
                </a:solidFill>
              </a:rPr>
              <a:t> — </a:t>
            </a:r>
            <a:r>
              <a:rPr lang="ru-RU" sz="1600" dirty="0" err="1" smtClean="0">
                <a:solidFill>
                  <a:srgbClr val="002060"/>
                </a:solidFill>
              </a:rPr>
              <a:t>могутній</a:t>
            </a:r>
            <a:r>
              <a:rPr lang="ru-RU" sz="1600" dirty="0" smtClean="0">
                <a:solidFill>
                  <a:srgbClr val="002060"/>
                </a:solidFill>
              </a:rPr>
              <a:t> </a:t>
            </a:r>
            <a:r>
              <a:rPr lang="ru-RU" sz="1600" dirty="0" err="1" smtClean="0">
                <a:solidFill>
                  <a:srgbClr val="002060"/>
                </a:solidFill>
              </a:rPr>
              <a:t>засіб</a:t>
            </a:r>
            <a:r>
              <a:rPr lang="ru-RU" sz="1600" dirty="0" smtClean="0">
                <a:solidFill>
                  <a:srgbClr val="002060"/>
                </a:solidFill>
              </a:rPr>
              <a:t> </a:t>
            </a:r>
            <a:r>
              <a:rPr lang="ru-RU" sz="1600" dirty="0" err="1" smtClean="0">
                <a:solidFill>
                  <a:srgbClr val="002060"/>
                </a:solidFill>
              </a:rPr>
              <a:t>передачі</a:t>
            </a:r>
            <a:r>
              <a:rPr lang="ru-RU" sz="1600" dirty="0" smtClean="0">
                <a:solidFill>
                  <a:srgbClr val="002060"/>
                </a:solidFill>
              </a:rPr>
              <a:t> </a:t>
            </a:r>
            <a:r>
              <a:rPr lang="ru-RU" sz="1600" dirty="0" err="1" smtClean="0">
                <a:solidFill>
                  <a:srgbClr val="002060"/>
                </a:solidFill>
              </a:rPr>
              <a:t>від</a:t>
            </a:r>
            <a:r>
              <a:rPr lang="ru-RU" sz="1600" dirty="0" smtClean="0">
                <a:solidFill>
                  <a:srgbClr val="002060"/>
                </a:solidFill>
              </a:rPr>
              <a:t> </a:t>
            </a:r>
            <a:r>
              <a:rPr lang="ru-RU" sz="1600" dirty="0" err="1" smtClean="0">
                <a:solidFill>
                  <a:srgbClr val="002060"/>
                </a:solidFill>
              </a:rPr>
              <a:t>покоління</a:t>
            </a:r>
            <a:r>
              <a:rPr lang="ru-RU" sz="1600" dirty="0" smtClean="0">
                <a:solidFill>
                  <a:srgbClr val="002060"/>
                </a:solidFill>
              </a:rPr>
              <a:t> до </a:t>
            </a:r>
            <a:r>
              <a:rPr lang="ru-RU" sz="1600" dirty="0" err="1" smtClean="0">
                <a:solidFill>
                  <a:srgbClr val="002060"/>
                </a:solidFill>
              </a:rPr>
              <a:t>покоління</a:t>
            </a:r>
            <a:r>
              <a:rPr lang="ru-RU" sz="1600" dirty="0" smtClean="0">
                <a:solidFill>
                  <a:srgbClr val="002060"/>
                </a:solidFill>
              </a:rPr>
              <a:t> </a:t>
            </a:r>
            <a:r>
              <a:rPr lang="ru-RU" sz="1600" dirty="0" err="1" smtClean="0">
                <a:solidFill>
                  <a:srgbClr val="002060"/>
                </a:solidFill>
              </a:rPr>
              <a:t>історичного</a:t>
            </a:r>
            <a:r>
              <a:rPr lang="ru-RU" sz="1600" dirty="0" smtClean="0">
                <a:solidFill>
                  <a:srgbClr val="002060"/>
                </a:solidFill>
              </a:rPr>
              <a:t>, культурного, морального, </a:t>
            </a:r>
            <a:r>
              <a:rPr lang="ru-RU" sz="1600" dirty="0" err="1" smtClean="0">
                <a:solidFill>
                  <a:srgbClr val="002060"/>
                </a:solidFill>
              </a:rPr>
              <a:t>естетичного</a:t>
            </a:r>
            <a:r>
              <a:rPr lang="ru-RU" sz="1600" dirty="0" smtClean="0">
                <a:solidFill>
                  <a:srgbClr val="002060"/>
                </a:solidFill>
              </a:rPr>
              <a:t>, </a:t>
            </a:r>
            <a:r>
              <a:rPr lang="ru-RU" sz="1600" dirty="0" err="1" smtClean="0">
                <a:solidFill>
                  <a:srgbClr val="002060"/>
                </a:solidFill>
              </a:rPr>
              <a:t>побутового</a:t>
            </a:r>
            <a:r>
              <a:rPr lang="ru-RU" sz="1600" dirty="0" smtClean="0">
                <a:solidFill>
                  <a:srgbClr val="002060"/>
                </a:solidFill>
              </a:rPr>
              <a:t> </a:t>
            </a:r>
            <a:r>
              <a:rPr lang="ru-RU" sz="1600" dirty="0" err="1" smtClean="0">
                <a:solidFill>
                  <a:srgbClr val="002060"/>
                </a:solidFill>
              </a:rPr>
              <a:t>досвіду</a:t>
            </a:r>
            <a:r>
              <a:rPr lang="ru-RU" sz="1600" dirty="0" smtClean="0">
                <a:solidFill>
                  <a:srgbClr val="002060"/>
                </a:solidFill>
              </a:rPr>
              <a:t> народу. </a:t>
            </a:r>
            <a:r>
              <a:rPr lang="ru-RU" sz="1600" dirty="0" err="1" smtClean="0">
                <a:solidFill>
                  <a:srgbClr val="002060"/>
                </a:solidFill>
              </a:rPr>
              <a:t>Рідне</a:t>
            </a:r>
            <a:r>
              <a:rPr lang="ru-RU" sz="1600" dirty="0" smtClean="0">
                <a:solidFill>
                  <a:srgbClr val="002060"/>
                </a:solidFill>
              </a:rPr>
              <a:t> слово — то </a:t>
            </a:r>
            <a:r>
              <a:rPr lang="ru-RU" sz="1600" dirty="0" err="1" smtClean="0">
                <a:solidFill>
                  <a:srgbClr val="002060"/>
                </a:solidFill>
              </a:rPr>
              <a:t>невичерпне</a:t>
            </a:r>
            <a:r>
              <a:rPr lang="ru-RU" sz="1600" dirty="0" smtClean="0">
                <a:solidFill>
                  <a:srgbClr val="002060"/>
                </a:solidFill>
              </a:rPr>
              <a:t>, </a:t>
            </a:r>
            <a:r>
              <a:rPr lang="ru-RU" sz="1600" dirty="0" err="1" smtClean="0">
                <a:solidFill>
                  <a:srgbClr val="002060"/>
                </a:solidFill>
              </a:rPr>
              <a:t>животворне</a:t>
            </a:r>
            <a:r>
              <a:rPr lang="ru-RU" sz="1600" dirty="0" smtClean="0">
                <a:solidFill>
                  <a:srgbClr val="002060"/>
                </a:solidFill>
              </a:rPr>
              <a:t> і </a:t>
            </a:r>
            <a:r>
              <a:rPr lang="ru-RU" sz="1600" dirty="0" err="1" smtClean="0">
                <a:solidFill>
                  <a:srgbClr val="002060"/>
                </a:solidFill>
              </a:rPr>
              <a:t>невмируще</a:t>
            </a:r>
            <a:r>
              <a:rPr lang="ru-RU" sz="1600" dirty="0" smtClean="0">
                <a:solidFill>
                  <a:srgbClr val="002060"/>
                </a:solidFill>
              </a:rPr>
              <a:t> </a:t>
            </a:r>
            <a:r>
              <a:rPr lang="ru-RU" sz="1600" dirty="0" err="1" smtClean="0">
                <a:solidFill>
                  <a:srgbClr val="002060"/>
                </a:solidFill>
              </a:rPr>
              <a:t>джерело</a:t>
            </a:r>
            <a:r>
              <a:rPr lang="ru-RU" sz="1600" dirty="0" smtClean="0">
                <a:solidFill>
                  <a:srgbClr val="002060"/>
                </a:solidFill>
              </a:rPr>
              <a:t>, </a:t>
            </a:r>
            <a:r>
              <a:rPr lang="ru-RU" sz="1600" dirty="0" err="1" smtClean="0">
                <a:solidFill>
                  <a:srgbClr val="002060"/>
                </a:solidFill>
              </a:rPr>
              <a:t>з</a:t>
            </a:r>
            <a:r>
              <a:rPr lang="ru-RU" sz="1600" dirty="0" smtClean="0">
                <a:solidFill>
                  <a:srgbClr val="002060"/>
                </a:solidFill>
              </a:rPr>
              <a:t> </a:t>
            </a:r>
            <a:r>
              <a:rPr lang="ru-RU" sz="1600" dirty="0" err="1" smtClean="0">
                <a:solidFill>
                  <a:srgbClr val="002060"/>
                </a:solidFill>
              </a:rPr>
              <a:t>якого</a:t>
            </a:r>
            <a:r>
              <a:rPr lang="ru-RU" sz="1600" dirty="0" smtClean="0">
                <a:solidFill>
                  <a:srgbClr val="002060"/>
                </a:solidFill>
              </a:rPr>
              <a:t> </a:t>
            </a:r>
            <a:r>
              <a:rPr lang="ru-RU" sz="1600" dirty="0" err="1" smtClean="0">
                <a:solidFill>
                  <a:srgbClr val="002060"/>
                </a:solidFill>
              </a:rPr>
              <a:t>дитина</a:t>
            </a:r>
            <a:r>
              <a:rPr lang="ru-RU" sz="1600" dirty="0" smtClean="0">
                <a:solidFill>
                  <a:srgbClr val="002060"/>
                </a:solidFill>
              </a:rPr>
              <a:t> </a:t>
            </a:r>
            <a:r>
              <a:rPr lang="ru-RU" sz="1600" dirty="0" err="1" smtClean="0">
                <a:solidFill>
                  <a:srgbClr val="002060"/>
                </a:solidFill>
              </a:rPr>
              <a:t>черпає</a:t>
            </a:r>
            <a:r>
              <a:rPr lang="ru-RU" sz="1600" dirty="0" smtClean="0">
                <a:solidFill>
                  <a:srgbClr val="002060"/>
                </a:solidFill>
              </a:rPr>
              <a:t> </a:t>
            </a:r>
            <a:r>
              <a:rPr lang="ru-RU" sz="1600" dirty="0" err="1" smtClean="0">
                <a:solidFill>
                  <a:srgbClr val="002060"/>
                </a:solidFill>
              </a:rPr>
              <a:t>уявлення</a:t>
            </a:r>
            <a:r>
              <a:rPr lang="ru-RU" sz="1600" dirty="0" smtClean="0">
                <a:solidFill>
                  <a:srgbClr val="002060"/>
                </a:solidFill>
              </a:rPr>
              <a:t> про </a:t>
            </a:r>
            <a:r>
              <a:rPr lang="ru-RU" sz="1600" dirty="0" err="1" smtClean="0">
                <a:solidFill>
                  <a:srgbClr val="002060"/>
                </a:solidFill>
              </a:rPr>
              <a:t>навколишній</a:t>
            </a:r>
            <a:r>
              <a:rPr lang="ru-RU" sz="1600" dirty="0" smtClean="0">
                <a:solidFill>
                  <a:srgbClr val="002060"/>
                </a:solidFill>
              </a:rPr>
              <a:t> </a:t>
            </a:r>
            <a:r>
              <a:rPr lang="ru-RU" sz="1600" dirty="0" err="1" smtClean="0">
                <a:solidFill>
                  <a:srgbClr val="002060"/>
                </a:solidFill>
              </a:rPr>
              <a:t>світ</a:t>
            </a:r>
            <a:r>
              <a:rPr lang="ru-RU" sz="1600" dirty="0" smtClean="0">
                <a:solidFill>
                  <a:srgbClr val="002060"/>
                </a:solidFill>
              </a:rPr>
              <a:t>, </a:t>
            </a:r>
            <a:r>
              <a:rPr lang="ru-RU" sz="1600" dirty="0" err="1" smtClean="0">
                <a:solidFill>
                  <a:srgbClr val="002060"/>
                </a:solidFill>
              </a:rPr>
              <a:t>про</a:t>
            </a:r>
            <a:r>
              <a:rPr lang="ru-RU" sz="1600" dirty="0" smtClean="0">
                <a:solidFill>
                  <a:srgbClr val="002060"/>
                </a:solidFill>
              </a:rPr>
              <a:t> свою родину, про </a:t>
            </a:r>
            <a:r>
              <a:rPr lang="ru-RU" sz="1600" dirty="0" err="1" smtClean="0">
                <a:solidFill>
                  <a:srgbClr val="002060"/>
                </a:solidFill>
              </a:rPr>
              <a:t>своє</a:t>
            </a:r>
            <a:r>
              <a:rPr lang="ru-RU" sz="1600" dirty="0" smtClean="0">
                <a:solidFill>
                  <a:srgbClr val="002060"/>
                </a:solidFill>
              </a:rPr>
              <a:t> село і </a:t>
            </a:r>
            <a:r>
              <a:rPr lang="ru-RU" sz="1600" dirty="0" err="1" smtClean="0">
                <a:solidFill>
                  <a:srgbClr val="002060"/>
                </a:solidFill>
              </a:rPr>
              <a:t>місто</a:t>
            </a:r>
            <a:r>
              <a:rPr lang="ru-RU" sz="1600" dirty="0" smtClean="0">
                <a:solidFill>
                  <a:srgbClr val="002060"/>
                </a:solidFill>
              </a:rPr>
              <a:t>, про весь </a:t>
            </a:r>
            <a:r>
              <a:rPr lang="ru-RU" sz="1600" dirty="0" err="1" smtClean="0">
                <a:solidFill>
                  <a:srgbClr val="002060"/>
                </a:solidFill>
              </a:rPr>
              <a:t>свій</a:t>
            </a:r>
            <a:r>
              <a:rPr lang="ru-RU" sz="1600" dirty="0" smtClean="0">
                <a:solidFill>
                  <a:srgbClr val="002060"/>
                </a:solidFill>
              </a:rPr>
              <a:t> край.</a:t>
            </a:r>
            <a:endParaRPr lang="ru-RU" sz="1600" dirty="0">
              <a:solidFill>
                <a:srgbClr val="002060"/>
              </a:solidFill>
            </a:endParaRPr>
          </a:p>
        </p:txBody>
      </p:sp>
      <p:pic>
        <p:nvPicPr>
          <p:cNvPr id="4" name="Рисунок 3" descr="shutterstock_10609697-[Converted].png"/>
          <p:cNvPicPr>
            <a:picLocks noChangeAspect="1"/>
          </p:cNvPicPr>
          <p:nvPr/>
        </p:nvPicPr>
        <p:blipFill>
          <a:blip r:embed="rId2" cstate="print"/>
          <a:stretch>
            <a:fillRect/>
          </a:stretch>
        </p:blipFill>
        <p:spPr>
          <a:xfrm>
            <a:off x="-252536" y="-387424"/>
            <a:ext cx="1785950" cy="21431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81770"/>
            <a:ext cx="3008313" cy="5847630"/>
          </a:xfrm>
        </p:spPr>
        <p:txBody>
          <a:bodyPr>
            <a:normAutofit fontScale="90000"/>
          </a:bodyPr>
          <a:lstStyle/>
          <a:p>
            <a:pPr algn="ctr"/>
            <a:r>
              <a:rPr lang="uk-UA" dirty="0" smtClean="0">
                <a:solidFill>
                  <a:srgbClr val="002060"/>
                </a:solidFill>
                <a:latin typeface="Times New Roman" pitchFamily="18" charset="0"/>
                <a:cs typeface="Times New Roman" pitchFamily="18" charset="0"/>
              </a:rPr>
              <a:t>В. О. СУХОМЛИНСЬКОМУ</a:t>
            </a:r>
            <a:br>
              <a:rPr lang="uk-UA" dirty="0" smtClean="0">
                <a:solidFill>
                  <a:srgbClr val="002060"/>
                </a:solidFill>
                <a:latin typeface="Times New Roman" pitchFamily="18" charset="0"/>
                <a:cs typeface="Times New Roman" pitchFamily="18" charset="0"/>
              </a:rPr>
            </a:br>
            <a:r>
              <a:rPr lang="uk-UA" dirty="0" smtClean="0">
                <a:solidFill>
                  <a:srgbClr val="002060"/>
                </a:solidFill>
                <a:latin typeface="Times New Roman" pitchFamily="18" charset="0"/>
                <a:cs typeface="Times New Roman" pitchFamily="18" charset="0"/>
              </a:rPr>
              <a:t/>
            </a:r>
            <a:br>
              <a:rPr lang="uk-UA" dirty="0" smtClean="0">
                <a:solidFill>
                  <a:srgbClr val="002060"/>
                </a:solidFill>
                <a:latin typeface="Times New Roman" pitchFamily="18" charset="0"/>
                <a:cs typeface="Times New Roman" pitchFamily="18" charset="0"/>
              </a:rPr>
            </a:br>
            <a:r>
              <a:rPr lang="uk-UA" dirty="0" smtClean="0">
                <a:solidFill>
                  <a:srgbClr val="002060"/>
                </a:solidFill>
                <a:latin typeface="Times New Roman" pitchFamily="18" charset="0"/>
                <a:cs typeface="Times New Roman" pitchFamily="18" charset="0"/>
              </a:rPr>
              <a:t>…Поховали його. Поховали його. </a:t>
            </a:r>
            <a:r>
              <a:rPr lang="uk-UA" dirty="0" err="1" smtClean="0">
                <a:solidFill>
                  <a:srgbClr val="002060"/>
                </a:solidFill>
                <a:latin typeface="Times New Roman" pitchFamily="18" charset="0"/>
                <a:cs typeface="Times New Roman" pitchFamily="18" charset="0"/>
              </a:rPr>
              <a:t>Похова</a:t>
            </a:r>
            <a:r>
              <a:rPr lang="uk-UA" dirty="0" smtClean="0">
                <a:solidFill>
                  <a:srgbClr val="002060"/>
                </a:solidFill>
                <a:latin typeface="Times New Roman" pitchFamily="18" charset="0"/>
                <a:cs typeface="Times New Roman" pitchFamily="18" charset="0"/>
              </a:rPr>
              <a:t>…</a:t>
            </a:r>
            <a:br>
              <a:rPr lang="uk-UA" dirty="0" smtClean="0">
                <a:solidFill>
                  <a:srgbClr val="002060"/>
                </a:solidFill>
                <a:latin typeface="Times New Roman" pitchFamily="18" charset="0"/>
                <a:cs typeface="Times New Roman" pitchFamily="18" charset="0"/>
              </a:rPr>
            </a:br>
            <a:r>
              <a:rPr lang="uk-UA" dirty="0" smtClean="0">
                <a:solidFill>
                  <a:srgbClr val="002060"/>
                </a:solidFill>
                <a:latin typeface="Times New Roman" pitchFamily="18" charset="0"/>
                <a:cs typeface="Times New Roman" pitchFamily="18" charset="0"/>
              </a:rPr>
              <a:t>Ще й землі намели, мов прибили довічну печать.</a:t>
            </a:r>
            <a:br>
              <a:rPr lang="uk-UA" dirty="0" smtClean="0">
                <a:solidFill>
                  <a:srgbClr val="002060"/>
                </a:solidFill>
                <a:latin typeface="Times New Roman" pitchFamily="18" charset="0"/>
                <a:cs typeface="Times New Roman" pitchFamily="18" charset="0"/>
              </a:rPr>
            </a:br>
            <a:r>
              <a:rPr lang="uk-UA" dirty="0" smtClean="0">
                <a:solidFill>
                  <a:srgbClr val="002060"/>
                </a:solidFill>
                <a:latin typeface="Times New Roman" pitchFamily="18" charset="0"/>
                <a:cs typeface="Times New Roman" pitchFamily="18" charset="0"/>
              </a:rPr>
              <a:t>Скрушно горблять поставу тепер мовчазні дерева.</a:t>
            </a:r>
            <a:br>
              <a:rPr lang="uk-UA" dirty="0" smtClean="0">
                <a:solidFill>
                  <a:srgbClr val="002060"/>
                </a:solidFill>
                <a:latin typeface="Times New Roman" pitchFamily="18" charset="0"/>
                <a:cs typeface="Times New Roman" pitchFamily="18" charset="0"/>
              </a:rPr>
            </a:br>
            <a:r>
              <a:rPr lang="uk-UA" dirty="0" smtClean="0">
                <a:solidFill>
                  <a:srgbClr val="002060"/>
                </a:solidFill>
                <a:latin typeface="Times New Roman" pitchFamily="18" charset="0"/>
                <a:cs typeface="Times New Roman" pitchFamily="18" charset="0"/>
              </a:rPr>
              <a:t>Не мовчать дерева. Не мовчать. Безголосно кричать,</a:t>
            </a:r>
            <a:br>
              <a:rPr lang="uk-UA" dirty="0" smtClean="0">
                <a:solidFill>
                  <a:srgbClr val="002060"/>
                </a:solidFill>
                <a:latin typeface="Times New Roman" pitchFamily="18" charset="0"/>
                <a:cs typeface="Times New Roman" pitchFamily="18" charset="0"/>
              </a:rPr>
            </a:br>
            <a:r>
              <a:rPr lang="uk-UA" dirty="0" smtClean="0">
                <a:solidFill>
                  <a:srgbClr val="002060"/>
                </a:solidFill>
                <a:latin typeface="Times New Roman" pitchFamily="18" charset="0"/>
                <a:cs typeface="Times New Roman" pitchFamily="18" charset="0"/>
              </a:rPr>
              <a:t>Він упав горілиць, мов косою підрубаний злак.</a:t>
            </a:r>
            <a:br>
              <a:rPr lang="uk-UA" dirty="0" smtClean="0">
                <a:solidFill>
                  <a:srgbClr val="002060"/>
                </a:solidFill>
                <a:latin typeface="Times New Roman" pitchFamily="18" charset="0"/>
                <a:cs typeface="Times New Roman" pitchFamily="18" charset="0"/>
              </a:rPr>
            </a:br>
            <a:r>
              <a:rPr lang="uk-UA" dirty="0" smtClean="0">
                <a:solidFill>
                  <a:srgbClr val="002060"/>
                </a:solidFill>
                <a:latin typeface="Times New Roman" pitchFamily="18" charset="0"/>
                <a:cs typeface="Times New Roman" pitchFamily="18" charset="0"/>
              </a:rPr>
              <a:t>На губах схолоднілих запеклася осмута німа.</a:t>
            </a:r>
            <a:br>
              <a:rPr lang="uk-UA" dirty="0" smtClean="0">
                <a:solidFill>
                  <a:srgbClr val="002060"/>
                </a:solidFill>
                <a:latin typeface="Times New Roman" pitchFamily="18" charset="0"/>
                <a:cs typeface="Times New Roman" pitchFamily="18" charset="0"/>
              </a:rPr>
            </a:br>
            <a:r>
              <a:rPr lang="uk-UA" dirty="0" smtClean="0">
                <a:solidFill>
                  <a:srgbClr val="002060"/>
                </a:solidFill>
                <a:latin typeface="Times New Roman" pitchFamily="18" charset="0"/>
                <a:cs typeface="Times New Roman" pitchFamily="18" charset="0"/>
              </a:rPr>
              <a:t>Самотинна пора в </a:t>
            </a:r>
            <a:r>
              <a:rPr lang="uk-UA" dirty="0" err="1" smtClean="0">
                <a:solidFill>
                  <a:srgbClr val="002060"/>
                </a:solidFill>
                <a:latin typeface="Times New Roman" pitchFamily="18" charset="0"/>
                <a:cs typeface="Times New Roman" pitchFamily="18" charset="0"/>
              </a:rPr>
              <a:t>Павлиші</a:t>
            </a:r>
            <a:r>
              <a:rPr lang="uk-UA" dirty="0" smtClean="0">
                <a:solidFill>
                  <a:srgbClr val="002060"/>
                </a:solidFill>
                <a:latin typeface="Times New Roman" pitchFamily="18" charset="0"/>
                <a:cs typeface="Times New Roman" pitchFamily="18" charset="0"/>
              </a:rPr>
              <a:t>. Як же сталося так –</a:t>
            </a:r>
            <a:br>
              <a:rPr lang="uk-UA" dirty="0" smtClean="0">
                <a:solidFill>
                  <a:srgbClr val="002060"/>
                </a:solidFill>
                <a:latin typeface="Times New Roman" pitchFamily="18" charset="0"/>
                <a:cs typeface="Times New Roman" pitchFamily="18" charset="0"/>
              </a:rPr>
            </a:br>
            <a:r>
              <a:rPr lang="uk-UA" dirty="0" smtClean="0">
                <a:solidFill>
                  <a:srgbClr val="002060"/>
                </a:solidFill>
                <a:latin typeface="Times New Roman" pitchFamily="18" charset="0"/>
                <a:cs typeface="Times New Roman" pitchFamily="18" charset="0"/>
              </a:rPr>
              <a:t>Був такий чоловік, отакий чоловік! І нема?...</a:t>
            </a:r>
            <a:br>
              <a:rPr lang="uk-UA" dirty="0" smtClean="0">
                <a:solidFill>
                  <a:srgbClr val="002060"/>
                </a:solidFill>
                <a:latin typeface="Times New Roman" pitchFamily="18" charset="0"/>
                <a:cs typeface="Times New Roman" pitchFamily="18" charset="0"/>
              </a:rPr>
            </a:br>
            <a:r>
              <a:rPr lang="uk-UA" dirty="0" smtClean="0">
                <a:solidFill>
                  <a:srgbClr val="002060"/>
                </a:solidFill>
                <a:latin typeface="Times New Roman" pitchFamily="18" charset="0"/>
                <a:cs typeface="Times New Roman" pitchFamily="18" charset="0"/>
              </a:rPr>
              <a:t>                           В. О. </a:t>
            </a:r>
            <a:r>
              <a:rPr lang="uk-UA" dirty="0" err="1" smtClean="0">
                <a:solidFill>
                  <a:srgbClr val="002060"/>
                </a:solidFill>
                <a:latin typeface="Times New Roman" pitchFamily="18" charset="0"/>
                <a:cs typeface="Times New Roman" pitchFamily="18" charset="0"/>
              </a:rPr>
              <a:t>Базилевський</a:t>
            </a:r>
            <a:r>
              <a:rPr lang="ru-RU" sz="1600" dirty="0" smtClean="0"/>
              <a:t/>
            </a:r>
            <a:br>
              <a:rPr lang="ru-RU" sz="1600" dirty="0" smtClean="0"/>
            </a:br>
            <a:endParaRPr lang="ru-RU" dirty="0"/>
          </a:p>
        </p:txBody>
      </p:sp>
      <p:pic>
        <p:nvPicPr>
          <p:cNvPr id="5" name="Рисунок 1" descr="G:\Новая папка\Новая папка\437px-СухомлинськийМогила.jpeg"/>
          <p:cNvPicPr>
            <a:picLocks noChangeAspect="1" noChangeArrowheads="1"/>
          </p:cNvPicPr>
          <p:nvPr/>
        </p:nvPicPr>
        <p:blipFill>
          <a:blip r:embed="rId2" cstate="print"/>
          <a:srcRect/>
          <a:stretch>
            <a:fillRect/>
          </a:stretch>
        </p:blipFill>
        <p:spPr bwMode="auto">
          <a:xfrm>
            <a:off x="4499992" y="332656"/>
            <a:ext cx="3380036" cy="5400600"/>
          </a:xfrm>
          <a:prstGeom prst="rect">
            <a:avLst/>
          </a:prstGeom>
          <a:ln>
            <a:noFill/>
          </a:ln>
          <a:effectLst>
            <a:softEdge rad="112500"/>
          </a:effectLst>
        </p:spPr>
      </p:pic>
      <p:sp>
        <p:nvSpPr>
          <p:cNvPr id="6" name="TextBox 5"/>
          <p:cNvSpPr txBox="1"/>
          <p:nvPr/>
        </p:nvSpPr>
        <p:spPr>
          <a:xfrm>
            <a:off x="4932040" y="5733256"/>
            <a:ext cx="3312368" cy="923330"/>
          </a:xfrm>
          <a:prstGeom prst="rect">
            <a:avLst/>
          </a:prstGeom>
          <a:noFill/>
        </p:spPr>
        <p:txBody>
          <a:bodyPr wrap="square" rtlCol="0">
            <a:spAutoFit/>
          </a:bodyPr>
          <a:lstStyle/>
          <a:p>
            <a:r>
              <a:rPr lang="ru-RU" b="1" dirty="0" smtClean="0">
                <a:latin typeface="Times New Roman" pitchFamily="18" charset="0"/>
                <a:cs typeface="Times New Roman" pitchFamily="18" charset="0"/>
              </a:rPr>
              <a:t>2 </a:t>
            </a:r>
            <a:r>
              <a:rPr lang="ru-RU" b="1" dirty="0" err="1" smtClean="0">
                <a:latin typeface="Times New Roman" pitchFamily="18" charset="0"/>
                <a:cs typeface="Times New Roman" pitchFamily="18" charset="0"/>
              </a:rPr>
              <a:t>вересня</a:t>
            </a:r>
            <a:r>
              <a:rPr lang="ru-RU" b="1" dirty="0" smtClean="0">
                <a:latin typeface="Times New Roman" pitchFamily="18" charset="0"/>
                <a:cs typeface="Times New Roman" pitchFamily="18" charset="0"/>
              </a:rPr>
              <a:t> 1970 року </a:t>
            </a:r>
            <a:r>
              <a:rPr lang="uk-UA"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В. О. </a:t>
            </a:r>
            <a:r>
              <a:rPr lang="ru-RU" b="1" dirty="0" err="1" smtClean="0">
                <a:latin typeface="Times New Roman" pitchFamily="18" charset="0"/>
                <a:cs typeface="Times New Roman" pitchFamily="18" charset="0"/>
              </a:rPr>
              <a:t>Сухомлинськ</a:t>
            </a:r>
            <a:r>
              <a:rPr lang="uk-UA" b="1" dirty="0" err="1" smtClean="0">
                <a:latin typeface="Times New Roman" pitchFamily="18" charset="0"/>
                <a:cs typeface="Times New Roman" pitchFamily="18" charset="0"/>
              </a:rPr>
              <a:t>ий</a:t>
            </a:r>
            <a:r>
              <a:rPr lang="uk-UA"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помер.</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426170"/>
          </a:xfrm>
        </p:spPr>
        <p:txBody>
          <a:bodyPr>
            <a:normAutofit fontScale="90000"/>
          </a:bodyPr>
          <a:lstStyle/>
          <a:p>
            <a:r>
              <a:rPr lang="ru-RU" dirty="0" err="1" smtClean="0">
                <a:solidFill>
                  <a:srgbClr val="92D050"/>
                </a:solidFill>
              </a:rPr>
              <a:t>Сухомлинський</a:t>
            </a:r>
            <a:r>
              <a:rPr lang="ru-RU" dirty="0" smtClean="0">
                <a:solidFill>
                  <a:srgbClr val="92D050"/>
                </a:solidFill>
              </a:rPr>
              <a:t> Василь </a:t>
            </a:r>
            <a:r>
              <a:rPr lang="ru-RU" dirty="0" err="1" smtClean="0">
                <a:solidFill>
                  <a:srgbClr val="92D050"/>
                </a:solidFill>
              </a:rPr>
              <a:t>Олександрович</a:t>
            </a:r>
            <a:r>
              <a:rPr lang="ru-RU" dirty="0" smtClean="0">
                <a:solidFill>
                  <a:srgbClr val="92D050"/>
                </a:solidFill>
              </a:rPr>
              <a:t> </a:t>
            </a:r>
            <a:br>
              <a:rPr lang="ru-RU" dirty="0" smtClean="0">
                <a:solidFill>
                  <a:srgbClr val="92D050"/>
                </a:solidFill>
              </a:rPr>
            </a:br>
            <a:r>
              <a:rPr lang="ru-RU" dirty="0" smtClean="0">
                <a:solidFill>
                  <a:srgbClr val="92D050"/>
                </a:solidFill>
              </a:rPr>
              <a:t>(1918-1970)</a:t>
            </a:r>
            <a:endParaRPr lang="ru-RU" dirty="0">
              <a:solidFill>
                <a:srgbClr val="92D050"/>
              </a:solidFill>
            </a:endParaRPr>
          </a:p>
        </p:txBody>
      </p:sp>
      <p:sp>
        <p:nvSpPr>
          <p:cNvPr id="3" name="Содержимое 2"/>
          <p:cNvSpPr>
            <a:spLocks noGrp="1"/>
          </p:cNvSpPr>
          <p:nvPr>
            <p:ph idx="1"/>
          </p:nvPr>
        </p:nvSpPr>
        <p:spPr>
          <a:xfrm>
            <a:off x="457200" y="1600200"/>
            <a:ext cx="4546848" cy="4525963"/>
          </a:xfrm>
        </p:spPr>
        <p:txBody>
          <a:bodyPr>
            <a:normAutofit fontScale="55000" lnSpcReduction="20000"/>
          </a:bodyPr>
          <a:lstStyle/>
          <a:p>
            <a:pPr>
              <a:buNone/>
            </a:pPr>
            <a:r>
              <a:rPr lang="ru-RU" dirty="0" smtClean="0"/>
              <a:t> </a:t>
            </a:r>
            <a:br>
              <a:rPr lang="ru-RU" dirty="0" smtClean="0"/>
            </a:br>
            <a:r>
              <a:rPr lang="ru-RU" dirty="0" smtClean="0">
                <a:solidFill>
                  <a:srgbClr val="002060"/>
                </a:solidFill>
              </a:rPr>
              <a:t>Педагог</a:t>
            </a:r>
            <a:r>
              <a:rPr lang="ru-RU" dirty="0" smtClean="0">
                <a:solidFill>
                  <a:srgbClr val="002060"/>
                </a:solidFill>
              </a:rPr>
              <a:t>, </a:t>
            </a:r>
            <a:r>
              <a:rPr lang="ru-RU" dirty="0" err="1" smtClean="0">
                <a:solidFill>
                  <a:srgbClr val="002060"/>
                </a:solidFill>
              </a:rPr>
              <a:t>публіцист</a:t>
            </a:r>
            <a:r>
              <a:rPr lang="ru-RU" dirty="0" smtClean="0">
                <a:solidFill>
                  <a:srgbClr val="002060"/>
                </a:solidFill>
              </a:rPr>
              <a:t>, </a:t>
            </a:r>
            <a:r>
              <a:rPr lang="ru-RU" dirty="0" err="1" smtClean="0">
                <a:solidFill>
                  <a:srgbClr val="002060"/>
                </a:solidFill>
              </a:rPr>
              <a:t>письменник</a:t>
            </a:r>
            <a:r>
              <a:rPr lang="ru-RU" dirty="0" smtClean="0">
                <a:solidFill>
                  <a:srgbClr val="002060"/>
                </a:solidFill>
              </a:rPr>
              <a:t>.</a:t>
            </a:r>
            <a:r>
              <a:rPr lang="ru-RU" dirty="0" smtClean="0">
                <a:solidFill>
                  <a:srgbClr val="002060"/>
                </a:solidFill>
              </a:rPr>
              <a:t> </a:t>
            </a:r>
            <a:br>
              <a:rPr lang="ru-RU" dirty="0" smtClean="0">
                <a:solidFill>
                  <a:srgbClr val="002060"/>
                </a:solidFill>
              </a:rPr>
            </a:br>
            <a:r>
              <a:rPr lang="ru-RU" dirty="0" err="1" smtClean="0">
                <a:solidFill>
                  <a:srgbClr val="002060"/>
                </a:solidFill>
              </a:rPr>
              <a:t>Закінчив</a:t>
            </a:r>
            <a:r>
              <a:rPr lang="ru-RU" dirty="0" smtClean="0">
                <a:solidFill>
                  <a:srgbClr val="002060"/>
                </a:solidFill>
              </a:rPr>
              <a:t> </a:t>
            </a:r>
            <a:r>
              <a:rPr lang="ru-RU" dirty="0" err="1" smtClean="0">
                <a:solidFill>
                  <a:srgbClr val="002060"/>
                </a:solidFill>
              </a:rPr>
              <a:t>Полтавський</a:t>
            </a:r>
            <a:r>
              <a:rPr lang="ru-RU" dirty="0" smtClean="0">
                <a:solidFill>
                  <a:srgbClr val="002060"/>
                </a:solidFill>
              </a:rPr>
              <a:t> </a:t>
            </a:r>
            <a:r>
              <a:rPr lang="ru-RU" dirty="0" err="1" smtClean="0">
                <a:solidFill>
                  <a:srgbClr val="002060"/>
                </a:solidFill>
              </a:rPr>
              <a:t>педагогічний</a:t>
            </a:r>
            <a:r>
              <a:rPr lang="ru-RU" dirty="0" smtClean="0">
                <a:solidFill>
                  <a:srgbClr val="002060"/>
                </a:solidFill>
              </a:rPr>
              <a:t> </a:t>
            </a:r>
            <a:r>
              <a:rPr lang="ru-RU" dirty="0" err="1" smtClean="0">
                <a:solidFill>
                  <a:srgbClr val="002060"/>
                </a:solidFill>
              </a:rPr>
              <a:t>інститут</a:t>
            </a:r>
            <a:r>
              <a:rPr lang="ru-RU" dirty="0" smtClean="0">
                <a:solidFill>
                  <a:srgbClr val="002060"/>
                </a:solidFill>
              </a:rPr>
              <a:t> (1939). 1935 р. </a:t>
            </a:r>
            <a:r>
              <a:rPr lang="ru-RU" dirty="0" err="1" smtClean="0">
                <a:solidFill>
                  <a:srgbClr val="002060"/>
                </a:solidFill>
              </a:rPr>
              <a:t>розпочав</a:t>
            </a:r>
            <a:r>
              <a:rPr lang="ru-RU" dirty="0" smtClean="0">
                <a:solidFill>
                  <a:srgbClr val="002060"/>
                </a:solidFill>
              </a:rPr>
              <a:t> </a:t>
            </a:r>
            <a:r>
              <a:rPr lang="ru-RU" dirty="0" err="1" smtClean="0">
                <a:solidFill>
                  <a:srgbClr val="002060"/>
                </a:solidFill>
              </a:rPr>
              <a:t>педагогічну</a:t>
            </a:r>
            <a:r>
              <a:rPr lang="ru-RU" dirty="0" smtClean="0">
                <a:solidFill>
                  <a:srgbClr val="002060"/>
                </a:solidFill>
              </a:rPr>
              <a:t> </a:t>
            </a:r>
            <a:r>
              <a:rPr lang="ru-RU" dirty="0" err="1" smtClean="0">
                <a:solidFill>
                  <a:srgbClr val="002060"/>
                </a:solidFill>
              </a:rPr>
              <a:t>діяльність</a:t>
            </a:r>
            <a:r>
              <a:rPr lang="ru-RU" dirty="0" smtClean="0">
                <a:solidFill>
                  <a:srgbClr val="002060"/>
                </a:solidFill>
              </a:rPr>
              <a:t>. </a:t>
            </a:r>
            <a:r>
              <a:rPr lang="ru-RU" dirty="0" err="1" smtClean="0">
                <a:solidFill>
                  <a:srgbClr val="002060"/>
                </a:solidFill>
              </a:rPr>
              <a:t>Працював</a:t>
            </a:r>
            <a:r>
              <a:rPr lang="ru-RU" dirty="0" smtClean="0">
                <a:solidFill>
                  <a:srgbClr val="002060"/>
                </a:solidFill>
              </a:rPr>
              <a:t> учителем у </a:t>
            </a:r>
            <a:r>
              <a:rPr lang="ru-RU" dirty="0" err="1" smtClean="0">
                <a:solidFill>
                  <a:srgbClr val="002060"/>
                </a:solidFill>
              </a:rPr>
              <a:t>Василівській</a:t>
            </a:r>
            <a:r>
              <a:rPr lang="ru-RU" dirty="0" smtClean="0">
                <a:solidFill>
                  <a:srgbClr val="002060"/>
                </a:solidFill>
              </a:rPr>
              <a:t> </a:t>
            </a:r>
            <a:r>
              <a:rPr lang="ru-RU" dirty="0" err="1" smtClean="0">
                <a:solidFill>
                  <a:srgbClr val="002060"/>
                </a:solidFill>
              </a:rPr>
              <a:t>школі</a:t>
            </a:r>
            <a:r>
              <a:rPr lang="ru-RU" dirty="0" smtClean="0">
                <a:solidFill>
                  <a:srgbClr val="002060"/>
                </a:solidFill>
              </a:rPr>
              <a:t> </a:t>
            </a:r>
            <a:r>
              <a:rPr lang="ru-RU" dirty="0" err="1" smtClean="0">
                <a:solidFill>
                  <a:srgbClr val="002060"/>
                </a:solidFill>
              </a:rPr>
              <a:t>Онуфріївського</a:t>
            </a:r>
            <a:r>
              <a:rPr lang="ru-RU" dirty="0" smtClean="0">
                <a:solidFill>
                  <a:srgbClr val="002060"/>
                </a:solidFill>
              </a:rPr>
              <a:t> району, учителем і завучем в </a:t>
            </a:r>
            <a:r>
              <a:rPr lang="ru-RU" dirty="0" err="1" smtClean="0">
                <a:solidFill>
                  <a:srgbClr val="002060"/>
                </a:solidFill>
              </a:rPr>
              <a:t>Онуфріївській</a:t>
            </a:r>
            <a:r>
              <a:rPr lang="ru-RU" dirty="0" smtClean="0">
                <a:solidFill>
                  <a:srgbClr val="002060"/>
                </a:solidFill>
              </a:rPr>
              <a:t> </a:t>
            </a:r>
            <a:r>
              <a:rPr lang="ru-RU" dirty="0" err="1" smtClean="0">
                <a:solidFill>
                  <a:srgbClr val="002060"/>
                </a:solidFill>
              </a:rPr>
              <a:t>середній</a:t>
            </a:r>
            <a:r>
              <a:rPr lang="ru-RU" dirty="0" smtClean="0">
                <a:solidFill>
                  <a:srgbClr val="002060"/>
                </a:solidFill>
              </a:rPr>
              <a:t> </a:t>
            </a:r>
            <a:r>
              <a:rPr lang="ru-RU" dirty="0" err="1" smtClean="0">
                <a:solidFill>
                  <a:srgbClr val="002060"/>
                </a:solidFill>
              </a:rPr>
              <a:t>школі</a:t>
            </a:r>
            <a:r>
              <a:rPr lang="ru-RU" dirty="0" smtClean="0">
                <a:solidFill>
                  <a:srgbClr val="002060"/>
                </a:solidFill>
              </a:rPr>
              <a:t>. </a:t>
            </a:r>
            <a:r>
              <a:rPr lang="ru-RU" dirty="0" err="1" smtClean="0">
                <a:solidFill>
                  <a:srgbClr val="002060"/>
                </a:solidFill>
              </a:rPr>
              <a:t>Багаторічний</a:t>
            </a:r>
            <a:r>
              <a:rPr lang="ru-RU" dirty="0" smtClean="0">
                <a:solidFill>
                  <a:srgbClr val="002060"/>
                </a:solidFill>
              </a:rPr>
              <a:t> (1947—1970) директор </a:t>
            </a:r>
            <a:r>
              <a:rPr lang="ru-RU" dirty="0" err="1" smtClean="0">
                <a:solidFill>
                  <a:srgbClr val="002060"/>
                </a:solidFill>
              </a:rPr>
              <a:t>Павлиської</a:t>
            </a:r>
            <a:r>
              <a:rPr lang="ru-RU" dirty="0" smtClean="0">
                <a:solidFill>
                  <a:srgbClr val="002060"/>
                </a:solidFill>
              </a:rPr>
              <a:t> </a:t>
            </a:r>
            <a:r>
              <a:rPr lang="ru-RU" dirty="0" err="1" smtClean="0">
                <a:solidFill>
                  <a:srgbClr val="002060"/>
                </a:solidFill>
              </a:rPr>
              <a:t>середньої</a:t>
            </a:r>
            <a:r>
              <a:rPr lang="ru-RU" dirty="0" smtClean="0">
                <a:solidFill>
                  <a:srgbClr val="002060"/>
                </a:solidFill>
              </a:rPr>
              <a:t> </a:t>
            </a:r>
            <a:r>
              <a:rPr lang="ru-RU" dirty="0" err="1" smtClean="0">
                <a:solidFill>
                  <a:srgbClr val="002060"/>
                </a:solidFill>
              </a:rPr>
              <a:t>школи</a:t>
            </a:r>
            <a:r>
              <a:rPr lang="ru-RU" dirty="0" smtClean="0">
                <a:solidFill>
                  <a:srgbClr val="002060"/>
                </a:solidFill>
              </a:rPr>
              <a:t>. Кандидат </a:t>
            </a:r>
            <a:r>
              <a:rPr lang="ru-RU" dirty="0" err="1" smtClean="0">
                <a:solidFill>
                  <a:srgbClr val="002060"/>
                </a:solidFill>
              </a:rPr>
              <a:t>педагогічних</a:t>
            </a:r>
            <a:r>
              <a:rPr lang="ru-RU" dirty="0" smtClean="0">
                <a:solidFill>
                  <a:srgbClr val="002060"/>
                </a:solidFill>
              </a:rPr>
              <a:t> наук (</a:t>
            </a:r>
            <a:r>
              <a:rPr lang="ru-RU" dirty="0" err="1" smtClean="0">
                <a:solidFill>
                  <a:srgbClr val="002060"/>
                </a:solidFill>
              </a:rPr>
              <a:t>з</a:t>
            </a:r>
            <a:r>
              <a:rPr lang="ru-RU" dirty="0" smtClean="0">
                <a:solidFill>
                  <a:srgbClr val="002060"/>
                </a:solidFill>
              </a:rPr>
              <a:t> 1955), автор </a:t>
            </a:r>
            <a:r>
              <a:rPr lang="ru-RU" dirty="0" err="1" smtClean="0">
                <a:solidFill>
                  <a:srgbClr val="002060"/>
                </a:solidFill>
              </a:rPr>
              <a:t>багатьох</a:t>
            </a:r>
            <a:r>
              <a:rPr lang="ru-RU" dirty="0" smtClean="0">
                <a:solidFill>
                  <a:srgbClr val="002060"/>
                </a:solidFill>
              </a:rPr>
              <a:t> книг, </a:t>
            </a:r>
            <a:r>
              <a:rPr lang="ru-RU" dirty="0" err="1" smtClean="0">
                <a:solidFill>
                  <a:srgbClr val="002060"/>
                </a:solidFill>
              </a:rPr>
              <a:t>брошур</a:t>
            </a:r>
            <a:r>
              <a:rPr lang="ru-RU" dirty="0" smtClean="0">
                <a:solidFill>
                  <a:srgbClr val="002060"/>
                </a:solidFill>
              </a:rPr>
              <a:t> і статей, </a:t>
            </a:r>
            <a:r>
              <a:rPr lang="ru-RU" dirty="0" err="1" smtClean="0">
                <a:solidFill>
                  <a:srgbClr val="002060"/>
                </a:solidFill>
              </a:rPr>
              <a:t>художніх</a:t>
            </a:r>
            <a:r>
              <a:rPr lang="ru-RU" dirty="0" smtClean="0">
                <a:solidFill>
                  <a:srgbClr val="002060"/>
                </a:solidFill>
              </a:rPr>
              <a:t> </a:t>
            </a:r>
            <a:r>
              <a:rPr lang="ru-RU" dirty="0" err="1" smtClean="0">
                <a:solidFill>
                  <a:srgbClr val="002060"/>
                </a:solidFill>
              </a:rPr>
              <a:t>творів</a:t>
            </a:r>
            <a:r>
              <a:rPr lang="ru-RU" dirty="0" smtClean="0">
                <a:solidFill>
                  <a:srgbClr val="002060"/>
                </a:solidFill>
              </a:rPr>
              <a:t> для дітей. </a:t>
            </a:r>
            <a:r>
              <a:rPr lang="ru-RU" dirty="0" err="1" smtClean="0">
                <a:solidFill>
                  <a:srgbClr val="002060"/>
                </a:solidFill>
              </a:rPr>
              <a:t>Розробляв</a:t>
            </a:r>
            <a:r>
              <a:rPr lang="ru-RU" dirty="0" smtClean="0">
                <a:solidFill>
                  <a:srgbClr val="002060"/>
                </a:solidFill>
              </a:rPr>
              <a:t> </a:t>
            </a:r>
            <a:r>
              <a:rPr lang="ru-RU" dirty="0" err="1" smtClean="0">
                <a:solidFill>
                  <a:srgbClr val="002060"/>
                </a:solidFill>
              </a:rPr>
              <a:t>питання</a:t>
            </a:r>
            <a:r>
              <a:rPr lang="ru-RU" dirty="0" smtClean="0">
                <a:solidFill>
                  <a:srgbClr val="002060"/>
                </a:solidFill>
              </a:rPr>
              <a:t> </a:t>
            </a:r>
            <a:r>
              <a:rPr lang="ru-RU" dirty="0" err="1" smtClean="0">
                <a:solidFill>
                  <a:srgbClr val="002060"/>
                </a:solidFill>
              </a:rPr>
              <a:t>теорії</a:t>
            </a:r>
            <a:r>
              <a:rPr lang="ru-RU" dirty="0" smtClean="0">
                <a:solidFill>
                  <a:srgbClr val="002060"/>
                </a:solidFill>
              </a:rPr>
              <a:t> і методики </a:t>
            </a:r>
            <a:r>
              <a:rPr lang="ru-RU" dirty="0" err="1" smtClean="0">
                <a:solidFill>
                  <a:srgbClr val="002060"/>
                </a:solidFill>
              </a:rPr>
              <a:t>виховання</a:t>
            </a:r>
            <a:r>
              <a:rPr lang="ru-RU" dirty="0" smtClean="0">
                <a:solidFill>
                  <a:srgbClr val="002060"/>
                </a:solidFill>
              </a:rPr>
              <a:t> у </a:t>
            </a:r>
            <a:r>
              <a:rPr lang="ru-RU" dirty="0" err="1" smtClean="0">
                <a:solidFill>
                  <a:srgbClr val="002060"/>
                </a:solidFill>
              </a:rPr>
              <a:t>шкільному</a:t>
            </a:r>
            <a:r>
              <a:rPr lang="ru-RU" dirty="0" smtClean="0">
                <a:solidFill>
                  <a:srgbClr val="002060"/>
                </a:solidFill>
              </a:rPr>
              <a:t> </a:t>
            </a:r>
            <a:r>
              <a:rPr lang="ru-RU" dirty="0" err="1" smtClean="0">
                <a:solidFill>
                  <a:srgbClr val="002060"/>
                </a:solidFill>
              </a:rPr>
              <a:t>колективі</a:t>
            </a:r>
            <a:r>
              <a:rPr lang="ru-RU" dirty="0" smtClean="0">
                <a:solidFill>
                  <a:srgbClr val="002060"/>
                </a:solidFill>
              </a:rPr>
              <a:t> та </a:t>
            </a:r>
            <a:r>
              <a:rPr lang="ru-RU" dirty="0" err="1" smtClean="0">
                <a:solidFill>
                  <a:srgbClr val="002060"/>
                </a:solidFill>
              </a:rPr>
              <a:t>родині</a:t>
            </a:r>
            <a:r>
              <a:rPr lang="ru-RU" dirty="0" smtClean="0">
                <a:solidFill>
                  <a:srgbClr val="002060"/>
                </a:solidFill>
              </a:rPr>
              <a:t>, </a:t>
            </a:r>
            <a:r>
              <a:rPr lang="ru-RU" dirty="0" err="1" smtClean="0">
                <a:solidFill>
                  <a:srgbClr val="002060"/>
                </a:solidFill>
              </a:rPr>
              <a:t>всебічного</a:t>
            </a:r>
            <a:r>
              <a:rPr lang="ru-RU" dirty="0" smtClean="0">
                <a:solidFill>
                  <a:srgbClr val="002060"/>
                </a:solidFill>
              </a:rPr>
              <a:t> </a:t>
            </a:r>
            <a:r>
              <a:rPr lang="ru-RU" dirty="0" err="1" smtClean="0">
                <a:solidFill>
                  <a:srgbClr val="002060"/>
                </a:solidFill>
              </a:rPr>
              <a:t>розвитку</a:t>
            </a:r>
            <a:r>
              <a:rPr lang="ru-RU" dirty="0" smtClean="0">
                <a:solidFill>
                  <a:srgbClr val="002060"/>
                </a:solidFill>
              </a:rPr>
              <a:t> </a:t>
            </a:r>
            <a:r>
              <a:rPr lang="ru-RU" dirty="0" err="1" smtClean="0">
                <a:solidFill>
                  <a:srgbClr val="002060"/>
                </a:solidFill>
              </a:rPr>
              <a:t>особистості</a:t>
            </a:r>
            <a:r>
              <a:rPr lang="ru-RU" dirty="0" smtClean="0">
                <a:solidFill>
                  <a:srgbClr val="002060"/>
                </a:solidFill>
              </a:rPr>
              <a:t> </a:t>
            </a:r>
            <a:r>
              <a:rPr lang="ru-RU" dirty="0" err="1" smtClean="0">
                <a:solidFill>
                  <a:srgbClr val="002060"/>
                </a:solidFill>
              </a:rPr>
              <a:t>учнів</a:t>
            </a:r>
            <a:r>
              <a:rPr lang="ru-RU" dirty="0" smtClean="0">
                <a:solidFill>
                  <a:srgbClr val="002060"/>
                </a:solidFill>
              </a:rPr>
              <a:t>, </a:t>
            </a:r>
            <a:r>
              <a:rPr lang="ru-RU" dirty="0" err="1" smtClean="0">
                <a:solidFill>
                  <a:srgbClr val="002060"/>
                </a:solidFill>
              </a:rPr>
              <a:t>педагогічної</a:t>
            </a:r>
            <a:r>
              <a:rPr lang="ru-RU" dirty="0" smtClean="0">
                <a:solidFill>
                  <a:srgbClr val="002060"/>
                </a:solidFill>
              </a:rPr>
              <a:t> </a:t>
            </a:r>
            <a:r>
              <a:rPr lang="ru-RU" dirty="0" err="1" smtClean="0">
                <a:solidFill>
                  <a:srgbClr val="002060"/>
                </a:solidFill>
              </a:rPr>
              <a:t>майстерності</a:t>
            </a:r>
            <a:r>
              <a:rPr lang="ru-RU" dirty="0" smtClean="0">
                <a:solidFill>
                  <a:srgbClr val="002060"/>
                </a:solidFill>
              </a:rPr>
              <a:t>.</a:t>
            </a:r>
            <a:endParaRPr lang="ru-RU" dirty="0">
              <a:solidFill>
                <a:srgbClr val="002060"/>
              </a:solidFill>
            </a:endParaRPr>
          </a:p>
        </p:txBody>
      </p:sp>
      <p:pic>
        <p:nvPicPr>
          <p:cNvPr id="1026" name="Picture 2" descr="D:\скачано\64615891_Suhomlinskiy_VasilAleksandr.jpg"/>
          <p:cNvPicPr>
            <a:picLocks noChangeAspect="1" noChangeArrowheads="1"/>
          </p:cNvPicPr>
          <p:nvPr/>
        </p:nvPicPr>
        <p:blipFill>
          <a:blip r:embed="rId2" cstate="print"/>
          <a:srcRect/>
          <a:stretch>
            <a:fillRect/>
          </a:stretch>
        </p:blipFill>
        <p:spPr bwMode="auto">
          <a:xfrm>
            <a:off x="5436096" y="1988840"/>
            <a:ext cx="3456384" cy="44644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644008" y="2204864"/>
            <a:ext cx="3600400" cy="3116809"/>
          </a:xfrm>
        </p:spPr>
        <p:txBody>
          <a:bodyPr/>
          <a:lstStyle/>
          <a:p>
            <a:pPr>
              <a:buNone/>
            </a:pPr>
            <a:endParaRPr lang="ru-RU" dirty="0"/>
          </a:p>
        </p:txBody>
      </p:sp>
      <p:sp>
        <p:nvSpPr>
          <p:cNvPr id="6" name="Текст 5"/>
          <p:cNvSpPr>
            <a:spLocks noGrp="1"/>
          </p:cNvSpPr>
          <p:nvPr>
            <p:ph type="body" sz="half" idx="2"/>
          </p:nvPr>
        </p:nvSpPr>
        <p:spPr>
          <a:xfrm>
            <a:off x="251520" y="620688"/>
            <a:ext cx="3008313" cy="5832648"/>
          </a:xfrm>
        </p:spPr>
        <p:txBody>
          <a:bodyPr>
            <a:normAutofit fontScale="62500" lnSpcReduction="20000"/>
          </a:bodyPr>
          <a:lstStyle/>
          <a:p>
            <a:r>
              <a:rPr lang="uk-UA" sz="2900" dirty="0" smtClean="0">
                <a:solidFill>
                  <a:srgbClr val="002060"/>
                </a:solidFill>
              </a:rPr>
              <a:t>Народився Василь </a:t>
            </a:r>
            <a:r>
              <a:rPr lang="uk-UA" sz="2900" dirty="0" smtClean="0">
                <a:solidFill>
                  <a:srgbClr val="002060"/>
                </a:solidFill>
              </a:rPr>
              <a:t>Сухомлинський 28 вересня 1918 року у </a:t>
            </a:r>
            <a:r>
              <a:rPr lang="uk-UA" sz="2900" dirty="0" smtClean="0">
                <a:solidFill>
                  <a:srgbClr val="002060"/>
                </a:solidFill>
              </a:rPr>
              <a:t>селі </a:t>
            </a:r>
            <a:r>
              <a:rPr lang="uk-UA" sz="2900" dirty="0" err="1" smtClean="0">
                <a:solidFill>
                  <a:srgbClr val="002060"/>
                </a:solidFill>
              </a:rPr>
              <a:t>Василівка</a:t>
            </a:r>
            <a:r>
              <a:rPr lang="uk-UA" sz="2900" dirty="0" smtClean="0">
                <a:solidFill>
                  <a:srgbClr val="002060"/>
                </a:solidFill>
              </a:rPr>
              <a:t> Кіровоградського району в незаможній сім’ї. Батько працював </a:t>
            </a:r>
            <a:r>
              <a:rPr lang="uk-UA" sz="2900" dirty="0" err="1" smtClean="0">
                <a:solidFill>
                  <a:srgbClr val="002060"/>
                </a:solidFill>
              </a:rPr>
              <a:t>столярем</a:t>
            </a:r>
            <a:r>
              <a:rPr lang="uk-UA" sz="2900" dirty="0" smtClean="0">
                <a:solidFill>
                  <a:srgbClr val="002060"/>
                </a:solidFill>
              </a:rPr>
              <a:t> і теслярем, майстрував колеса і музичні інструменти. Мама, Оксана </a:t>
            </a:r>
            <a:r>
              <a:rPr lang="uk-UA" sz="2900" dirty="0" err="1" smtClean="0">
                <a:solidFill>
                  <a:srgbClr val="002060"/>
                </a:solidFill>
              </a:rPr>
              <a:t>Юдівна</a:t>
            </a:r>
            <a:r>
              <a:rPr lang="uk-UA" sz="2900" dirty="0" smtClean="0">
                <a:solidFill>
                  <a:srgbClr val="002060"/>
                </a:solidFill>
              </a:rPr>
              <a:t>, працювала у колгоспі, а зимовими </a:t>
            </a:r>
            <a:r>
              <a:rPr lang="uk-UA" sz="2900" dirty="0" smtClean="0">
                <a:solidFill>
                  <a:srgbClr val="002060"/>
                </a:solidFill>
              </a:rPr>
              <a:t>вечорами </a:t>
            </a:r>
            <a:r>
              <a:rPr lang="uk-UA" sz="2900" dirty="0" smtClean="0">
                <a:solidFill>
                  <a:srgbClr val="002060"/>
                </a:solidFill>
              </a:rPr>
              <a:t>сиділа над своїм шитвом і розказувала дітям казки. У цій родині, крім Василя, було ще троє дітей – Іван, Сергій і Меланія. Розповідають, батьки ніколи не карали дітей. Може, тому усі вони вибрали професію педагога</a:t>
            </a:r>
            <a:r>
              <a:rPr lang="ru-RU" sz="2900" dirty="0" smtClean="0">
                <a:solidFill>
                  <a:srgbClr val="002060"/>
                </a:solidFill>
              </a:rPr>
              <a:t>.</a:t>
            </a:r>
            <a:endParaRPr lang="uk-UA" sz="2900" dirty="0" smtClean="0">
              <a:solidFill>
                <a:srgbClr val="002060"/>
              </a:solidFill>
            </a:endParaRPr>
          </a:p>
          <a:p>
            <a:endParaRPr lang="ru-RU" dirty="0"/>
          </a:p>
        </p:txBody>
      </p:sp>
      <p:pic>
        <p:nvPicPr>
          <p:cNvPr id="2050" name="Picture 2" descr="D:\скачано\suhomlynskii1-572x429 (1).jpg"/>
          <p:cNvPicPr>
            <a:picLocks noChangeAspect="1" noChangeArrowheads="1"/>
          </p:cNvPicPr>
          <p:nvPr/>
        </p:nvPicPr>
        <p:blipFill>
          <a:blip r:embed="rId2" cstate="print"/>
          <a:srcRect/>
          <a:stretch>
            <a:fillRect/>
          </a:stretch>
        </p:blipFill>
        <p:spPr bwMode="auto">
          <a:xfrm>
            <a:off x="3420318" y="404664"/>
            <a:ext cx="5723682" cy="576064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23528" y="692696"/>
            <a:ext cx="3008313" cy="5162252"/>
          </a:xfrm>
        </p:spPr>
        <p:txBody>
          <a:bodyPr>
            <a:normAutofit/>
          </a:bodyPr>
          <a:lstStyle/>
          <a:p>
            <a:r>
              <a:rPr lang="uk-UA" sz="1800" dirty="0" smtClean="0">
                <a:solidFill>
                  <a:srgbClr val="002060"/>
                </a:solidFill>
              </a:rPr>
              <a:t>Василь ріс жвавим і допитливим. Змалку любив малювати. Але зошити, фарби і пензлі можна було придбати тільки за лікарські рослини. Та бажання малювати було таке сильне, що хлопець цілими днями пропадав у лісі. За склянку насіння акації одержував два зошити. Одного разу Василь із товаришами пішки пройшли 45 кілометрів, аби купити фарби. </a:t>
            </a:r>
          </a:p>
          <a:p>
            <a:endParaRPr lang="ru-RU" dirty="0"/>
          </a:p>
        </p:txBody>
      </p:sp>
      <p:pic>
        <p:nvPicPr>
          <p:cNvPr id="3074" name="Picture 2" descr="D:\скачано\65382132_64083072_c93563dd40b9.jpg"/>
          <p:cNvPicPr>
            <a:picLocks noChangeAspect="1" noChangeArrowheads="1"/>
          </p:cNvPicPr>
          <p:nvPr/>
        </p:nvPicPr>
        <p:blipFill>
          <a:blip r:embed="rId2" cstate="print"/>
          <a:srcRect/>
          <a:stretch>
            <a:fillRect/>
          </a:stretch>
        </p:blipFill>
        <p:spPr bwMode="auto">
          <a:xfrm>
            <a:off x="4572000" y="332656"/>
            <a:ext cx="4032448" cy="3024336"/>
          </a:xfrm>
          <a:prstGeom prst="rect">
            <a:avLst/>
          </a:prstGeom>
          <a:ln>
            <a:noFill/>
          </a:ln>
          <a:effectLst>
            <a:softEdge rad="112500"/>
          </a:effectLst>
        </p:spPr>
      </p:pic>
      <p:pic>
        <p:nvPicPr>
          <p:cNvPr id="3075" name="Picture 3" descr="D:\скачано\холхолицкий УПК.JPG"/>
          <p:cNvPicPr>
            <a:picLocks noChangeAspect="1" noChangeArrowheads="1"/>
          </p:cNvPicPr>
          <p:nvPr/>
        </p:nvPicPr>
        <p:blipFill>
          <a:blip r:embed="rId3" cstate="print"/>
          <a:srcRect/>
          <a:stretch>
            <a:fillRect/>
          </a:stretch>
        </p:blipFill>
        <p:spPr bwMode="auto">
          <a:xfrm>
            <a:off x="4572000" y="3356992"/>
            <a:ext cx="4032448" cy="2808313"/>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23528" y="692696"/>
            <a:ext cx="3816424" cy="5544616"/>
          </a:xfrm>
        </p:spPr>
        <p:txBody>
          <a:bodyPr>
            <a:normAutofit/>
          </a:bodyPr>
          <a:lstStyle/>
          <a:p>
            <a:r>
              <a:rPr lang="uk-UA" sz="1700" dirty="0" smtClean="0">
                <a:solidFill>
                  <a:srgbClr val="002060"/>
                </a:solidFill>
              </a:rPr>
              <a:t>Під час Другої світової війни був на фронті. Двічі </a:t>
            </a:r>
            <a:r>
              <a:rPr lang="uk-UA" sz="1700" dirty="0" smtClean="0">
                <a:solidFill>
                  <a:srgbClr val="002060"/>
                </a:solidFill>
              </a:rPr>
              <a:t>пережив </a:t>
            </a:r>
            <a:r>
              <a:rPr lang="uk-UA" sz="1700" dirty="0" smtClean="0">
                <a:solidFill>
                  <a:srgbClr val="002060"/>
                </a:solidFill>
              </a:rPr>
              <a:t>поранення. Особливо постраждала рука. </a:t>
            </a:r>
            <a:r>
              <a:rPr lang="uk-UA" sz="1700" dirty="0" smtClean="0">
                <a:solidFill>
                  <a:srgbClr val="002060"/>
                </a:solidFill>
              </a:rPr>
              <a:t>Хірурги </a:t>
            </a:r>
            <a:r>
              <a:rPr lang="uk-UA" sz="1700" dirty="0" smtClean="0">
                <a:solidFill>
                  <a:srgbClr val="002060"/>
                </a:solidFill>
              </a:rPr>
              <a:t>боялися, що її доведеться ампутувати. Перед операцією повідомили про це Василя </a:t>
            </a:r>
            <a:r>
              <a:rPr lang="uk-UA" sz="1700" dirty="0" smtClean="0">
                <a:solidFill>
                  <a:srgbClr val="002060"/>
                </a:solidFill>
              </a:rPr>
              <a:t>Олександровича</a:t>
            </a:r>
            <a:r>
              <a:rPr lang="uk-UA" sz="1700" dirty="0" smtClean="0">
                <a:solidFill>
                  <a:srgbClr val="002060"/>
                </a:solidFill>
              </a:rPr>
              <a:t>. </a:t>
            </a:r>
            <a:r>
              <a:rPr lang="uk-UA" sz="1700" dirty="0" smtClean="0">
                <a:solidFill>
                  <a:srgbClr val="002060"/>
                </a:solidFill>
              </a:rPr>
              <a:t>“ Ой </a:t>
            </a:r>
            <a:r>
              <a:rPr lang="uk-UA" sz="1700" dirty="0" smtClean="0">
                <a:solidFill>
                  <a:srgbClr val="002060"/>
                </a:solidFill>
              </a:rPr>
              <a:t>ні, руку будь що треба залишити!” </a:t>
            </a:r>
            <a:r>
              <a:rPr lang="uk-UA" sz="1700" dirty="0" smtClean="0">
                <a:solidFill>
                  <a:srgbClr val="002060"/>
                </a:solidFill>
              </a:rPr>
              <a:t>“ Навіщо </a:t>
            </a:r>
            <a:r>
              <a:rPr lang="uk-UA" sz="1700" dirty="0" smtClean="0">
                <a:solidFill>
                  <a:srgbClr val="002060"/>
                </a:solidFill>
              </a:rPr>
              <a:t>тобі рука? Ти що, артист?” – запитав старенький хірург. </a:t>
            </a:r>
            <a:r>
              <a:rPr lang="uk-UA" sz="1700" dirty="0" smtClean="0">
                <a:solidFill>
                  <a:srgbClr val="002060"/>
                </a:solidFill>
              </a:rPr>
              <a:t>“ Ні</a:t>
            </a:r>
            <a:r>
              <a:rPr lang="uk-UA" sz="1700" dirty="0" smtClean="0">
                <a:solidFill>
                  <a:srgbClr val="002060"/>
                </a:solidFill>
              </a:rPr>
              <a:t>, я </a:t>
            </a:r>
            <a:r>
              <a:rPr lang="uk-UA" sz="1700" dirty="0" smtClean="0">
                <a:solidFill>
                  <a:srgbClr val="002060"/>
                </a:solidFill>
              </a:rPr>
              <a:t>вчитель ”. </a:t>
            </a:r>
            <a:r>
              <a:rPr lang="uk-UA" sz="1700" dirty="0" smtClean="0">
                <a:solidFill>
                  <a:srgbClr val="002060"/>
                </a:solidFill>
              </a:rPr>
              <a:t>Операція була складною, </a:t>
            </a:r>
            <a:r>
              <a:rPr lang="uk-UA" sz="1700" dirty="0" smtClean="0">
                <a:solidFill>
                  <a:srgbClr val="002060"/>
                </a:solidFill>
              </a:rPr>
              <a:t>хірурги </a:t>
            </a:r>
            <a:r>
              <a:rPr lang="uk-UA" sz="1700" dirty="0" smtClean="0">
                <a:solidFill>
                  <a:srgbClr val="002060"/>
                </a:solidFill>
              </a:rPr>
              <a:t>зробили усе можливе. Рука залишилася, але після операції стала на шість сантиметрів </a:t>
            </a:r>
            <a:r>
              <a:rPr lang="uk-UA" sz="1700" dirty="0" smtClean="0">
                <a:solidFill>
                  <a:srgbClr val="002060"/>
                </a:solidFill>
              </a:rPr>
              <a:t>коротшою</a:t>
            </a:r>
            <a:r>
              <a:rPr lang="uk-UA" sz="1700" dirty="0" smtClean="0">
                <a:solidFill>
                  <a:srgbClr val="002060"/>
                </a:solidFill>
              </a:rPr>
              <a:t>. Важким було й поранення в груди, але вчитель все одно повернувся до школи.</a:t>
            </a:r>
          </a:p>
          <a:p>
            <a:endParaRPr lang="ru-RU" dirty="0"/>
          </a:p>
        </p:txBody>
      </p:sp>
      <p:pic>
        <p:nvPicPr>
          <p:cNvPr id="5" name="Рисунок 4" descr="G:\DSQ.jpg"/>
          <p:cNvPicPr>
            <a:picLocks noChangeAspect="1" noChangeArrowheads="1"/>
          </p:cNvPicPr>
          <p:nvPr/>
        </p:nvPicPr>
        <p:blipFill>
          <a:blip r:embed="rId2" cstate="print"/>
          <a:srcRect/>
          <a:stretch>
            <a:fillRect/>
          </a:stretch>
        </p:blipFill>
        <p:spPr bwMode="auto">
          <a:xfrm>
            <a:off x="4716016" y="836712"/>
            <a:ext cx="3744416" cy="51845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95536" y="476672"/>
            <a:ext cx="3960440" cy="5760640"/>
          </a:xfrm>
        </p:spPr>
        <p:txBody>
          <a:bodyPr>
            <a:normAutofit/>
          </a:bodyPr>
          <a:lstStyle/>
          <a:p>
            <a:r>
              <a:rPr lang="uk-UA" sz="2400" dirty="0" smtClean="0">
                <a:solidFill>
                  <a:srgbClr val="002060"/>
                </a:solidFill>
              </a:rPr>
              <a:t>32 роки Василь Сухомлинський вів педагогічний щоденник, у якому записував свої спостереження за поведінкою учнів. А потім ці розповіді виливалися на папір і ставали книгами. Для молодших школярів він написав майже 1500 художніх мініатюр-казок, оповідань, легенд, притч, новел. </a:t>
            </a:r>
          </a:p>
          <a:p>
            <a:endParaRPr lang="ru-RU" dirty="0"/>
          </a:p>
        </p:txBody>
      </p:sp>
      <p:pic>
        <p:nvPicPr>
          <p:cNvPr id="4098" name="Picture 2" descr="D:\скачано\slide0002_image017.jpg"/>
          <p:cNvPicPr>
            <a:picLocks noChangeAspect="1" noChangeArrowheads="1"/>
          </p:cNvPicPr>
          <p:nvPr/>
        </p:nvPicPr>
        <p:blipFill>
          <a:blip r:embed="rId2" cstate="print"/>
          <a:srcRect/>
          <a:stretch>
            <a:fillRect/>
          </a:stretch>
        </p:blipFill>
        <p:spPr bwMode="auto">
          <a:xfrm>
            <a:off x="4499992" y="404664"/>
            <a:ext cx="4320480" cy="60769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77072"/>
            <a:ext cx="3008313" cy="1162050"/>
          </a:xfrm>
        </p:spPr>
        <p:txBody>
          <a:bodyPr>
            <a:normAutofit fontScale="90000"/>
          </a:bodyPr>
          <a:lstStyle/>
          <a:p>
            <a:r>
              <a:rPr lang="ru-RU" dirty="0" smtClean="0">
                <a:latin typeface="Times New Roman" pitchFamily="18" charset="0"/>
                <a:cs typeface="Times New Roman" pitchFamily="18" charset="0"/>
              </a:rPr>
              <a:t>В. А. </a:t>
            </a:r>
            <a:r>
              <a:rPr lang="ru-RU" dirty="0" err="1" smtClean="0">
                <a:latin typeface="Times New Roman" pitchFamily="18" charset="0"/>
                <a:cs typeface="Times New Roman" pitchFamily="18" charset="0"/>
              </a:rPr>
              <a:t>Сухомлинський</a:t>
            </a:r>
            <a:r>
              <a:rPr lang="ru-RU" dirty="0" smtClean="0">
                <a:latin typeface="Times New Roman" pitchFamily="18" charset="0"/>
                <a:cs typeface="Times New Roman" pitchFamily="18" charset="0"/>
              </a:rPr>
              <a:t> — автор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4</a:t>
            </a:r>
            <a:r>
              <a:rPr lang="uk-UA" dirty="0" smtClean="0">
                <a:latin typeface="Times New Roman" pitchFamily="18" charset="0"/>
                <a:cs typeface="Times New Roman" pitchFamily="18" charset="0"/>
              </a:rPr>
              <a:t>8</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монографії</a:t>
            </a:r>
            <a:r>
              <a:rPr lang="ru-RU" dirty="0" smtClean="0">
                <a:latin typeface="Times New Roman" pitchFamily="18" charset="0"/>
                <a:cs typeface="Times New Roman" pitchFamily="18" charset="0"/>
              </a:rPr>
              <a:t> і </a:t>
            </a:r>
            <a:r>
              <a:rPr lang="ru-RU" dirty="0" err="1" smtClean="0">
                <a:latin typeface="Times New Roman" pitchFamily="18" charset="0"/>
                <a:cs typeface="Times New Roman" pitchFamily="18" charset="0"/>
              </a:rPr>
              <a:t>брошури</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більше</a:t>
            </a:r>
            <a:r>
              <a:rPr lang="ru-RU" dirty="0" smtClean="0">
                <a:latin typeface="Times New Roman" pitchFamily="18" charset="0"/>
                <a:cs typeface="Times New Roman" pitchFamily="18" charset="0"/>
              </a:rPr>
              <a:t> 600 статей,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1</a:t>
            </a:r>
            <a:r>
              <a:rPr lang="uk-UA" dirty="0" smtClean="0">
                <a:latin typeface="Times New Roman" pitchFamily="18" charset="0"/>
                <a:cs typeface="Times New Roman" pitchFamily="18" charset="0"/>
              </a:rPr>
              <a:t>5</a:t>
            </a:r>
            <a:r>
              <a:rPr lang="ru-RU" dirty="0" smtClean="0">
                <a:latin typeface="Times New Roman" pitchFamily="18" charset="0"/>
                <a:cs typeface="Times New Roman" pitchFamily="18" charset="0"/>
              </a:rPr>
              <a:t>00 </a:t>
            </a:r>
            <a:r>
              <a:rPr lang="ru-RU" dirty="0" err="1" smtClean="0">
                <a:latin typeface="Times New Roman" pitchFamily="18" charset="0"/>
                <a:cs typeface="Times New Roman" pitchFamily="18" charset="0"/>
              </a:rPr>
              <a:t>оповідань</a:t>
            </a:r>
            <a:r>
              <a:rPr lang="ru-RU" dirty="0" smtClean="0">
                <a:latin typeface="Times New Roman" pitchFamily="18" charset="0"/>
                <a:cs typeface="Times New Roman" pitchFamily="18" charset="0"/>
              </a:rPr>
              <a:t> і </a:t>
            </a:r>
            <a:r>
              <a:rPr lang="ru-RU" dirty="0" err="1" smtClean="0">
                <a:latin typeface="Times New Roman" pitchFamily="18" charset="0"/>
                <a:cs typeface="Times New Roman" pitchFamily="18" charset="0"/>
              </a:rPr>
              <a:t>казок</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Твори В. </a:t>
            </a:r>
            <a:r>
              <a:rPr lang="ru-RU" dirty="0" err="1" smtClean="0">
                <a:latin typeface="Times New Roman" pitchFamily="18" charset="0"/>
                <a:cs typeface="Times New Roman" pitchFamily="18" charset="0"/>
              </a:rPr>
              <a:t>Сухомлинського</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видані</a:t>
            </a:r>
            <a:r>
              <a:rPr lang="ru-RU" dirty="0" smtClean="0">
                <a:latin typeface="Times New Roman" pitchFamily="18" charset="0"/>
                <a:cs typeface="Times New Roman" pitchFamily="18" charset="0"/>
              </a:rPr>
              <a:t> 5</a:t>
            </a:r>
            <a:r>
              <a:rPr lang="uk-UA" dirty="0" smtClean="0">
                <a:latin typeface="Times New Roman" pitchFamily="18" charset="0"/>
                <a:cs typeface="Times New Roman" pitchFamily="18" charset="0"/>
              </a:rPr>
              <a:t>9</a:t>
            </a:r>
            <a:r>
              <a:rPr lang="ru-RU" dirty="0" smtClean="0">
                <a:latin typeface="Times New Roman" pitchFamily="18" charset="0"/>
                <a:cs typeface="Times New Roman" pitchFamily="18" charset="0"/>
              </a:rPr>
              <a:t>-а </a:t>
            </a:r>
            <a:r>
              <a:rPr lang="ru-RU" dirty="0" err="1" smtClean="0">
                <a:latin typeface="Times New Roman" pitchFamily="18" charset="0"/>
                <a:cs typeface="Times New Roman" pitchFamily="18" charset="0"/>
              </a:rPr>
              <a:t>мовами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світу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загальним</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тиражем</a:t>
            </a:r>
            <a:r>
              <a:rPr lang="ru-RU" dirty="0" smtClean="0">
                <a:latin typeface="Times New Roman" pitchFamily="18" charset="0"/>
                <a:cs typeface="Times New Roman" pitchFamily="18" charset="0"/>
              </a:rPr>
              <a:t> майже 15 млн. </a:t>
            </a:r>
            <a:r>
              <a:rPr lang="ru-RU" dirty="0" err="1" smtClean="0">
                <a:latin typeface="Times New Roman" pitchFamily="18" charset="0"/>
                <a:cs typeface="Times New Roman" pitchFamily="18" charset="0"/>
              </a:rPr>
              <a:t>примірників</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Книга «</a:t>
            </a:r>
            <a:r>
              <a:rPr lang="ru-RU" dirty="0" err="1" smtClean="0">
                <a:latin typeface="Times New Roman" pitchFamily="18" charset="0"/>
                <a:cs typeface="Times New Roman" pitchFamily="18" charset="0"/>
              </a:rPr>
              <a:t>Серце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віддаю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дітям</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перекладена</a:t>
            </a:r>
            <a:r>
              <a:rPr lang="ru-RU" dirty="0" smtClean="0">
                <a:latin typeface="Times New Roman" pitchFamily="18" charset="0"/>
                <a:cs typeface="Times New Roman" pitchFamily="18" charset="0"/>
              </a:rPr>
              <a:t> на 3</a:t>
            </a:r>
            <a:r>
              <a:rPr lang="uk-UA"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мов</a:t>
            </a:r>
            <a:r>
              <a:rPr lang="uk-UA" dirty="0" smtClean="0">
                <a:latin typeface="Times New Roman" pitchFamily="18" charset="0"/>
                <a:cs typeface="Times New Roman" pitchFamily="18" charset="0"/>
              </a:rPr>
              <a:t>и </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світу</a:t>
            </a:r>
            <a:r>
              <a:rPr lang="ru-RU" dirty="0" smtClean="0">
                <a:latin typeface="Times New Roman" pitchFamily="18" charset="0"/>
                <a:cs typeface="Times New Roman" pitchFamily="18" charset="0"/>
              </a:rPr>
              <a:t> і </a:t>
            </a:r>
            <a:r>
              <a:rPr lang="ru-RU" dirty="0" err="1" smtClean="0">
                <a:latin typeface="Times New Roman" pitchFamily="18" charset="0"/>
                <a:cs typeface="Times New Roman" pitchFamily="18" charset="0"/>
              </a:rPr>
              <a:t>витримала</a:t>
            </a:r>
            <a:r>
              <a:rPr lang="ru-RU" dirty="0" smtClean="0">
                <a:latin typeface="Times New Roman" pitchFamily="18" charset="0"/>
                <a:cs typeface="Times New Roman" pitchFamily="18" charset="0"/>
              </a:rPr>
              <a:t> 5</a:t>
            </a:r>
            <a:r>
              <a:rPr lang="uk-UA" dirty="0" smtClean="0">
                <a:latin typeface="Times New Roman" pitchFamily="18" charset="0"/>
                <a:cs typeface="Times New Roman" pitchFamily="18" charset="0"/>
              </a:rPr>
              <a:t>5</a:t>
            </a:r>
            <a:r>
              <a:rPr lang="ru-RU" dirty="0" smtClean="0">
                <a:latin typeface="Times New Roman" pitchFamily="18" charset="0"/>
                <a:cs typeface="Times New Roman" pitchFamily="18" charset="0"/>
              </a:rPr>
              <a:t> видан</a:t>
            </a:r>
            <a:r>
              <a:rPr lang="uk-UA" dirty="0" smtClean="0">
                <a:latin typeface="Times New Roman" pitchFamily="18" charset="0"/>
                <a:cs typeface="Times New Roman" pitchFamily="18" charset="0"/>
              </a:rPr>
              <a:t>ь</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pic>
        <p:nvPicPr>
          <p:cNvPr id="5" name="Рисунок 15" descr="C:\Documents and Settings\Admin\Рабочий стол\cf\твори.jpg"/>
          <p:cNvPicPr>
            <a:picLocks noChangeAspect="1" noChangeArrowheads="1"/>
          </p:cNvPicPr>
          <p:nvPr/>
        </p:nvPicPr>
        <p:blipFill>
          <a:blip r:embed="rId2" cstate="print"/>
          <a:srcRect/>
          <a:stretch>
            <a:fillRect/>
          </a:stretch>
        </p:blipFill>
        <p:spPr bwMode="auto">
          <a:xfrm>
            <a:off x="6156176" y="404664"/>
            <a:ext cx="2725985" cy="4608512"/>
          </a:xfrm>
          <a:prstGeom prst="rect">
            <a:avLst/>
          </a:prstGeom>
          <a:ln>
            <a:noFill/>
          </a:ln>
          <a:effectLst>
            <a:softEdge rad="112500"/>
          </a:effectLst>
        </p:spPr>
      </p:pic>
      <p:pic>
        <p:nvPicPr>
          <p:cNvPr id="6" name="Рисунок 3" descr="C:\Documents and Settings\Admin\Рабочий стол\cf\cthw.jpg"/>
          <p:cNvPicPr>
            <a:picLocks noChangeAspect="1" noChangeArrowheads="1"/>
          </p:cNvPicPr>
          <p:nvPr/>
        </p:nvPicPr>
        <p:blipFill>
          <a:blip r:embed="rId3" cstate="print"/>
          <a:srcRect/>
          <a:stretch>
            <a:fillRect/>
          </a:stretch>
        </p:blipFill>
        <p:spPr bwMode="auto">
          <a:xfrm>
            <a:off x="3635896" y="2348880"/>
            <a:ext cx="2592288" cy="425740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260648"/>
            <a:ext cx="7772400" cy="1362075"/>
          </a:xfrm>
        </p:spPr>
        <p:txBody>
          <a:bodyPr>
            <a:normAutofit/>
          </a:bodyPr>
          <a:lstStyle/>
          <a:p>
            <a:r>
              <a:rPr lang="ru-RU" sz="2400" dirty="0" err="1" smtClean="0"/>
              <a:t>Афоризми</a:t>
            </a:r>
            <a:r>
              <a:rPr lang="ru-RU" sz="2400" dirty="0" smtClean="0"/>
              <a:t> Василя </a:t>
            </a:r>
            <a:r>
              <a:rPr lang="ru-RU" sz="2400" dirty="0" err="1" smtClean="0"/>
              <a:t>Сухомлинського</a:t>
            </a:r>
            <a:r>
              <a:rPr lang="ru-RU" dirty="0" smtClean="0"/>
              <a:t/>
            </a:r>
            <a:br>
              <a:rPr lang="ru-RU" dirty="0" smtClean="0"/>
            </a:br>
            <a:endParaRPr lang="ru-RU" dirty="0"/>
          </a:p>
        </p:txBody>
      </p:sp>
      <p:sp>
        <p:nvSpPr>
          <p:cNvPr id="6" name="Текст 5"/>
          <p:cNvSpPr>
            <a:spLocks noGrp="1"/>
          </p:cNvSpPr>
          <p:nvPr>
            <p:ph type="body" idx="1"/>
          </p:nvPr>
        </p:nvSpPr>
        <p:spPr>
          <a:xfrm>
            <a:off x="179512" y="692696"/>
            <a:ext cx="8784975" cy="6165304"/>
          </a:xfrm>
        </p:spPr>
        <p:txBody>
          <a:bodyPr>
            <a:normAutofit fontScale="62500" lnSpcReduction="20000"/>
          </a:bodyPr>
          <a:lstStyle/>
          <a:p>
            <a:pPr>
              <a:buFont typeface="Wingdings" pitchFamily="2" charset="2"/>
              <a:buChar char="ü"/>
            </a:pPr>
            <a:r>
              <a:rPr lang="ru-RU" dirty="0" smtClean="0">
                <a:solidFill>
                  <a:srgbClr val="002060"/>
                </a:solidFill>
              </a:rPr>
              <a:t>Не </a:t>
            </a:r>
            <a:r>
              <a:rPr lang="ru-RU" dirty="0" err="1" smtClean="0">
                <a:solidFill>
                  <a:srgbClr val="002060"/>
                </a:solidFill>
              </a:rPr>
              <a:t>вимагай</a:t>
            </a:r>
            <a:r>
              <a:rPr lang="ru-RU" dirty="0" smtClean="0">
                <a:solidFill>
                  <a:srgbClr val="002060"/>
                </a:solidFill>
              </a:rPr>
              <a:t> </a:t>
            </a:r>
            <a:r>
              <a:rPr lang="ru-RU" dirty="0" err="1" smtClean="0">
                <a:solidFill>
                  <a:srgbClr val="002060"/>
                </a:solidFill>
              </a:rPr>
              <a:t>від</a:t>
            </a:r>
            <a:r>
              <a:rPr lang="ru-RU" dirty="0" smtClean="0">
                <a:solidFill>
                  <a:srgbClr val="002060"/>
                </a:solidFill>
              </a:rPr>
              <a:t> </a:t>
            </a:r>
            <a:r>
              <a:rPr lang="ru-RU" dirty="0" err="1" smtClean="0">
                <a:solidFill>
                  <a:srgbClr val="002060"/>
                </a:solidFill>
              </a:rPr>
              <a:t>рідних</a:t>
            </a:r>
            <a:r>
              <a:rPr lang="ru-RU" dirty="0" smtClean="0">
                <a:solidFill>
                  <a:srgbClr val="002060"/>
                </a:solidFill>
              </a:rPr>
              <a:t> </a:t>
            </a:r>
            <a:r>
              <a:rPr lang="ru-RU" dirty="0" err="1" smtClean="0">
                <a:solidFill>
                  <a:srgbClr val="002060"/>
                </a:solidFill>
              </a:rPr>
              <a:t>неможливого</a:t>
            </a:r>
            <a:r>
              <a:rPr lang="ru-RU" dirty="0" smtClean="0">
                <a:solidFill>
                  <a:srgbClr val="002060"/>
                </a:solidFill>
              </a:rPr>
              <a:t>.</a:t>
            </a:r>
          </a:p>
          <a:p>
            <a:pPr>
              <a:buFont typeface="Wingdings" pitchFamily="2" charset="2"/>
              <a:buChar char="ü"/>
            </a:pPr>
            <a:endParaRPr lang="ru-RU" dirty="0" smtClean="0">
              <a:solidFill>
                <a:srgbClr val="002060"/>
              </a:solidFill>
            </a:endParaRPr>
          </a:p>
          <a:p>
            <a:pPr>
              <a:buFont typeface="Wingdings" pitchFamily="2" charset="2"/>
              <a:buChar char="ü"/>
            </a:pPr>
            <a:r>
              <a:rPr lang="ru-RU" dirty="0" smtClean="0">
                <a:solidFill>
                  <a:srgbClr val="002060"/>
                </a:solidFill>
              </a:rPr>
              <a:t>Я </a:t>
            </a:r>
            <a:r>
              <a:rPr lang="ru-RU" dirty="0" err="1" smtClean="0">
                <a:solidFill>
                  <a:srgbClr val="002060"/>
                </a:solidFill>
              </a:rPr>
              <a:t>домагався</a:t>
            </a:r>
            <a:r>
              <a:rPr lang="ru-RU" dirty="0" smtClean="0">
                <a:solidFill>
                  <a:srgbClr val="002060"/>
                </a:solidFill>
              </a:rPr>
              <a:t>, </a:t>
            </a:r>
            <a:r>
              <a:rPr lang="ru-RU" dirty="0" err="1" smtClean="0">
                <a:solidFill>
                  <a:srgbClr val="002060"/>
                </a:solidFill>
              </a:rPr>
              <a:t>щоб</a:t>
            </a:r>
            <a:r>
              <a:rPr lang="ru-RU" dirty="0" smtClean="0">
                <a:solidFill>
                  <a:srgbClr val="002060"/>
                </a:solidFill>
              </a:rPr>
              <a:t> у </a:t>
            </a:r>
            <a:r>
              <a:rPr lang="ru-RU" dirty="0" err="1" smtClean="0">
                <a:solidFill>
                  <a:srgbClr val="002060"/>
                </a:solidFill>
              </a:rPr>
              <a:t>кожної</a:t>
            </a:r>
            <a:r>
              <a:rPr lang="ru-RU" dirty="0" smtClean="0">
                <a:solidFill>
                  <a:srgbClr val="002060"/>
                </a:solidFill>
              </a:rPr>
              <a:t> </a:t>
            </a:r>
            <a:r>
              <a:rPr lang="ru-RU" dirty="0" err="1" smtClean="0">
                <a:solidFill>
                  <a:srgbClr val="002060"/>
                </a:solidFill>
              </a:rPr>
              <a:t>дитини</a:t>
            </a:r>
            <a:r>
              <a:rPr lang="ru-RU" dirty="0" smtClean="0">
                <a:solidFill>
                  <a:srgbClr val="002060"/>
                </a:solidFill>
              </a:rPr>
              <a:t> в </a:t>
            </a:r>
            <a:r>
              <a:rPr lang="ru-RU" dirty="0" err="1" smtClean="0">
                <a:solidFill>
                  <a:srgbClr val="002060"/>
                </a:solidFill>
              </a:rPr>
              <a:t>серці</a:t>
            </a:r>
            <a:r>
              <a:rPr lang="ru-RU" dirty="0" smtClean="0">
                <a:solidFill>
                  <a:srgbClr val="002060"/>
                </a:solidFill>
              </a:rPr>
              <a:t> </a:t>
            </a:r>
            <a:r>
              <a:rPr lang="ru-RU" dirty="0" err="1" smtClean="0">
                <a:solidFill>
                  <a:srgbClr val="002060"/>
                </a:solidFill>
              </a:rPr>
              <a:t>найрадіснішим</a:t>
            </a:r>
            <a:r>
              <a:rPr lang="ru-RU" dirty="0" smtClean="0">
                <a:solidFill>
                  <a:srgbClr val="002060"/>
                </a:solidFill>
              </a:rPr>
              <a:t>, </a:t>
            </a:r>
            <a:r>
              <a:rPr lang="ru-RU" dirty="0" err="1" smtClean="0">
                <a:solidFill>
                  <a:srgbClr val="002060"/>
                </a:solidFill>
              </a:rPr>
              <a:t>найдорожчим</a:t>
            </a:r>
            <a:r>
              <a:rPr lang="ru-RU" dirty="0" smtClean="0">
                <a:solidFill>
                  <a:srgbClr val="002060"/>
                </a:solidFill>
              </a:rPr>
              <a:t>, </a:t>
            </a:r>
            <a:r>
              <a:rPr lang="ru-RU" dirty="0" err="1" smtClean="0">
                <a:solidFill>
                  <a:srgbClr val="002060"/>
                </a:solidFill>
              </a:rPr>
              <a:t>найсвятішим</a:t>
            </a:r>
            <a:r>
              <a:rPr lang="ru-RU" dirty="0" smtClean="0">
                <a:solidFill>
                  <a:srgbClr val="002060"/>
                </a:solidFill>
              </a:rPr>
              <a:t> </a:t>
            </a:r>
            <a:r>
              <a:rPr lang="ru-RU" dirty="0" err="1" smtClean="0">
                <a:solidFill>
                  <a:srgbClr val="002060"/>
                </a:solidFill>
              </a:rPr>
              <a:t>були</a:t>
            </a:r>
            <a:r>
              <a:rPr lang="ru-RU" dirty="0" smtClean="0">
                <a:solidFill>
                  <a:srgbClr val="002060"/>
                </a:solidFill>
              </a:rPr>
              <a:t> </a:t>
            </a:r>
            <a:r>
              <a:rPr lang="ru-RU" dirty="0" err="1" smtClean="0">
                <a:solidFill>
                  <a:srgbClr val="002060"/>
                </a:solidFill>
              </a:rPr>
              <a:t>мати</a:t>
            </a:r>
            <a:r>
              <a:rPr lang="ru-RU" dirty="0" smtClean="0">
                <a:solidFill>
                  <a:srgbClr val="002060"/>
                </a:solidFill>
              </a:rPr>
              <a:t>, </a:t>
            </a:r>
            <a:r>
              <a:rPr lang="ru-RU" dirty="0" err="1" smtClean="0">
                <a:solidFill>
                  <a:srgbClr val="002060"/>
                </a:solidFill>
              </a:rPr>
              <a:t>батько</a:t>
            </a:r>
            <a:r>
              <a:rPr lang="ru-RU" dirty="0" smtClean="0">
                <a:solidFill>
                  <a:srgbClr val="002060"/>
                </a:solidFill>
              </a:rPr>
              <a:t>, </a:t>
            </a:r>
            <a:r>
              <a:rPr lang="ru-RU" dirty="0" err="1" smtClean="0">
                <a:solidFill>
                  <a:srgbClr val="002060"/>
                </a:solidFill>
              </a:rPr>
              <a:t>брати</a:t>
            </a:r>
            <a:r>
              <a:rPr lang="ru-RU" dirty="0" smtClean="0">
                <a:solidFill>
                  <a:srgbClr val="002060"/>
                </a:solidFill>
              </a:rPr>
              <a:t>, </a:t>
            </a:r>
            <a:r>
              <a:rPr lang="ru-RU" dirty="0" err="1" smtClean="0">
                <a:solidFill>
                  <a:srgbClr val="002060"/>
                </a:solidFill>
              </a:rPr>
              <a:t>сестри</a:t>
            </a:r>
            <a:r>
              <a:rPr lang="ru-RU" dirty="0" smtClean="0">
                <a:solidFill>
                  <a:srgbClr val="002060"/>
                </a:solidFill>
              </a:rPr>
              <a:t>, </a:t>
            </a:r>
            <a:r>
              <a:rPr lang="ru-RU" dirty="0" err="1" smtClean="0">
                <a:solidFill>
                  <a:srgbClr val="002060"/>
                </a:solidFill>
              </a:rPr>
              <a:t>друзі</a:t>
            </a:r>
            <a:r>
              <a:rPr lang="ru-RU" dirty="0" smtClean="0">
                <a:solidFill>
                  <a:srgbClr val="002060"/>
                </a:solidFill>
              </a:rPr>
              <a:t>.</a:t>
            </a:r>
            <a:endParaRPr lang="ru-RU" dirty="0" smtClean="0">
              <a:solidFill>
                <a:srgbClr val="002060"/>
              </a:solidFill>
            </a:endParaRPr>
          </a:p>
          <a:p>
            <a:pPr>
              <a:buFont typeface="Wingdings" pitchFamily="2" charset="2"/>
              <a:buChar char="ü"/>
            </a:pPr>
            <a:endParaRPr lang="ru-RU" dirty="0" smtClean="0">
              <a:solidFill>
                <a:srgbClr val="002060"/>
              </a:solidFill>
            </a:endParaRPr>
          </a:p>
          <a:p>
            <a:pPr>
              <a:buFont typeface="Wingdings" pitchFamily="2" charset="2"/>
              <a:buChar char="ü"/>
            </a:pPr>
            <a:r>
              <a:rPr lang="ru-RU" dirty="0" err="1" smtClean="0">
                <a:solidFill>
                  <a:srgbClr val="002060"/>
                </a:solidFill>
              </a:rPr>
              <a:t>Залізо</a:t>
            </a:r>
            <a:r>
              <a:rPr lang="ru-RU" dirty="0" smtClean="0">
                <a:solidFill>
                  <a:srgbClr val="002060"/>
                </a:solidFill>
              </a:rPr>
              <a:t> </a:t>
            </a:r>
            <a:r>
              <a:rPr lang="ru-RU" dirty="0" err="1" smtClean="0">
                <a:solidFill>
                  <a:srgbClr val="002060"/>
                </a:solidFill>
              </a:rPr>
              <a:t>іржавіє</a:t>
            </a:r>
            <a:r>
              <a:rPr lang="ru-RU" dirty="0" smtClean="0">
                <a:solidFill>
                  <a:srgbClr val="002060"/>
                </a:solidFill>
              </a:rPr>
              <a:t>, не </a:t>
            </a:r>
            <a:r>
              <a:rPr lang="ru-RU" dirty="0" err="1" smtClean="0">
                <a:solidFill>
                  <a:srgbClr val="002060"/>
                </a:solidFill>
              </a:rPr>
              <a:t>знаходячи</a:t>
            </a:r>
            <a:r>
              <a:rPr lang="ru-RU" dirty="0" smtClean="0">
                <a:solidFill>
                  <a:srgbClr val="002060"/>
                </a:solidFill>
              </a:rPr>
              <a:t> </a:t>
            </a:r>
            <a:r>
              <a:rPr lang="ru-RU" dirty="0" err="1" smtClean="0">
                <a:solidFill>
                  <a:srgbClr val="002060"/>
                </a:solidFill>
              </a:rPr>
              <a:t>собі</a:t>
            </a:r>
            <a:r>
              <a:rPr lang="ru-RU" dirty="0" smtClean="0">
                <a:solidFill>
                  <a:srgbClr val="002060"/>
                </a:solidFill>
              </a:rPr>
              <a:t> </a:t>
            </a:r>
            <a:r>
              <a:rPr lang="ru-RU" dirty="0" err="1" smtClean="0">
                <a:solidFill>
                  <a:srgbClr val="002060"/>
                </a:solidFill>
              </a:rPr>
              <a:t>застосування</a:t>
            </a:r>
            <a:r>
              <a:rPr lang="ru-RU" dirty="0" smtClean="0">
                <a:solidFill>
                  <a:srgbClr val="002060"/>
                </a:solidFill>
              </a:rPr>
              <a:t>, стояча вода </a:t>
            </a:r>
            <a:r>
              <a:rPr lang="ru-RU" dirty="0" err="1" smtClean="0">
                <a:solidFill>
                  <a:srgbClr val="002060"/>
                </a:solidFill>
              </a:rPr>
              <a:t>цвіте</a:t>
            </a:r>
            <a:r>
              <a:rPr lang="ru-RU" dirty="0" smtClean="0">
                <a:solidFill>
                  <a:srgbClr val="002060"/>
                </a:solidFill>
              </a:rPr>
              <a:t>, а на </a:t>
            </a:r>
            <a:r>
              <a:rPr lang="ru-RU" dirty="0" err="1" smtClean="0">
                <a:solidFill>
                  <a:srgbClr val="002060"/>
                </a:solidFill>
              </a:rPr>
              <a:t>холоді</a:t>
            </a:r>
            <a:r>
              <a:rPr lang="ru-RU" dirty="0" smtClean="0">
                <a:solidFill>
                  <a:srgbClr val="002060"/>
                </a:solidFill>
              </a:rPr>
              <a:t> </a:t>
            </a:r>
            <a:r>
              <a:rPr lang="ru-RU" dirty="0" err="1" smtClean="0">
                <a:solidFill>
                  <a:srgbClr val="002060"/>
                </a:solidFill>
              </a:rPr>
              <a:t>вкривається</a:t>
            </a:r>
            <a:r>
              <a:rPr lang="ru-RU" dirty="0" smtClean="0">
                <a:solidFill>
                  <a:srgbClr val="002060"/>
                </a:solidFill>
              </a:rPr>
              <a:t> </a:t>
            </a:r>
            <a:r>
              <a:rPr lang="ru-RU" dirty="0" err="1" smtClean="0">
                <a:solidFill>
                  <a:srgbClr val="002060"/>
                </a:solidFill>
              </a:rPr>
              <a:t>кригою</a:t>
            </a:r>
            <a:r>
              <a:rPr lang="ru-RU" dirty="0" smtClean="0">
                <a:solidFill>
                  <a:srgbClr val="002060"/>
                </a:solidFill>
              </a:rPr>
              <a:t>, </a:t>
            </a:r>
            <a:r>
              <a:rPr lang="ru-RU" dirty="0" err="1" smtClean="0">
                <a:solidFill>
                  <a:srgbClr val="002060"/>
                </a:solidFill>
              </a:rPr>
              <a:t>розум</a:t>
            </a:r>
            <a:r>
              <a:rPr lang="ru-RU" dirty="0" smtClean="0">
                <a:solidFill>
                  <a:srgbClr val="002060"/>
                </a:solidFill>
              </a:rPr>
              <a:t> же </a:t>
            </a:r>
            <a:r>
              <a:rPr lang="ru-RU" dirty="0" err="1" smtClean="0">
                <a:solidFill>
                  <a:srgbClr val="002060"/>
                </a:solidFill>
              </a:rPr>
              <a:t>людини</a:t>
            </a:r>
            <a:r>
              <a:rPr lang="ru-RU" dirty="0" smtClean="0">
                <a:solidFill>
                  <a:srgbClr val="002060"/>
                </a:solidFill>
              </a:rPr>
              <a:t>, не </a:t>
            </a:r>
            <a:r>
              <a:rPr lang="ru-RU" dirty="0" err="1" smtClean="0">
                <a:solidFill>
                  <a:srgbClr val="002060"/>
                </a:solidFill>
              </a:rPr>
              <a:t>знаходячи</a:t>
            </a:r>
            <a:r>
              <a:rPr lang="ru-RU" dirty="0" smtClean="0">
                <a:solidFill>
                  <a:srgbClr val="002060"/>
                </a:solidFill>
              </a:rPr>
              <a:t> </a:t>
            </a:r>
            <a:r>
              <a:rPr lang="ru-RU" dirty="0" err="1" smtClean="0">
                <a:solidFill>
                  <a:srgbClr val="002060"/>
                </a:solidFill>
              </a:rPr>
              <a:t>собі</a:t>
            </a:r>
            <a:r>
              <a:rPr lang="ru-RU" dirty="0" smtClean="0">
                <a:solidFill>
                  <a:srgbClr val="002060"/>
                </a:solidFill>
              </a:rPr>
              <a:t> </a:t>
            </a:r>
            <a:r>
              <a:rPr lang="ru-RU" dirty="0" err="1" smtClean="0">
                <a:solidFill>
                  <a:srgbClr val="002060"/>
                </a:solidFill>
              </a:rPr>
              <a:t>застосування</a:t>
            </a:r>
            <a:r>
              <a:rPr lang="ru-RU" dirty="0" smtClean="0">
                <a:solidFill>
                  <a:srgbClr val="002060"/>
                </a:solidFill>
              </a:rPr>
              <a:t>, </a:t>
            </a:r>
            <a:r>
              <a:rPr lang="ru-RU" dirty="0" err="1" smtClean="0">
                <a:solidFill>
                  <a:srgbClr val="002060"/>
                </a:solidFill>
              </a:rPr>
              <a:t>хиріє</a:t>
            </a:r>
            <a:r>
              <a:rPr lang="ru-RU" dirty="0" smtClean="0">
                <a:solidFill>
                  <a:srgbClr val="002060"/>
                </a:solidFill>
              </a:rPr>
              <a:t>.</a:t>
            </a:r>
          </a:p>
          <a:p>
            <a:pPr>
              <a:buFont typeface="Wingdings" pitchFamily="2" charset="2"/>
              <a:buChar char="ü"/>
            </a:pPr>
            <a:endParaRPr lang="ru-RU" dirty="0" smtClean="0">
              <a:solidFill>
                <a:srgbClr val="002060"/>
              </a:solidFill>
            </a:endParaRPr>
          </a:p>
          <a:p>
            <a:pPr>
              <a:buFont typeface="Wingdings" pitchFamily="2" charset="2"/>
              <a:buChar char="ü"/>
            </a:pPr>
            <a:r>
              <a:rPr lang="ru-RU" dirty="0" err="1" smtClean="0">
                <a:solidFill>
                  <a:srgbClr val="002060"/>
                </a:solidFill>
              </a:rPr>
              <a:t>Щоб</a:t>
            </a:r>
            <a:r>
              <a:rPr lang="ru-RU" dirty="0" smtClean="0">
                <a:solidFill>
                  <a:srgbClr val="002060"/>
                </a:solidFill>
              </a:rPr>
              <a:t> </a:t>
            </a:r>
            <a:r>
              <a:rPr lang="ru-RU" dirty="0" err="1" smtClean="0">
                <a:solidFill>
                  <a:srgbClr val="002060"/>
                </a:solidFill>
              </a:rPr>
              <a:t>любити</a:t>
            </a:r>
            <a:r>
              <a:rPr lang="ru-RU" dirty="0" smtClean="0">
                <a:solidFill>
                  <a:srgbClr val="002060"/>
                </a:solidFill>
              </a:rPr>
              <a:t> – треба знати, а </a:t>
            </a:r>
            <a:r>
              <a:rPr lang="ru-RU" dirty="0" err="1" smtClean="0">
                <a:solidFill>
                  <a:srgbClr val="002060"/>
                </a:solidFill>
              </a:rPr>
              <a:t>щоб</a:t>
            </a:r>
            <a:r>
              <a:rPr lang="ru-RU" dirty="0" smtClean="0">
                <a:solidFill>
                  <a:srgbClr val="002060"/>
                </a:solidFill>
              </a:rPr>
              <a:t> </a:t>
            </a:r>
            <a:r>
              <a:rPr lang="ru-RU" dirty="0" err="1" smtClean="0">
                <a:solidFill>
                  <a:srgbClr val="002060"/>
                </a:solidFill>
              </a:rPr>
              <a:t>проникнути</a:t>
            </a:r>
            <a:r>
              <a:rPr lang="ru-RU" dirty="0" smtClean="0">
                <a:solidFill>
                  <a:srgbClr val="002060"/>
                </a:solidFill>
              </a:rPr>
              <a:t> в </a:t>
            </a:r>
            <a:r>
              <a:rPr lang="ru-RU" dirty="0" err="1" smtClean="0">
                <a:solidFill>
                  <a:srgbClr val="002060"/>
                </a:solidFill>
              </a:rPr>
              <a:t>таку</a:t>
            </a:r>
            <a:r>
              <a:rPr lang="ru-RU" dirty="0" smtClean="0">
                <a:solidFill>
                  <a:srgbClr val="002060"/>
                </a:solidFill>
              </a:rPr>
              <a:t> </a:t>
            </a:r>
            <a:r>
              <a:rPr lang="ru-RU" dirty="0" err="1" smtClean="0">
                <a:solidFill>
                  <a:srgbClr val="002060"/>
                </a:solidFill>
              </a:rPr>
              <a:t>тонку</a:t>
            </a:r>
            <a:r>
              <a:rPr lang="ru-RU" dirty="0" smtClean="0">
                <a:solidFill>
                  <a:srgbClr val="002060"/>
                </a:solidFill>
              </a:rPr>
              <a:t> </a:t>
            </a:r>
            <a:r>
              <a:rPr lang="ru-RU" dirty="0" err="1" smtClean="0">
                <a:solidFill>
                  <a:srgbClr val="002060"/>
                </a:solidFill>
              </a:rPr>
              <a:t>й</a:t>
            </a:r>
            <a:r>
              <a:rPr lang="ru-RU" dirty="0" smtClean="0">
                <a:solidFill>
                  <a:srgbClr val="002060"/>
                </a:solidFill>
              </a:rPr>
              <a:t> </a:t>
            </a:r>
            <a:r>
              <a:rPr lang="ru-RU" dirty="0" err="1" smtClean="0">
                <a:solidFill>
                  <a:srgbClr val="002060"/>
                </a:solidFill>
              </a:rPr>
              <a:t>неосяжну</a:t>
            </a:r>
            <a:r>
              <a:rPr lang="ru-RU" dirty="0" smtClean="0">
                <a:solidFill>
                  <a:srgbClr val="002060"/>
                </a:solidFill>
              </a:rPr>
              <a:t>, </a:t>
            </a:r>
            <a:r>
              <a:rPr lang="ru-RU" dirty="0" err="1" smtClean="0">
                <a:solidFill>
                  <a:srgbClr val="002060"/>
                </a:solidFill>
              </a:rPr>
              <a:t>величну</a:t>
            </a:r>
            <a:r>
              <a:rPr lang="ru-RU" dirty="0" smtClean="0">
                <a:solidFill>
                  <a:srgbClr val="002060"/>
                </a:solidFill>
              </a:rPr>
              <a:t> </a:t>
            </a:r>
            <a:r>
              <a:rPr lang="ru-RU" dirty="0" err="1" smtClean="0">
                <a:solidFill>
                  <a:srgbClr val="002060"/>
                </a:solidFill>
              </a:rPr>
              <a:t>й</a:t>
            </a:r>
            <a:r>
              <a:rPr lang="ru-RU" dirty="0" smtClean="0">
                <a:solidFill>
                  <a:srgbClr val="002060"/>
                </a:solidFill>
              </a:rPr>
              <a:t> </a:t>
            </a:r>
            <a:r>
              <a:rPr lang="ru-RU" dirty="0" err="1" smtClean="0">
                <a:solidFill>
                  <a:srgbClr val="002060"/>
                </a:solidFill>
              </a:rPr>
              <a:t>багатогранну</a:t>
            </a:r>
            <a:r>
              <a:rPr lang="ru-RU" dirty="0" smtClean="0">
                <a:solidFill>
                  <a:srgbClr val="002060"/>
                </a:solidFill>
              </a:rPr>
              <a:t> </a:t>
            </a:r>
            <a:r>
              <a:rPr lang="ru-RU" dirty="0" err="1" smtClean="0">
                <a:solidFill>
                  <a:srgbClr val="002060"/>
                </a:solidFill>
              </a:rPr>
              <a:t>річ</a:t>
            </a:r>
            <a:r>
              <a:rPr lang="ru-RU" dirty="0" smtClean="0">
                <a:solidFill>
                  <a:srgbClr val="002060"/>
                </a:solidFill>
              </a:rPr>
              <a:t>, як </a:t>
            </a:r>
            <a:r>
              <a:rPr lang="ru-RU" dirty="0" err="1" smtClean="0">
                <a:solidFill>
                  <a:srgbClr val="002060"/>
                </a:solidFill>
              </a:rPr>
              <a:t>мова</a:t>
            </a:r>
            <a:r>
              <a:rPr lang="ru-RU" dirty="0" smtClean="0">
                <a:solidFill>
                  <a:srgbClr val="002060"/>
                </a:solidFill>
              </a:rPr>
              <a:t>, треба </a:t>
            </a:r>
            <a:r>
              <a:rPr lang="ru-RU" dirty="0" err="1" smtClean="0">
                <a:solidFill>
                  <a:srgbClr val="002060"/>
                </a:solidFill>
              </a:rPr>
              <a:t>її</a:t>
            </a:r>
            <a:r>
              <a:rPr lang="ru-RU" dirty="0" smtClean="0">
                <a:solidFill>
                  <a:srgbClr val="002060"/>
                </a:solidFill>
              </a:rPr>
              <a:t> </a:t>
            </a:r>
            <a:r>
              <a:rPr lang="ru-RU" dirty="0" err="1" smtClean="0">
                <a:solidFill>
                  <a:srgbClr val="002060"/>
                </a:solidFill>
              </a:rPr>
              <a:t>любити</a:t>
            </a:r>
            <a:r>
              <a:rPr lang="ru-RU" dirty="0" smtClean="0">
                <a:solidFill>
                  <a:srgbClr val="002060"/>
                </a:solidFill>
              </a:rPr>
              <a:t>.</a:t>
            </a:r>
          </a:p>
          <a:p>
            <a:pPr>
              <a:buFont typeface="Wingdings" pitchFamily="2" charset="2"/>
              <a:buChar char="ü"/>
            </a:pPr>
            <a:endParaRPr lang="ru-RU" dirty="0" smtClean="0">
              <a:solidFill>
                <a:srgbClr val="002060"/>
              </a:solidFill>
            </a:endParaRPr>
          </a:p>
          <a:p>
            <a:pPr>
              <a:buFont typeface="Wingdings" pitchFamily="2" charset="2"/>
              <a:buChar char="ü"/>
            </a:pPr>
            <a:r>
              <a:rPr lang="ru-RU" dirty="0" err="1" smtClean="0">
                <a:solidFill>
                  <a:srgbClr val="002060"/>
                </a:solidFill>
              </a:rPr>
              <a:t>Хоча</a:t>
            </a:r>
            <a:r>
              <a:rPr lang="ru-RU" dirty="0" smtClean="0">
                <a:solidFill>
                  <a:srgbClr val="002060"/>
                </a:solidFill>
              </a:rPr>
              <a:t> б над тобою </a:t>
            </a:r>
            <a:r>
              <a:rPr lang="ru-RU" dirty="0" err="1" smtClean="0">
                <a:solidFill>
                  <a:srgbClr val="002060"/>
                </a:solidFill>
              </a:rPr>
              <a:t>було</a:t>
            </a:r>
            <a:r>
              <a:rPr lang="ru-RU" dirty="0" smtClean="0">
                <a:solidFill>
                  <a:srgbClr val="002060"/>
                </a:solidFill>
              </a:rPr>
              <a:t> сто </a:t>
            </a:r>
            <a:r>
              <a:rPr lang="ru-RU" dirty="0" err="1" smtClean="0">
                <a:solidFill>
                  <a:srgbClr val="002060"/>
                </a:solidFill>
              </a:rPr>
              <a:t>вчителів</a:t>
            </a:r>
            <a:r>
              <a:rPr lang="ru-RU" dirty="0" smtClean="0">
                <a:solidFill>
                  <a:srgbClr val="002060"/>
                </a:solidFill>
              </a:rPr>
              <a:t> – вони </a:t>
            </a:r>
            <a:r>
              <a:rPr lang="ru-RU" dirty="0" err="1" smtClean="0">
                <a:solidFill>
                  <a:srgbClr val="002060"/>
                </a:solidFill>
              </a:rPr>
              <a:t>будуть</a:t>
            </a:r>
            <a:r>
              <a:rPr lang="ru-RU" dirty="0" smtClean="0">
                <a:solidFill>
                  <a:srgbClr val="002060"/>
                </a:solidFill>
              </a:rPr>
              <a:t> </a:t>
            </a:r>
            <a:r>
              <a:rPr lang="ru-RU" dirty="0" err="1" smtClean="0">
                <a:solidFill>
                  <a:srgbClr val="002060"/>
                </a:solidFill>
              </a:rPr>
              <a:t>безсилі</a:t>
            </a:r>
            <a:r>
              <a:rPr lang="ru-RU" dirty="0" smtClean="0">
                <a:solidFill>
                  <a:srgbClr val="002060"/>
                </a:solidFill>
              </a:rPr>
              <a:t>, </a:t>
            </a:r>
            <a:r>
              <a:rPr lang="ru-RU" dirty="0" err="1" smtClean="0">
                <a:solidFill>
                  <a:srgbClr val="002060"/>
                </a:solidFill>
              </a:rPr>
              <a:t>якщо</a:t>
            </a:r>
            <a:r>
              <a:rPr lang="ru-RU" dirty="0" smtClean="0">
                <a:solidFill>
                  <a:srgbClr val="002060"/>
                </a:solidFill>
              </a:rPr>
              <a:t> </a:t>
            </a:r>
            <a:r>
              <a:rPr lang="ru-RU" dirty="0" err="1" smtClean="0">
                <a:solidFill>
                  <a:srgbClr val="002060"/>
                </a:solidFill>
              </a:rPr>
              <a:t>ти</a:t>
            </a:r>
            <a:r>
              <a:rPr lang="ru-RU" dirty="0" smtClean="0">
                <a:solidFill>
                  <a:srgbClr val="002060"/>
                </a:solidFill>
              </a:rPr>
              <a:t> не </a:t>
            </a:r>
            <a:r>
              <a:rPr lang="ru-RU" dirty="0" err="1" smtClean="0">
                <a:solidFill>
                  <a:srgbClr val="002060"/>
                </a:solidFill>
              </a:rPr>
              <a:t>зможеш</a:t>
            </a:r>
            <a:r>
              <a:rPr lang="ru-RU" dirty="0" smtClean="0">
                <a:solidFill>
                  <a:srgbClr val="002060"/>
                </a:solidFill>
              </a:rPr>
              <a:t> сам </a:t>
            </a:r>
            <a:r>
              <a:rPr lang="ru-RU" dirty="0" err="1" smtClean="0">
                <a:solidFill>
                  <a:srgbClr val="002060"/>
                </a:solidFill>
              </a:rPr>
              <a:t>змусити</a:t>
            </a:r>
            <a:r>
              <a:rPr lang="ru-RU" dirty="0" smtClean="0">
                <a:solidFill>
                  <a:srgbClr val="002060"/>
                </a:solidFill>
              </a:rPr>
              <a:t> себе до </a:t>
            </a:r>
            <a:r>
              <a:rPr lang="ru-RU" dirty="0" err="1" smtClean="0">
                <a:solidFill>
                  <a:srgbClr val="002060"/>
                </a:solidFill>
              </a:rPr>
              <a:t>праці</a:t>
            </a:r>
            <a:r>
              <a:rPr lang="ru-RU" dirty="0" smtClean="0">
                <a:solidFill>
                  <a:srgbClr val="002060"/>
                </a:solidFill>
              </a:rPr>
              <a:t> і сам </a:t>
            </a:r>
            <a:r>
              <a:rPr lang="ru-RU" dirty="0" err="1" smtClean="0">
                <a:solidFill>
                  <a:srgbClr val="002060"/>
                </a:solidFill>
              </a:rPr>
              <a:t>вимагати</a:t>
            </a:r>
            <a:r>
              <a:rPr lang="ru-RU" dirty="0" smtClean="0">
                <a:solidFill>
                  <a:srgbClr val="002060"/>
                </a:solidFill>
              </a:rPr>
              <a:t> </a:t>
            </a:r>
            <a:r>
              <a:rPr lang="ru-RU" dirty="0" err="1" smtClean="0">
                <a:solidFill>
                  <a:srgbClr val="002060"/>
                </a:solidFill>
              </a:rPr>
              <a:t>її</a:t>
            </a:r>
            <a:r>
              <a:rPr lang="ru-RU" dirty="0" smtClean="0">
                <a:solidFill>
                  <a:srgbClr val="002060"/>
                </a:solidFill>
              </a:rPr>
              <a:t> </a:t>
            </a:r>
            <a:r>
              <a:rPr lang="ru-RU" dirty="0" err="1" smtClean="0">
                <a:solidFill>
                  <a:srgbClr val="002060"/>
                </a:solidFill>
              </a:rPr>
              <a:t>від</a:t>
            </a:r>
            <a:r>
              <a:rPr lang="ru-RU" dirty="0" smtClean="0">
                <a:solidFill>
                  <a:srgbClr val="002060"/>
                </a:solidFill>
              </a:rPr>
              <a:t> себе.</a:t>
            </a:r>
          </a:p>
          <a:p>
            <a:pPr>
              <a:buFont typeface="Wingdings" pitchFamily="2" charset="2"/>
              <a:buChar char="ü"/>
            </a:pPr>
            <a:endParaRPr lang="ru-RU" dirty="0" smtClean="0">
              <a:solidFill>
                <a:srgbClr val="002060"/>
              </a:solidFill>
            </a:endParaRPr>
          </a:p>
          <a:p>
            <a:pPr>
              <a:buFont typeface="Wingdings" pitchFamily="2" charset="2"/>
              <a:buChar char="ü"/>
            </a:pPr>
            <a:r>
              <a:rPr lang="ru-RU" dirty="0" err="1" smtClean="0">
                <a:solidFill>
                  <a:srgbClr val="002060"/>
                </a:solidFill>
              </a:rPr>
              <a:t>Праця</a:t>
            </a:r>
            <a:r>
              <a:rPr lang="ru-RU" dirty="0" smtClean="0">
                <a:solidFill>
                  <a:srgbClr val="002060"/>
                </a:solidFill>
              </a:rPr>
              <a:t> – </a:t>
            </a:r>
            <a:r>
              <a:rPr lang="ru-RU" dirty="0" err="1" smtClean="0">
                <a:solidFill>
                  <a:srgbClr val="002060"/>
                </a:solidFill>
              </a:rPr>
              <a:t>це</a:t>
            </a:r>
            <a:r>
              <a:rPr lang="ru-RU" dirty="0" smtClean="0">
                <a:solidFill>
                  <a:srgbClr val="002060"/>
                </a:solidFill>
              </a:rPr>
              <a:t> </a:t>
            </a:r>
            <a:r>
              <a:rPr lang="ru-RU" dirty="0" err="1" smtClean="0">
                <a:solidFill>
                  <a:srgbClr val="002060"/>
                </a:solidFill>
              </a:rPr>
              <a:t>одне</a:t>
            </a:r>
            <a:r>
              <a:rPr lang="ru-RU" dirty="0" smtClean="0">
                <a:solidFill>
                  <a:srgbClr val="002060"/>
                </a:solidFill>
              </a:rPr>
              <a:t> </a:t>
            </a:r>
            <a:r>
              <a:rPr lang="ru-RU" dirty="0" err="1" smtClean="0">
                <a:solidFill>
                  <a:srgbClr val="002060"/>
                </a:solidFill>
              </a:rPr>
              <a:t>з</a:t>
            </a:r>
            <a:r>
              <a:rPr lang="ru-RU" dirty="0" smtClean="0">
                <a:solidFill>
                  <a:srgbClr val="002060"/>
                </a:solidFill>
              </a:rPr>
              <a:t> </a:t>
            </a:r>
            <a:r>
              <a:rPr lang="ru-RU" dirty="0" err="1" smtClean="0">
                <a:solidFill>
                  <a:srgbClr val="002060"/>
                </a:solidFill>
              </a:rPr>
              <a:t>найчистіших</a:t>
            </a:r>
            <a:r>
              <a:rPr lang="ru-RU" dirty="0" smtClean="0">
                <a:solidFill>
                  <a:srgbClr val="002060"/>
                </a:solidFill>
              </a:rPr>
              <a:t> і </a:t>
            </a:r>
            <a:r>
              <a:rPr lang="ru-RU" dirty="0" err="1" smtClean="0">
                <a:solidFill>
                  <a:srgbClr val="002060"/>
                </a:solidFill>
              </a:rPr>
              <a:t>найшляхетніших</a:t>
            </a:r>
            <a:r>
              <a:rPr lang="ru-RU" dirty="0" smtClean="0">
                <a:solidFill>
                  <a:srgbClr val="002060"/>
                </a:solidFill>
              </a:rPr>
              <a:t> </a:t>
            </a:r>
            <a:r>
              <a:rPr lang="ru-RU" dirty="0" err="1" smtClean="0">
                <a:solidFill>
                  <a:srgbClr val="002060"/>
                </a:solidFill>
              </a:rPr>
              <a:t>джерел</a:t>
            </a:r>
            <a:r>
              <a:rPr lang="ru-RU" dirty="0" smtClean="0">
                <a:solidFill>
                  <a:srgbClr val="002060"/>
                </a:solidFill>
              </a:rPr>
              <a:t> </a:t>
            </a:r>
            <a:r>
              <a:rPr lang="ru-RU" dirty="0" err="1" smtClean="0">
                <a:solidFill>
                  <a:srgbClr val="002060"/>
                </a:solidFill>
              </a:rPr>
              <a:t>емоційного</a:t>
            </a:r>
            <a:r>
              <a:rPr lang="ru-RU" dirty="0" smtClean="0">
                <a:solidFill>
                  <a:srgbClr val="002060"/>
                </a:solidFill>
              </a:rPr>
              <a:t> стану, </a:t>
            </a:r>
            <a:r>
              <a:rPr lang="ru-RU" dirty="0" err="1" smtClean="0">
                <a:solidFill>
                  <a:srgbClr val="002060"/>
                </a:solidFill>
              </a:rPr>
              <a:t>радості</a:t>
            </a:r>
            <a:r>
              <a:rPr lang="ru-RU" dirty="0" smtClean="0">
                <a:solidFill>
                  <a:srgbClr val="002060"/>
                </a:solidFill>
              </a:rPr>
              <a:t> </a:t>
            </a:r>
            <a:r>
              <a:rPr lang="ru-RU" dirty="0" err="1" smtClean="0">
                <a:solidFill>
                  <a:srgbClr val="002060"/>
                </a:solidFill>
              </a:rPr>
              <a:t>діяння</a:t>
            </a:r>
            <a:r>
              <a:rPr lang="ru-RU" dirty="0" smtClean="0">
                <a:solidFill>
                  <a:srgbClr val="002060"/>
                </a:solidFill>
              </a:rPr>
              <a:t>, </a:t>
            </a:r>
            <a:r>
              <a:rPr lang="ru-RU" dirty="0" err="1" smtClean="0">
                <a:solidFill>
                  <a:srgbClr val="002060"/>
                </a:solidFill>
              </a:rPr>
              <a:t>творення</a:t>
            </a:r>
            <a:r>
              <a:rPr lang="ru-RU" dirty="0" smtClean="0">
                <a:solidFill>
                  <a:srgbClr val="002060"/>
                </a:solidFill>
              </a:rPr>
              <a:t>. Думка, </a:t>
            </a:r>
            <a:r>
              <a:rPr lang="ru-RU" dirty="0" err="1" smtClean="0">
                <a:solidFill>
                  <a:srgbClr val="002060"/>
                </a:solidFill>
              </a:rPr>
              <a:t>що</a:t>
            </a:r>
            <a:r>
              <a:rPr lang="ru-RU" dirty="0" smtClean="0">
                <a:solidFill>
                  <a:srgbClr val="002060"/>
                </a:solidFill>
              </a:rPr>
              <a:t> </a:t>
            </a:r>
            <a:r>
              <a:rPr lang="ru-RU" dirty="0" err="1" smtClean="0">
                <a:solidFill>
                  <a:srgbClr val="002060"/>
                </a:solidFill>
              </a:rPr>
              <a:t>народжена</a:t>
            </a:r>
            <a:r>
              <a:rPr lang="ru-RU" dirty="0" smtClean="0">
                <a:solidFill>
                  <a:srgbClr val="002060"/>
                </a:solidFill>
              </a:rPr>
              <a:t>, </a:t>
            </a:r>
            <a:r>
              <a:rPr lang="ru-RU" dirty="0" err="1" smtClean="0">
                <a:solidFill>
                  <a:srgbClr val="002060"/>
                </a:solidFill>
              </a:rPr>
              <a:t>збуджена</a:t>
            </a:r>
            <a:r>
              <a:rPr lang="ru-RU" dirty="0" smtClean="0">
                <a:solidFill>
                  <a:srgbClr val="002060"/>
                </a:solidFill>
              </a:rPr>
              <a:t>, </a:t>
            </a:r>
            <a:r>
              <a:rPr lang="ru-RU" dirty="0" err="1" smtClean="0">
                <a:solidFill>
                  <a:srgbClr val="002060"/>
                </a:solidFill>
              </a:rPr>
              <a:t>витончена</a:t>
            </a:r>
            <a:r>
              <a:rPr lang="ru-RU" dirty="0" smtClean="0">
                <a:solidFill>
                  <a:srgbClr val="002060"/>
                </a:solidFill>
              </a:rPr>
              <a:t> в </a:t>
            </a:r>
            <a:r>
              <a:rPr lang="ru-RU" dirty="0" err="1" smtClean="0">
                <a:solidFill>
                  <a:srgbClr val="002060"/>
                </a:solidFill>
              </a:rPr>
              <a:t>праці</a:t>
            </a:r>
            <a:r>
              <a:rPr lang="ru-RU" dirty="0" smtClean="0">
                <a:solidFill>
                  <a:srgbClr val="002060"/>
                </a:solidFill>
              </a:rPr>
              <a:t>, </a:t>
            </a:r>
            <a:r>
              <a:rPr lang="ru-RU" dirty="0" err="1" smtClean="0">
                <a:solidFill>
                  <a:srgbClr val="002060"/>
                </a:solidFill>
              </a:rPr>
              <a:t>стає</a:t>
            </a:r>
            <a:r>
              <a:rPr lang="ru-RU" dirty="0" smtClean="0">
                <a:solidFill>
                  <a:srgbClr val="002060"/>
                </a:solidFill>
              </a:rPr>
              <a:t> </a:t>
            </a:r>
            <a:r>
              <a:rPr lang="ru-RU" dirty="0" err="1" smtClean="0">
                <a:solidFill>
                  <a:srgbClr val="002060"/>
                </a:solidFill>
              </a:rPr>
              <a:t>радісною</a:t>
            </a:r>
            <a:r>
              <a:rPr lang="ru-RU" dirty="0" smtClean="0">
                <a:solidFill>
                  <a:srgbClr val="002060"/>
                </a:solidFill>
              </a:rPr>
              <a:t>, </a:t>
            </a:r>
            <a:r>
              <a:rPr lang="ru-RU" dirty="0" err="1" smtClean="0">
                <a:solidFill>
                  <a:srgbClr val="002060"/>
                </a:solidFill>
              </a:rPr>
              <a:t>оптимістичною</a:t>
            </a:r>
            <a:r>
              <a:rPr lang="ru-RU" dirty="0" smtClean="0">
                <a:solidFill>
                  <a:srgbClr val="002060"/>
                </a:solidFill>
              </a:rPr>
              <a:t>.</a:t>
            </a:r>
          </a:p>
          <a:p>
            <a:pPr>
              <a:buFont typeface="Wingdings" pitchFamily="2" charset="2"/>
              <a:buChar char="ü"/>
            </a:pPr>
            <a:endParaRPr lang="ru-RU" dirty="0" smtClean="0">
              <a:solidFill>
                <a:srgbClr val="002060"/>
              </a:solidFill>
            </a:endParaRPr>
          </a:p>
          <a:p>
            <a:pPr>
              <a:buFont typeface="Wingdings" pitchFamily="2" charset="2"/>
              <a:buChar char="ü"/>
            </a:pPr>
            <a:r>
              <a:rPr lang="ru-RU" dirty="0" err="1" smtClean="0">
                <a:solidFill>
                  <a:srgbClr val="002060"/>
                </a:solidFill>
              </a:rPr>
              <a:t>Мова</a:t>
            </a:r>
            <a:r>
              <a:rPr lang="ru-RU" dirty="0" smtClean="0">
                <a:solidFill>
                  <a:srgbClr val="002060"/>
                </a:solidFill>
              </a:rPr>
              <a:t> - </a:t>
            </a:r>
            <a:r>
              <a:rPr lang="ru-RU" dirty="0" err="1" smtClean="0">
                <a:solidFill>
                  <a:srgbClr val="002060"/>
                </a:solidFill>
              </a:rPr>
              <a:t>духовне</a:t>
            </a:r>
            <a:r>
              <a:rPr lang="ru-RU" dirty="0" smtClean="0">
                <a:solidFill>
                  <a:srgbClr val="002060"/>
                </a:solidFill>
              </a:rPr>
              <a:t> </a:t>
            </a:r>
            <a:r>
              <a:rPr lang="ru-RU" dirty="0" err="1" smtClean="0">
                <a:solidFill>
                  <a:srgbClr val="002060"/>
                </a:solidFill>
              </a:rPr>
              <a:t>багатство</a:t>
            </a:r>
            <a:r>
              <a:rPr lang="ru-RU" dirty="0" smtClean="0">
                <a:solidFill>
                  <a:srgbClr val="002060"/>
                </a:solidFill>
              </a:rPr>
              <a:t> народу. </a:t>
            </a:r>
          </a:p>
          <a:p>
            <a:pPr>
              <a:buFont typeface="Wingdings" pitchFamily="2" charset="2"/>
              <a:buChar char="ü"/>
            </a:pPr>
            <a:endParaRPr lang="ru-RU" dirty="0" smtClean="0">
              <a:solidFill>
                <a:srgbClr val="002060"/>
              </a:solidFill>
            </a:endParaRPr>
          </a:p>
          <a:p>
            <a:pPr>
              <a:buFont typeface="Wingdings" pitchFamily="2" charset="2"/>
              <a:buChar char="ü"/>
            </a:pPr>
            <a:r>
              <a:rPr lang="ru-RU" dirty="0" smtClean="0">
                <a:solidFill>
                  <a:srgbClr val="002060"/>
                </a:solidFill>
              </a:rPr>
              <a:t>Не </a:t>
            </a:r>
            <a:r>
              <a:rPr lang="ru-RU" dirty="0" err="1" smtClean="0">
                <a:solidFill>
                  <a:srgbClr val="002060"/>
                </a:solidFill>
              </a:rPr>
              <a:t>вимагай</a:t>
            </a:r>
            <a:r>
              <a:rPr lang="ru-RU" dirty="0" smtClean="0">
                <a:solidFill>
                  <a:srgbClr val="002060"/>
                </a:solidFill>
              </a:rPr>
              <a:t> </a:t>
            </a:r>
            <a:r>
              <a:rPr lang="ru-RU" dirty="0" err="1" smtClean="0">
                <a:solidFill>
                  <a:srgbClr val="002060"/>
                </a:solidFill>
              </a:rPr>
              <a:t>від</a:t>
            </a:r>
            <a:r>
              <a:rPr lang="ru-RU" dirty="0" smtClean="0">
                <a:solidFill>
                  <a:srgbClr val="002060"/>
                </a:solidFill>
              </a:rPr>
              <a:t> </a:t>
            </a:r>
            <a:r>
              <a:rPr lang="ru-RU" dirty="0" err="1" smtClean="0">
                <a:solidFill>
                  <a:srgbClr val="002060"/>
                </a:solidFill>
              </a:rPr>
              <a:t>рідних</a:t>
            </a:r>
            <a:r>
              <a:rPr lang="ru-RU" dirty="0" smtClean="0">
                <a:solidFill>
                  <a:srgbClr val="002060"/>
                </a:solidFill>
              </a:rPr>
              <a:t> </a:t>
            </a:r>
            <a:r>
              <a:rPr lang="ru-RU" dirty="0" err="1" smtClean="0">
                <a:solidFill>
                  <a:srgbClr val="002060"/>
                </a:solidFill>
              </a:rPr>
              <a:t>неможливого</a:t>
            </a:r>
            <a:r>
              <a:rPr lang="ru-RU" dirty="0" smtClean="0">
                <a:solidFill>
                  <a:srgbClr val="002060"/>
                </a:solidFill>
              </a:rPr>
              <a:t>.</a:t>
            </a:r>
          </a:p>
          <a:p>
            <a:pPr>
              <a:buFont typeface="Wingdings" pitchFamily="2" charset="2"/>
              <a:buChar char="ü"/>
            </a:pPr>
            <a:endParaRPr lang="ru-RU" dirty="0" smtClean="0">
              <a:solidFill>
                <a:srgbClr val="002060"/>
              </a:solidFill>
            </a:endParaRPr>
          </a:p>
          <a:p>
            <a:pPr>
              <a:buFont typeface="Wingdings" pitchFamily="2" charset="2"/>
              <a:buChar char="ü"/>
            </a:pPr>
            <a:r>
              <a:rPr lang="ru-RU" dirty="0" smtClean="0">
                <a:solidFill>
                  <a:srgbClr val="002060"/>
                </a:solidFill>
              </a:rPr>
              <a:t>Я </a:t>
            </a:r>
            <a:r>
              <a:rPr lang="ru-RU" dirty="0" err="1" smtClean="0">
                <a:solidFill>
                  <a:srgbClr val="002060"/>
                </a:solidFill>
              </a:rPr>
              <a:t>домагався</a:t>
            </a:r>
            <a:r>
              <a:rPr lang="ru-RU" dirty="0" smtClean="0">
                <a:solidFill>
                  <a:srgbClr val="002060"/>
                </a:solidFill>
              </a:rPr>
              <a:t>, </a:t>
            </a:r>
            <a:r>
              <a:rPr lang="ru-RU" dirty="0" err="1" smtClean="0">
                <a:solidFill>
                  <a:srgbClr val="002060"/>
                </a:solidFill>
              </a:rPr>
              <a:t>щоб</a:t>
            </a:r>
            <a:r>
              <a:rPr lang="ru-RU" dirty="0" smtClean="0">
                <a:solidFill>
                  <a:srgbClr val="002060"/>
                </a:solidFill>
              </a:rPr>
              <a:t> у </a:t>
            </a:r>
            <a:r>
              <a:rPr lang="ru-RU" dirty="0" err="1" smtClean="0">
                <a:solidFill>
                  <a:srgbClr val="002060"/>
                </a:solidFill>
              </a:rPr>
              <a:t>кожної</a:t>
            </a:r>
            <a:r>
              <a:rPr lang="ru-RU" dirty="0" smtClean="0">
                <a:solidFill>
                  <a:srgbClr val="002060"/>
                </a:solidFill>
              </a:rPr>
              <a:t> </a:t>
            </a:r>
            <a:r>
              <a:rPr lang="ru-RU" dirty="0" err="1" smtClean="0">
                <a:solidFill>
                  <a:srgbClr val="002060"/>
                </a:solidFill>
              </a:rPr>
              <a:t>дитини</a:t>
            </a:r>
            <a:r>
              <a:rPr lang="ru-RU" dirty="0" smtClean="0">
                <a:solidFill>
                  <a:srgbClr val="002060"/>
                </a:solidFill>
              </a:rPr>
              <a:t> в </a:t>
            </a:r>
            <a:r>
              <a:rPr lang="ru-RU" dirty="0" err="1" smtClean="0">
                <a:solidFill>
                  <a:srgbClr val="002060"/>
                </a:solidFill>
              </a:rPr>
              <a:t>серці</a:t>
            </a:r>
            <a:r>
              <a:rPr lang="ru-RU" dirty="0" smtClean="0">
                <a:solidFill>
                  <a:srgbClr val="002060"/>
                </a:solidFill>
              </a:rPr>
              <a:t> </a:t>
            </a:r>
            <a:r>
              <a:rPr lang="ru-RU" dirty="0" err="1" smtClean="0">
                <a:solidFill>
                  <a:srgbClr val="002060"/>
                </a:solidFill>
              </a:rPr>
              <a:t>найрадіснішим</a:t>
            </a:r>
            <a:r>
              <a:rPr lang="ru-RU" dirty="0" smtClean="0">
                <a:solidFill>
                  <a:srgbClr val="002060"/>
                </a:solidFill>
              </a:rPr>
              <a:t>, </a:t>
            </a:r>
            <a:r>
              <a:rPr lang="ru-RU" dirty="0" err="1" smtClean="0">
                <a:solidFill>
                  <a:srgbClr val="002060"/>
                </a:solidFill>
              </a:rPr>
              <a:t>найдорожчим</a:t>
            </a:r>
            <a:r>
              <a:rPr lang="ru-RU" dirty="0" smtClean="0">
                <a:solidFill>
                  <a:srgbClr val="002060"/>
                </a:solidFill>
              </a:rPr>
              <a:t>, </a:t>
            </a:r>
            <a:r>
              <a:rPr lang="ru-RU" dirty="0" err="1" smtClean="0">
                <a:solidFill>
                  <a:srgbClr val="002060"/>
                </a:solidFill>
              </a:rPr>
              <a:t>найсвятішим</a:t>
            </a:r>
            <a:r>
              <a:rPr lang="ru-RU" dirty="0" smtClean="0">
                <a:solidFill>
                  <a:srgbClr val="002060"/>
                </a:solidFill>
              </a:rPr>
              <a:t> </a:t>
            </a:r>
            <a:r>
              <a:rPr lang="ru-RU" dirty="0" err="1" smtClean="0">
                <a:solidFill>
                  <a:srgbClr val="002060"/>
                </a:solidFill>
              </a:rPr>
              <a:t>були</a:t>
            </a:r>
            <a:r>
              <a:rPr lang="ru-RU" dirty="0" smtClean="0">
                <a:solidFill>
                  <a:srgbClr val="002060"/>
                </a:solidFill>
              </a:rPr>
              <a:t> </a:t>
            </a:r>
            <a:r>
              <a:rPr lang="ru-RU" dirty="0" err="1" smtClean="0">
                <a:solidFill>
                  <a:srgbClr val="002060"/>
                </a:solidFill>
              </a:rPr>
              <a:t>мати</a:t>
            </a:r>
            <a:r>
              <a:rPr lang="ru-RU" dirty="0" smtClean="0">
                <a:solidFill>
                  <a:srgbClr val="002060"/>
                </a:solidFill>
              </a:rPr>
              <a:t>, </a:t>
            </a:r>
            <a:r>
              <a:rPr lang="ru-RU" dirty="0" err="1" smtClean="0">
                <a:solidFill>
                  <a:srgbClr val="002060"/>
                </a:solidFill>
              </a:rPr>
              <a:t>батько</a:t>
            </a:r>
            <a:r>
              <a:rPr lang="ru-RU" dirty="0" smtClean="0">
                <a:solidFill>
                  <a:srgbClr val="002060"/>
                </a:solidFill>
              </a:rPr>
              <a:t>, </a:t>
            </a:r>
            <a:r>
              <a:rPr lang="ru-RU" dirty="0" err="1" smtClean="0">
                <a:solidFill>
                  <a:srgbClr val="002060"/>
                </a:solidFill>
              </a:rPr>
              <a:t>брати</a:t>
            </a:r>
            <a:r>
              <a:rPr lang="ru-RU" dirty="0" smtClean="0">
                <a:solidFill>
                  <a:srgbClr val="002060"/>
                </a:solidFill>
              </a:rPr>
              <a:t>, </a:t>
            </a:r>
            <a:r>
              <a:rPr lang="ru-RU" dirty="0" err="1" smtClean="0">
                <a:solidFill>
                  <a:srgbClr val="002060"/>
                </a:solidFill>
              </a:rPr>
              <a:t>сестри</a:t>
            </a:r>
            <a:r>
              <a:rPr lang="ru-RU" dirty="0" smtClean="0">
                <a:solidFill>
                  <a:srgbClr val="002060"/>
                </a:solidFill>
              </a:rPr>
              <a:t>, </a:t>
            </a:r>
            <a:r>
              <a:rPr lang="ru-RU" dirty="0" err="1" smtClean="0">
                <a:solidFill>
                  <a:srgbClr val="002060"/>
                </a:solidFill>
              </a:rPr>
              <a:t>друзі</a:t>
            </a:r>
            <a:r>
              <a:rPr lang="ru-RU" dirty="0" smtClean="0">
                <a:solidFill>
                  <a:srgbClr val="002060"/>
                </a:solidFill>
              </a:rPr>
              <a:t>.</a:t>
            </a:r>
          </a:p>
          <a:p>
            <a:pPr>
              <a:buFont typeface="Wingdings" pitchFamily="2" charset="2"/>
              <a:buChar char="ü"/>
            </a:pPr>
            <a:endParaRPr lang="ru-RU" dirty="0" smtClean="0">
              <a:solidFill>
                <a:srgbClr val="002060"/>
              </a:solidFill>
            </a:endParaRPr>
          </a:p>
          <a:p>
            <a:pPr>
              <a:buFont typeface="Wingdings" pitchFamily="2" charset="2"/>
              <a:buChar char="ü"/>
            </a:pPr>
            <a:r>
              <a:rPr lang="ru-RU" dirty="0" err="1" smtClean="0">
                <a:solidFill>
                  <a:srgbClr val="002060"/>
                </a:solidFill>
              </a:rPr>
              <a:t>Залізо</a:t>
            </a:r>
            <a:r>
              <a:rPr lang="ru-RU" dirty="0" smtClean="0">
                <a:solidFill>
                  <a:srgbClr val="002060"/>
                </a:solidFill>
              </a:rPr>
              <a:t> </a:t>
            </a:r>
            <a:r>
              <a:rPr lang="ru-RU" dirty="0" err="1" smtClean="0">
                <a:solidFill>
                  <a:srgbClr val="002060"/>
                </a:solidFill>
              </a:rPr>
              <a:t>іржавіє</a:t>
            </a:r>
            <a:r>
              <a:rPr lang="ru-RU" dirty="0" smtClean="0">
                <a:solidFill>
                  <a:srgbClr val="002060"/>
                </a:solidFill>
              </a:rPr>
              <a:t>, не </a:t>
            </a:r>
            <a:r>
              <a:rPr lang="ru-RU" dirty="0" err="1" smtClean="0">
                <a:solidFill>
                  <a:srgbClr val="002060"/>
                </a:solidFill>
              </a:rPr>
              <a:t>знаходячи</a:t>
            </a:r>
            <a:r>
              <a:rPr lang="ru-RU" dirty="0" smtClean="0">
                <a:solidFill>
                  <a:srgbClr val="002060"/>
                </a:solidFill>
              </a:rPr>
              <a:t> </a:t>
            </a:r>
            <a:r>
              <a:rPr lang="ru-RU" dirty="0" err="1" smtClean="0">
                <a:solidFill>
                  <a:srgbClr val="002060"/>
                </a:solidFill>
              </a:rPr>
              <a:t>собі</a:t>
            </a:r>
            <a:r>
              <a:rPr lang="ru-RU" dirty="0" smtClean="0">
                <a:solidFill>
                  <a:srgbClr val="002060"/>
                </a:solidFill>
              </a:rPr>
              <a:t> </a:t>
            </a:r>
            <a:r>
              <a:rPr lang="ru-RU" dirty="0" err="1" smtClean="0">
                <a:solidFill>
                  <a:srgbClr val="002060"/>
                </a:solidFill>
              </a:rPr>
              <a:t>застосування</a:t>
            </a:r>
            <a:r>
              <a:rPr lang="ru-RU" dirty="0" smtClean="0">
                <a:solidFill>
                  <a:srgbClr val="002060"/>
                </a:solidFill>
              </a:rPr>
              <a:t>, стояча вода </a:t>
            </a:r>
            <a:r>
              <a:rPr lang="ru-RU" dirty="0" err="1" smtClean="0">
                <a:solidFill>
                  <a:srgbClr val="002060"/>
                </a:solidFill>
              </a:rPr>
              <a:t>цвіте</a:t>
            </a:r>
            <a:r>
              <a:rPr lang="ru-RU" dirty="0" smtClean="0">
                <a:solidFill>
                  <a:srgbClr val="002060"/>
                </a:solidFill>
              </a:rPr>
              <a:t>, а на </a:t>
            </a:r>
            <a:r>
              <a:rPr lang="ru-RU" dirty="0" err="1" smtClean="0">
                <a:solidFill>
                  <a:srgbClr val="002060"/>
                </a:solidFill>
              </a:rPr>
              <a:t>холоді</a:t>
            </a:r>
            <a:r>
              <a:rPr lang="ru-RU" dirty="0" smtClean="0">
                <a:solidFill>
                  <a:srgbClr val="002060"/>
                </a:solidFill>
              </a:rPr>
              <a:t> </a:t>
            </a:r>
            <a:r>
              <a:rPr lang="ru-RU" dirty="0" err="1" smtClean="0">
                <a:solidFill>
                  <a:srgbClr val="002060"/>
                </a:solidFill>
              </a:rPr>
              <a:t>вкривається</a:t>
            </a:r>
            <a:r>
              <a:rPr lang="ru-RU" dirty="0" smtClean="0">
                <a:solidFill>
                  <a:srgbClr val="002060"/>
                </a:solidFill>
              </a:rPr>
              <a:t> </a:t>
            </a:r>
            <a:r>
              <a:rPr lang="ru-RU" dirty="0" err="1" smtClean="0">
                <a:solidFill>
                  <a:srgbClr val="002060"/>
                </a:solidFill>
              </a:rPr>
              <a:t>кригою</a:t>
            </a:r>
            <a:r>
              <a:rPr lang="ru-RU" dirty="0" smtClean="0">
                <a:solidFill>
                  <a:srgbClr val="002060"/>
                </a:solidFill>
              </a:rPr>
              <a:t>, </a:t>
            </a:r>
            <a:r>
              <a:rPr lang="ru-RU" dirty="0" err="1" smtClean="0">
                <a:solidFill>
                  <a:srgbClr val="002060"/>
                </a:solidFill>
              </a:rPr>
              <a:t>розум</a:t>
            </a:r>
            <a:r>
              <a:rPr lang="ru-RU" dirty="0" smtClean="0">
                <a:solidFill>
                  <a:srgbClr val="002060"/>
                </a:solidFill>
              </a:rPr>
              <a:t> же </a:t>
            </a:r>
            <a:r>
              <a:rPr lang="ru-RU" dirty="0" err="1" smtClean="0">
                <a:solidFill>
                  <a:srgbClr val="002060"/>
                </a:solidFill>
              </a:rPr>
              <a:t>людини</a:t>
            </a:r>
            <a:r>
              <a:rPr lang="ru-RU" dirty="0" smtClean="0">
                <a:solidFill>
                  <a:srgbClr val="002060"/>
                </a:solidFill>
              </a:rPr>
              <a:t>, не </a:t>
            </a:r>
            <a:r>
              <a:rPr lang="ru-RU" dirty="0" err="1" smtClean="0">
                <a:solidFill>
                  <a:srgbClr val="002060"/>
                </a:solidFill>
              </a:rPr>
              <a:t>знаходячи</a:t>
            </a:r>
            <a:r>
              <a:rPr lang="ru-RU" dirty="0" smtClean="0">
                <a:solidFill>
                  <a:srgbClr val="002060"/>
                </a:solidFill>
              </a:rPr>
              <a:t> </a:t>
            </a:r>
            <a:r>
              <a:rPr lang="ru-RU" dirty="0" err="1" smtClean="0">
                <a:solidFill>
                  <a:srgbClr val="002060"/>
                </a:solidFill>
              </a:rPr>
              <a:t>собі</a:t>
            </a:r>
            <a:r>
              <a:rPr lang="ru-RU" dirty="0" smtClean="0">
                <a:solidFill>
                  <a:srgbClr val="002060"/>
                </a:solidFill>
              </a:rPr>
              <a:t> </a:t>
            </a:r>
            <a:r>
              <a:rPr lang="ru-RU" dirty="0" err="1" smtClean="0">
                <a:solidFill>
                  <a:srgbClr val="002060"/>
                </a:solidFill>
              </a:rPr>
              <a:t>застосування</a:t>
            </a:r>
            <a:r>
              <a:rPr lang="ru-RU" dirty="0" smtClean="0">
                <a:solidFill>
                  <a:srgbClr val="002060"/>
                </a:solidFill>
              </a:rPr>
              <a:t>, </a:t>
            </a:r>
            <a:r>
              <a:rPr lang="ru-RU" dirty="0" err="1" smtClean="0">
                <a:solidFill>
                  <a:srgbClr val="002060"/>
                </a:solidFill>
              </a:rPr>
              <a:t>хиріє</a:t>
            </a:r>
            <a:r>
              <a:rPr lang="ru-RU" dirty="0" smtClean="0">
                <a:solidFill>
                  <a:srgbClr val="002060"/>
                </a:solidFill>
              </a:rPr>
              <a:t>.</a:t>
            </a:r>
          </a:p>
          <a:p>
            <a:pPr>
              <a:buFont typeface="Wingdings" pitchFamily="2" charset="2"/>
              <a:buChar char="ü"/>
            </a:pPr>
            <a:endParaRPr lang="ru-RU" dirty="0" smtClean="0">
              <a:solidFill>
                <a:srgbClr val="002060"/>
              </a:solidFill>
            </a:endParaRPr>
          </a:p>
          <a:p>
            <a:pPr>
              <a:buFont typeface="Wingdings" pitchFamily="2" charset="2"/>
              <a:buChar char="ü"/>
            </a:pPr>
            <a:r>
              <a:rPr lang="ru-RU" dirty="0" err="1" smtClean="0">
                <a:solidFill>
                  <a:srgbClr val="002060"/>
                </a:solidFill>
              </a:rPr>
              <a:t>Хоча</a:t>
            </a:r>
            <a:r>
              <a:rPr lang="ru-RU" dirty="0" smtClean="0">
                <a:solidFill>
                  <a:srgbClr val="002060"/>
                </a:solidFill>
              </a:rPr>
              <a:t> б над тобою </a:t>
            </a:r>
            <a:r>
              <a:rPr lang="ru-RU" dirty="0" err="1" smtClean="0">
                <a:solidFill>
                  <a:srgbClr val="002060"/>
                </a:solidFill>
              </a:rPr>
              <a:t>було</a:t>
            </a:r>
            <a:r>
              <a:rPr lang="ru-RU" dirty="0" smtClean="0">
                <a:solidFill>
                  <a:srgbClr val="002060"/>
                </a:solidFill>
              </a:rPr>
              <a:t> сто </a:t>
            </a:r>
            <a:r>
              <a:rPr lang="ru-RU" dirty="0" err="1" smtClean="0">
                <a:solidFill>
                  <a:srgbClr val="002060"/>
                </a:solidFill>
              </a:rPr>
              <a:t>вчителів</a:t>
            </a:r>
            <a:r>
              <a:rPr lang="ru-RU" dirty="0" smtClean="0">
                <a:solidFill>
                  <a:srgbClr val="002060"/>
                </a:solidFill>
              </a:rPr>
              <a:t> – вони </a:t>
            </a:r>
            <a:r>
              <a:rPr lang="ru-RU" dirty="0" err="1" smtClean="0">
                <a:solidFill>
                  <a:srgbClr val="002060"/>
                </a:solidFill>
              </a:rPr>
              <a:t>будуть</a:t>
            </a:r>
            <a:r>
              <a:rPr lang="ru-RU" dirty="0" smtClean="0">
                <a:solidFill>
                  <a:srgbClr val="002060"/>
                </a:solidFill>
              </a:rPr>
              <a:t> </a:t>
            </a:r>
            <a:r>
              <a:rPr lang="ru-RU" dirty="0" err="1" smtClean="0">
                <a:solidFill>
                  <a:srgbClr val="002060"/>
                </a:solidFill>
              </a:rPr>
              <a:t>безсилі</a:t>
            </a:r>
            <a:r>
              <a:rPr lang="ru-RU" dirty="0" smtClean="0">
                <a:solidFill>
                  <a:srgbClr val="002060"/>
                </a:solidFill>
              </a:rPr>
              <a:t>, </a:t>
            </a:r>
            <a:r>
              <a:rPr lang="ru-RU" dirty="0" err="1" smtClean="0">
                <a:solidFill>
                  <a:srgbClr val="002060"/>
                </a:solidFill>
              </a:rPr>
              <a:t>якщо</a:t>
            </a:r>
            <a:r>
              <a:rPr lang="ru-RU" dirty="0" smtClean="0">
                <a:solidFill>
                  <a:srgbClr val="002060"/>
                </a:solidFill>
              </a:rPr>
              <a:t> </a:t>
            </a:r>
            <a:r>
              <a:rPr lang="ru-RU" dirty="0" err="1" smtClean="0">
                <a:solidFill>
                  <a:srgbClr val="002060"/>
                </a:solidFill>
              </a:rPr>
              <a:t>ти</a:t>
            </a:r>
            <a:r>
              <a:rPr lang="ru-RU" dirty="0" smtClean="0">
                <a:solidFill>
                  <a:srgbClr val="002060"/>
                </a:solidFill>
              </a:rPr>
              <a:t> не </a:t>
            </a:r>
            <a:r>
              <a:rPr lang="ru-RU" dirty="0" err="1" smtClean="0">
                <a:solidFill>
                  <a:srgbClr val="002060"/>
                </a:solidFill>
              </a:rPr>
              <a:t>зможеш</a:t>
            </a:r>
            <a:r>
              <a:rPr lang="ru-RU" dirty="0" smtClean="0">
                <a:solidFill>
                  <a:srgbClr val="002060"/>
                </a:solidFill>
              </a:rPr>
              <a:t> сам </a:t>
            </a:r>
            <a:r>
              <a:rPr lang="ru-RU" dirty="0" err="1" smtClean="0">
                <a:solidFill>
                  <a:srgbClr val="002060"/>
                </a:solidFill>
              </a:rPr>
              <a:t>змусити</a:t>
            </a:r>
            <a:r>
              <a:rPr lang="ru-RU" dirty="0" smtClean="0">
                <a:solidFill>
                  <a:srgbClr val="002060"/>
                </a:solidFill>
              </a:rPr>
              <a:t> себе до </a:t>
            </a:r>
            <a:r>
              <a:rPr lang="ru-RU" dirty="0" err="1" smtClean="0">
                <a:solidFill>
                  <a:srgbClr val="002060"/>
                </a:solidFill>
              </a:rPr>
              <a:t>праці</a:t>
            </a:r>
            <a:r>
              <a:rPr lang="ru-RU" dirty="0" smtClean="0">
                <a:solidFill>
                  <a:srgbClr val="002060"/>
                </a:solidFill>
              </a:rPr>
              <a:t> і сам </a:t>
            </a:r>
            <a:r>
              <a:rPr lang="ru-RU" dirty="0" err="1" smtClean="0">
                <a:solidFill>
                  <a:srgbClr val="002060"/>
                </a:solidFill>
              </a:rPr>
              <a:t>вимагати</a:t>
            </a:r>
            <a:r>
              <a:rPr lang="ru-RU" dirty="0" smtClean="0">
                <a:solidFill>
                  <a:srgbClr val="002060"/>
                </a:solidFill>
              </a:rPr>
              <a:t> </a:t>
            </a:r>
            <a:r>
              <a:rPr lang="ru-RU" dirty="0" err="1" smtClean="0">
                <a:solidFill>
                  <a:srgbClr val="002060"/>
                </a:solidFill>
              </a:rPr>
              <a:t>її</a:t>
            </a:r>
            <a:r>
              <a:rPr lang="ru-RU" dirty="0" smtClean="0">
                <a:solidFill>
                  <a:srgbClr val="002060"/>
                </a:solidFill>
              </a:rPr>
              <a:t> </a:t>
            </a:r>
            <a:r>
              <a:rPr lang="ru-RU" dirty="0" err="1" smtClean="0">
                <a:solidFill>
                  <a:srgbClr val="002060"/>
                </a:solidFill>
              </a:rPr>
              <a:t>від</a:t>
            </a:r>
            <a:r>
              <a:rPr lang="ru-RU" dirty="0" smtClean="0">
                <a:solidFill>
                  <a:srgbClr val="002060"/>
                </a:solidFill>
              </a:rPr>
              <a:t> себе.</a:t>
            </a:r>
          </a:p>
          <a:p>
            <a:pPr>
              <a:buFont typeface="Wingdings" pitchFamily="2" charset="2"/>
              <a:buChar char="ü"/>
            </a:pPr>
            <a:endParaRPr lang="ru-RU" dirty="0" smtClean="0">
              <a:solidFill>
                <a:srgbClr val="002060"/>
              </a:solidFill>
            </a:endParaRPr>
          </a:p>
          <a:p>
            <a:pPr>
              <a:buFont typeface="Wingdings" pitchFamily="2" charset="2"/>
              <a:buChar char="ü"/>
            </a:pPr>
            <a:r>
              <a:rPr lang="ru-RU" dirty="0" err="1" smtClean="0">
                <a:solidFill>
                  <a:srgbClr val="002060"/>
                </a:solidFill>
              </a:rPr>
              <a:t>Праця</a:t>
            </a:r>
            <a:r>
              <a:rPr lang="ru-RU" dirty="0" smtClean="0">
                <a:solidFill>
                  <a:srgbClr val="002060"/>
                </a:solidFill>
              </a:rPr>
              <a:t> – </a:t>
            </a:r>
            <a:r>
              <a:rPr lang="ru-RU" dirty="0" err="1" smtClean="0">
                <a:solidFill>
                  <a:srgbClr val="002060"/>
                </a:solidFill>
              </a:rPr>
              <a:t>це</a:t>
            </a:r>
            <a:r>
              <a:rPr lang="ru-RU" dirty="0" smtClean="0">
                <a:solidFill>
                  <a:srgbClr val="002060"/>
                </a:solidFill>
              </a:rPr>
              <a:t> </a:t>
            </a:r>
            <a:r>
              <a:rPr lang="ru-RU" dirty="0" err="1" smtClean="0">
                <a:solidFill>
                  <a:srgbClr val="002060"/>
                </a:solidFill>
              </a:rPr>
              <a:t>одне</a:t>
            </a:r>
            <a:r>
              <a:rPr lang="ru-RU" dirty="0" smtClean="0">
                <a:solidFill>
                  <a:srgbClr val="002060"/>
                </a:solidFill>
              </a:rPr>
              <a:t> </a:t>
            </a:r>
            <a:r>
              <a:rPr lang="ru-RU" dirty="0" err="1" smtClean="0">
                <a:solidFill>
                  <a:srgbClr val="002060"/>
                </a:solidFill>
              </a:rPr>
              <a:t>з</a:t>
            </a:r>
            <a:r>
              <a:rPr lang="ru-RU" dirty="0" smtClean="0">
                <a:solidFill>
                  <a:srgbClr val="002060"/>
                </a:solidFill>
              </a:rPr>
              <a:t> </a:t>
            </a:r>
            <a:r>
              <a:rPr lang="ru-RU" dirty="0" err="1" smtClean="0">
                <a:solidFill>
                  <a:srgbClr val="002060"/>
                </a:solidFill>
              </a:rPr>
              <a:t>найчистіших</a:t>
            </a:r>
            <a:r>
              <a:rPr lang="ru-RU" dirty="0" smtClean="0">
                <a:solidFill>
                  <a:srgbClr val="002060"/>
                </a:solidFill>
              </a:rPr>
              <a:t> і </a:t>
            </a:r>
            <a:r>
              <a:rPr lang="ru-RU" dirty="0" err="1" smtClean="0">
                <a:solidFill>
                  <a:srgbClr val="002060"/>
                </a:solidFill>
              </a:rPr>
              <a:t>найшляхетніших</a:t>
            </a:r>
            <a:r>
              <a:rPr lang="ru-RU" dirty="0" smtClean="0">
                <a:solidFill>
                  <a:srgbClr val="002060"/>
                </a:solidFill>
              </a:rPr>
              <a:t> </a:t>
            </a:r>
            <a:r>
              <a:rPr lang="ru-RU" dirty="0" err="1" smtClean="0">
                <a:solidFill>
                  <a:srgbClr val="002060"/>
                </a:solidFill>
              </a:rPr>
              <a:t>джерел</a:t>
            </a:r>
            <a:r>
              <a:rPr lang="ru-RU" dirty="0" smtClean="0">
                <a:solidFill>
                  <a:srgbClr val="002060"/>
                </a:solidFill>
              </a:rPr>
              <a:t> </a:t>
            </a:r>
            <a:r>
              <a:rPr lang="ru-RU" dirty="0" err="1" smtClean="0">
                <a:solidFill>
                  <a:srgbClr val="002060"/>
                </a:solidFill>
              </a:rPr>
              <a:t>емоційного</a:t>
            </a:r>
            <a:r>
              <a:rPr lang="ru-RU" dirty="0" smtClean="0">
                <a:solidFill>
                  <a:srgbClr val="002060"/>
                </a:solidFill>
              </a:rPr>
              <a:t> стану, </a:t>
            </a:r>
            <a:r>
              <a:rPr lang="ru-RU" dirty="0" err="1" smtClean="0">
                <a:solidFill>
                  <a:srgbClr val="002060"/>
                </a:solidFill>
              </a:rPr>
              <a:t>радості</a:t>
            </a:r>
            <a:r>
              <a:rPr lang="ru-RU" dirty="0" smtClean="0">
                <a:solidFill>
                  <a:srgbClr val="002060"/>
                </a:solidFill>
              </a:rPr>
              <a:t> </a:t>
            </a:r>
            <a:r>
              <a:rPr lang="ru-RU" dirty="0" err="1" smtClean="0">
                <a:solidFill>
                  <a:srgbClr val="002060"/>
                </a:solidFill>
              </a:rPr>
              <a:t>діяння</a:t>
            </a:r>
            <a:r>
              <a:rPr lang="ru-RU" dirty="0" smtClean="0">
                <a:solidFill>
                  <a:srgbClr val="002060"/>
                </a:solidFill>
              </a:rPr>
              <a:t>, </a:t>
            </a:r>
            <a:r>
              <a:rPr lang="ru-RU" dirty="0" err="1" smtClean="0">
                <a:solidFill>
                  <a:srgbClr val="002060"/>
                </a:solidFill>
              </a:rPr>
              <a:t>творення</a:t>
            </a:r>
            <a:r>
              <a:rPr lang="ru-RU" dirty="0" smtClean="0">
                <a:solidFill>
                  <a:srgbClr val="002060"/>
                </a:solidFill>
              </a:rPr>
              <a:t>. Думка, </a:t>
            </a:r>
            <a:r>
              <a:rPr lang="ru-RU" dirty="0" err="1" smtClean="0">
                <a:solidFill>
                  <a:srgbClr val="002060"/>
                </a:solidFill>
              </a:rPr>
              <a:t>що</a:t>
            </a:r>
            <a:r>
              <a:rPr lang="ru-RU" dirty="0" smtClean="0">
                <a:solidFill>
                  <a:srgbClr val="002060"/>
                </a:solidFill>
              </a:rPr>
              <a:t> </a:t>
            </a:r>
            <a:r>
              <a:rPr lang="ru-RU" dirty="0" err="1" smtClean="0">
                <a:solidFill>
                  <a:srgbClr val="002060"/>
                </a:solidFill>
              </a:rPr>
              <a:t>народжена</a:t>
            </a:r>
            <a:r>
              <a:rPr lang="ru-RU" dirty="0" smtClean="0">
                <a:solidFill>
                  <a:srgbClr val="002060"/>
                </a:solidFill>
              </a:rPr>
              <a:t>, </a:t>
            </a:r>
            <a:r>
              <a:rPr lang="ru-RU" dirty="0" err="1" smtClean="0">
                <a:solidFill>
                  <a:srgbClr val="002060"/>
                </a:solidFill>
              </a:rPr>
              <a:t>збуджена</a:t>
            </a:r>
            <a:r>
              <a:rPr lang="ru-RU" dirty="0" smtClean="0">
                <a:solidFill>
                  <a:srgbClr val="002060"/>
                </a:solidFill>
              </a:rPr>
              <a:t>, </a:t>
            </a:r>
            <a:r>
              <a:rPr lang="ru-RU" dirty="0" err="1" smtClean="0">
                <a:solidFill>
                  <a:srgbClr val="002060"/>
                </a:solidFill>
              </a:rPr>
              <a:t>витончена</a:t>
            </a:r>
            <a:r>
              <a:rPr lang="ru-RU" dirty="0" smtClean="0">
                <a:solidFill>
                  <a:srgbClr val="002060"/>
                </a:solidFill>
              </a:rPr>
              <a:t> в </a:t>
            </a:r>
            <a:r>
              <a:rPr lang="ru-RU" dirty="0" err="1" smtClean="0">
                <a:solidFill>
                  <a:srgbClr val="002060"/>
                </a:solidFill>
              </a:rPr>
              <a:t>праці</a:t>
            </a:r>
            <a:r>
              <a:rPr lang="ru-RU" dirty="0" smtClean="0">
                <a:solidFill>
                  <a:srgbClr val="002060"/>
                </a:solidFill>
              </a:rPr>
              <a:t>, </a:t>
            </a:r>
            <a:r>
              <a:rPr lang="ru-RU" dirty="0" err="1" smtClean="0">
                <a:solidFill>
                  <a:srgbClr val="002060"/>
                </a:solidFill>
              </a:rPr>
              <a:t>стає</a:t>
            </a:r>
            <a:r>
              <a:rPr lang="ru-RU" dirty="0" smtClean="0">
                <a:solidFill>
                  <a:srgbClr val="002060"/>
                </a:solidFill>
              </a:rPr>
              <a:t> </a:t>
            </a:r>
            <a:r>
              <a:rPr lang="ru-RU" dirty="0" err="1" smtClean="0">
                <a:solidFill>
                  <a:srgbClr val="002060"/>
                </a:solidFill>
              </a:rPr>
              <a:t>радісною</a:t>
            </a:r>
            <a:r>
              <a:rPr lang="ru-RU" dirty="0" smtClean="0">
                <a:solidFill>
                  <a:srgbClr val="002060"/>
                </a:solidFill>
              </a:rPr>
              <a:t>, </a:t>
            </a:r>
            <a:r>
              <a:rPr lang="ru-RU" dirty="0" err="1" smtClean="0">
                <a:solidFill>
                  <a:srgbClr val="002060"/>
                </a:solidFill>
              </a:rPr>
              <a:t>оптимістичною</a:t>
            </a:r>
            <a:r>
              <a:rPr lang="ru-RU" dirty="0" smtClean="0">
                <a:solidFill>
                  <a:srgbClr val="002060"/>
                </a:solidFill>
              </a:rPr>
              <a:t>.</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3008313" cy="5770562"/>
          </a:xfrm>
        </p:spPr>
        <p:txBody>
          <a:bodyPr>
            <a:normAutofit fontScale="90000"/>
          </a:bodyPr>
          <a:lstStyle/>
          <a:p>
            <a:r>
              <a:rPr lang="ru-RU" dirty="0" smtClean="0">
                <a:latin typeface="Times New Roman" pitchFamily="18" charset="0"/>
                <a:cs typeface="Times New Roman" pitchFamily="18" charset="0"/>
              </a:rPr>
              <a:t>За свою </a:t>
            </a:r>
            <a:r>
              <a:rPr lang="ru-RU" dirty="0" err="1" smtClean="0">
                <a:latin typeface="Times New Roman" pitchFamily="18" charset="0"/>
                <a:cs typeface="Times New Roman" pitchFamily="18" charset="0"/>
              </a:rPr>
              <a:t>педагогічну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працю</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Сухомлинський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нагороджений</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двома</a:t>
            </a:r>
            <a:r>
              <a:rPr lang="ru-RU" dirty="0" smtClean="0">
                <a:latin typeface="Times New Roman" pitchFamily="18" charset="0"/>
                <a:cs typeface="Times New Roman" pitchFamily="18" charset="0"/>
              </a:rPr>
              <a:t> орденами </a:t>
            </a:r>
            <a:r>
              <a:rPr lang="ru-RU" dirty="0" err="1" smtClean="0">
                <a:latin typeface="Times New Roman" pitchFamily="18" charset="0"/>
                <a:cs typeface="Times New Roman" pitchFamily="18" charset="0"/>
              </a:rPr>
              <a:t>Леніна</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багатьма</a:t>
            </a:r>
            <a:r>
              <a:rPr lang="ru-RU" dirty="0" smtClean="0">
                <a:latin typeface="Times New Roman" pitchFamily="18" charset="0"/>
                <a:cs typeface="Times New Roman" pitchFamily="18" charset="0"/>
              </a:rPr>
              <a:t> медалями Союзу РСР;</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1958 року </a:t>
            </a:r>
            <a:r>
              <a:rPr lang="ru-RU" dirty="0" err="1" smtClean="0">
                <a:latin typeface="Times New Roman" pitchFamily="18" charset="0"/>
                <a:cs typeface="Times New Roman" pitchFamily="18" charset="0"/>
              </a:rPr>
              <a:t>Сухомлинський</a:t>
            </a:r>
            <a:r>
              <a:rPr lang="ru-RU" dirty="0" smtClean="0">
                <a:latin typeface="Times New Roman" pitchFamily="18" charset="0"/>
                <a:cs typeface="Times New Roman" pitchFamily="18" charset="0"/>
              </a:rPr>
              <a:t> — </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член-кореспондент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Академії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Педагогічних</a:t>
            </a:r>
            <a:r>
              <a:rPr lang="ru-RU" dirty="0" smtClean="0">
                <a:latin typeface="Times New Roman" pitchFamily="18" charset="0"/>
                <a:cs typeface="Times New Roman" pitchFamily="18" charset="0"/>
              </a:rPr>
              <a:t> Наук РРФСР, а з1968 р. СРСР;</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1958 р. </a:t>
            </a:r>
            <a:r>
              <a:rPr lang="ru-RU" dirty="0" err="1" smtClean="0">
                <a:latin typeface="Times New Roman" pitchFamily="18" charset="0"/>
                <a:cs typeface="Times New Roman" pitchFamily="18" charset="0"/>
              </a:rPr>
              <a:t>Заслужений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вчитель</a:t>
            </a:r>
            <a:r>
              <a:rPr lang="ru-RU" dirty="0" smtClean="0">
                <a:latin typeface="Times New Roman" pitchFamily="18" charset="0"/>
                <a:cs typeface="Times New Roman" pitchFamily="18" charset="0"/>
              </a:rPr>
              <a:t> УРСР;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 1968 </a:t>
            </a:r>
            <a:r>
              <a:rPr lang="ru-RU" dirty="0" err="1" smtClean="0">
                <a:latin typeface="Times New Roman" pitchFamily="18" charset="0"/>
                <a:cs typeface="Times New Roman" pitchFamily="18" charset="0"/>
              </a:rPr>
              <a:t>році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було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присвоєно</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звання</a:t>
            </a:r>
            <a:r>
              <a:rPr lang="ru-RU" dirty="0" smtClean="0">
                <a:latin typeface="Times New Roman" pitchFamily="18" charset="0"/>
                <a:cs typeface="Times New Roman" pitchFamily="18" charset="0"/>
              </a:rPr>
              <a:t> Героя </a:t>
            </a:r>
            <a:r>
              <a:rPr lang="ru-RU" dirty="0" err="1" smtClean="0">
                <a:latin typeface="Times New Roman" pitchFamily="18" charset="0"/>
                <a:cs typeface="Times New Roman" pitchFamily="18" charset="0"/>
              </a:rPr>
              <a:t>Соціалістичної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праці</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endParaRPr lang="ru-RU" dirty="0"/>
          </a:p>
        </p:txBody>
      </p:sp>
      <p:pic>
        <p:nvPicPr>
          <p:cNvPr id="5122" name="Picture 2" descr="D:\скачано\64615891_Suhomlinskiy_VasilAleksandr.jpg"/>
          <p:cNvPicPr>
            <a:picLocks noChangeAspect="1" noChangeArrowheads="1"/>
          </p:cNvPicPr>
          <p:nvPr/>
        </p:nvPicPr>
        <p:blipFill>
          <a:blip r:embed="rId2" cstate="print"/>
          <a:srcRect/>
          <a:stretch>
            <a:fillRect/>
          </a:stretch>
        </p:blipFill>
        <p:spPr bwMode="auto">
          <a:xfrm>
            <a:off x="4283969" y="622555"/>
            <a:ext cx="4032448" cy="5607058"/>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TS03001030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F48AD7-791F-459C-A9D3-5B9A7D9B96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TS030010304</Template>
  <TotalTime>131</TotalTime>
  <Words>567</Words>
  <Application>Microsoft Office PowerPoint</Application>
  <PresentationFormat>Экран (4:3)</PresentationFormat>
  <Paragraphs>36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TS030010304</vt:lpstr>
      <vt:lpstr>Василь Олександрович Сухомлинський</vt:lpstr>
      <vt:lpstr>Сухомлинський Василь Олександрович  (1918-1970)</vt:lpstr>
      <vt:lpstr>Слайд 3</vt:lpstr>
      <vt:lpstr>Слайд 4</vt:lpstr>
      <vt:lpstr>Слайд 5</vt:lpstr>
      <vt:lpstr>Слайд 6</vt:lpstr>
      <vt:lpstr>В. А. Сухомлинський — автор  48 монографії і брошури,  більше 600 статей,  1500 оповідань і казок.  Твори В. Сухомлинського  видані 59-а мовами світу, загальним  тиражем майже 15 млн. примірників.  Книга «Серце віддаю дітям»  перекладена на 32 мови   світу і витримала 55 видань  </vt:lpstr>
      <vt:lpstr>Афоризми Василя Сухомлинського </vt:lpstr>
      <vt:lpstr>За свою педагогічну працю  Сухомлинський  був нагороджений:   - двома орденами Леніна;  - багатьма медалями Союзу РСР; з 1958 року Сухомлинський —  член-кореспондент  Академії Педагогічних Наук РРФСР, а з1968 р. СРСР; - з 1958 р. Заслужений вчитель УРСР;  в 1968 році йому було присвоєно  звання Героя Соціалістичної праці.  </vt:lpstr>
      <vt:lpstr>В. О. СУХОМЛИНСЬКОМУ  …Поховали його. Поховали його. Похова… Ще й землі намели, мов прибили довічну печать. Скрушно горблять поставу тепер мовчазні дерева. Не мовчать дерева. Не мовчать. Безголосно кричать, Він упав горілиць, мов косою підрубаний злак. На губах схолоднілих запеклася осмута німа. Самотинна пора в Павлиші. Як же сталося так – Був такий чоловік, отакий чоловік! І нема?...                            В. О. Базилевський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Василь Олександрович Сухомлинський</dc:title>
  <dc:creator>User</dc:creator>
  <cp:keywords/>
  <cp:lastModifiedBy>User</cp:lastModifiedBy>
  <cp:revision>14</cp:revision>
  <dcterms:created xsi:type="dcterms:W3CDTF">2013-09-26T13:04:36Z</dcterms:created>
  <dcterms:modified xsi:type="dcterms:W3CDTF">2013-09-26T15:15:44Z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TC300103049990</vt:lpwstr>
  </property>
</Properties>
</file>