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2D985-A307-46CB-84E1-1CC855C2B30C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F6BD7A-8300-4E97-BCAA-B357A5B9E83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6BD7A-8300-4E97-BCAA-B357A5B9E83D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CF1F-2406-41D6-8028-F69FEAE3B580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9B22-8F53-4108-922E-7A12084C7F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CF1F-2406-41D6-8028-F69FEAE3B580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9B22-8F53-4108-922E-7A12084C7F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CF1F-2406-41D6-8028-F69FEAE3B580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9B22-8F53-4108-922E-7A12084C7F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CF1F-2406-41D6-8028-F69FEAE3B580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9B22-8F53-4108-922E-7A12084C7F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CF1F-2406-41D6-8028-F69FEAE3B580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9B22-8F53-4108-922E-7A12084C7F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CF1F-2406-41D6-8028-F69FEAE3B580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9B22-8F53-4108-922E-7A12084C7F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CF1F-2406-41D6-8028-F69FEAE3B580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9B22-8F53-4108-922E-7A12084C7F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CF1F-2406-41D6-8028-F69FEAE3B580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9B22-8F53-4108-922E-7A12084C7F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CF1F-2406-41D6-8028-F69FEAE3B580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9B22-8F53-4108-922E-7A12084C7F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CF1F-2406-41D6-8028-F69FEAE3B580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9B22-8F53-4108-922E-7A12084C7F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CF1F-2406-41D6-8028-F69FEAE3B580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9B22-8F53-4108-922E-7A12084C7F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CF1F-2406-41D6-8028-F69FEAE3B580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39B22-8F53-4108-922E-7A12084C7FE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00042"/>
            <a:ext cx="7772400" cy="1470025"/>
          </a:xfrm>
        </p:spPr>
        <p:txBody>
          <a:bodyPr/>
          <a:lstStyle/>
          <a:p>
            <a:r>
              <a:rPr lang="en-US" i="1" dirty="0" err="1" smtClean="0">
                <a:solidFill>
                  <a:schemeClr val="bg1"/>
                </a:solidFill>
              </a:rPr>
              <a:t>Nikanor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Onatskiy</a:t>
            </a:r>
            <a:r>
              <a:rPr lang="en-US" i="1" dirty="0" smtClean="0">
                <a:solidFill>
                  <a:schemeClr val="bg1"/>
                </a:solidFill>
              </a:rPr>
              <a:t> art gallery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928934"/>
            <a:ext cx="7343804" cy="2709866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Sumy regional art museum named after </a:t>
            </a:r>
            <a:r>
              <a:rPr lang="en-US" dirty="0" err="1" smtClean="0">
                <a:solidFill>
                  <a:schemeClr val="bg1"/>
                </a:solidFill>
              </a:rPr>
              <a:t>N.Onatskiy</a:t>
            </a:r>
            <a:r>
              <a:rPr lang="en-US" dirty="0" smtClean="0">
                <a:solidFill>
                  <a:schemeClr val="bg1"/>
                </a:solidFill>
              </a:rPr>
              <a:t> is a state museum in the town Sumy. It owes both</a:t>
            </a:r>
            <a:r>
              <a:rPr lang="uk-UA" dirty="0" smtClean="0">
                <a:solidFill>
                  <a:schemeClr val="bg1"/>
                </a:solidFill>
              </a:rPr>
              <a:t>: </a:t>
            </a:r>
            <a:r>
              <a:rPr lang="en-US" dirty="0" smtClean="0">
                <a:solidFill>
                  <a:schemeClr val="bg1"/>
                </a:solidFill>
              </a:rPr>
              <a:t>works of Ukrainian and foreign art.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643314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</a:rPr>
              <a:t>Nikanor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Onatskiy</a:t>
            </a:r>
            <a:r>
              <a:rPr lang="en-US" dirty="0" smtClean="0">
                <a:solidFill>
                  <a:srgbClr val="C00000"/>
                </a:solidFill>
              </a:rPr>
              <a:t> with his family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636"/>
            <a:ext cx="8229600" cy="1125527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dirty="0" err="1" smtClean="0">
                <a:solidFill>
                  <a:srgbClr val="C00000"/>
                </a:solidFill>
              </a:rPr>
              <a:t>Nikanor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Onatskiy</a:t>
            </a:r>
            <a:r>
              <a:rPr lang="en-US" dirty="0" smtClean="0">
                <a:solidFill>
                  <a:srgbClr val="C00000"/>
                </a:solidFill>
              </a:rPr>
              <a:t> (1875-1937) is a prominent Ukrainian artist and teacher. He is one of the students of </a:t>
            </a:r>
            <a:r>
              <a:rPr lang="en-US" dirty="0" err="1" smtClean="0">
                <a:solidFill>
                  <a:srgbClr val="C00000"/>
                </a:solidFill>
              </a:rPr>
              <a:t>Ilya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Ryepin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 bit of history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museum was founded in 1920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collection mainly </a:t>
            </a:r>
            <a:r>
              <a:rPr lang="en-US" dirty="0" err="1" smtClean="0">
                <a:solidFill>
                  <a:schemeClr val="bg1"/>
                </a:solidFill>
              </a:rPr>
              <a:t>consited</a:t>
            </a:r>
            <a:r>
              <a:rPr lang="en-US" dirty="0" smtClean="0">
                <a:solidFill>
                  <a:schemeClr val="bg1"/>
                </a:solidFill>
              </a:rPr>
              <a:t> of art works from private </a:t>
            </a:r>
            <a:r>
              <a:rPr lang="en-US" dirty="0" err="1" smtClean="0">
                <a:solidFill>
                  <a:schemeClr val="bg1"/>
                </a:solidFill>
              </a:rPr>
              <a:t>colletions</a:t>
            </a:r>
            <a:r>
              <a:rPr lang="en-US" dirty="0" smtClean="0">
                <a:solidFill>
                  <a:schemeClr val="bg1"/>
                </a:solidFill>
              </a:rPr>
              <a:t>, including the collection of </a:t>
            </a:r>
            <a:r>
              <a:rPr lang="en-US" dirty="0" err="1" smtClean="0">
                <a:solidFill>
                  <a:schemeClr val="bg1"/>
                </a:solidFill>
              </a:rPr>
              <a:t>O.Hansen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building of the museum was built by the architect </a:t>
            </a:r>
            <a:r>
              <a:rPr lang="en-US" dirty="0" err="1" smtClean="0">
                <a:solidFill>
                  <a:schemeClr val="bg1"/>
                </a:solidFill>
              </a:rPr>
              <a:t>G.Scholz</a:t>
            </a:r>
            <a:r>
              <a:rPr lang="en-US" dirty="0" smtClean="0">
                <a:solidFill>
                  <a:schemeClr val="bg1"/>
                </a:solidFill>
              </a:rPr>
              <a:t> at the end of the 19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century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Museum today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 museum is located in Sumy downtown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It has more than 15000 exhibits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gallery consists of 2 departments: the department of decorative art and the department of folk decorative art;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One can find works of </a:t>
            </a:r>
            <a:r>
              <a:rPr lang="en-US" dirty="0" err="1" smtClean="0">
                <a:solidFill>
                  <a:schemeClr val="bg1"/>
                </a:solidFill>
              </a:rPr>
              <a:t>Borovykovskyy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Kiprenskyy</a:t>
            </a:r>
            <a:r>
              <a:rPr lang="en-US" dirty="0" smtClean="0">
                <a:solidFill>
                  <a:schemeClr val="bg1"/>
                </a:solidFill>
              </a:rPr>
              <a:t>, Shevchenko, </a:t>
            </a:r>
            <a:r>
              <a:rPr lang="en-US" dirty="0" err="1" smtClean="0">
                <a:solidFill>
                  <a:schemeClr val="bg1"/>
                </a:solidFill>
              </a:rPr>
              <a:t>Zhemchuzhnikov</a:t>
            </a:r>
            <a:r>
              <a:rPr lang="en-US" dirty="0" smtClean="0">
                <a:solidFill>
                  <a:schemeClr val="bg1"/>
                </a:solidFill>
              </a:rPr>
              <a:t>,  </a:t>
            </a:r>
            <a:r>
              <a:rPr lang="en-US" dirty="0" err="1" smtClean="0">
                <a:solidFill>
                  <a:schemeClr val="bg1"/>
                </a:solidFill>
              </a:rPr>
              <a:t>Ayvazovskiy</a:t>
            </a:r>
            <a:r>
              <a:rPr lang="en-US" dirty="0" smtClean="0">
                <a:solidFill>
                  <a:schemeClr val="bg1"/>
                </a:solidFill>
              </a:rPr>
              <a:t>. The painting on the background was created by </a:t>
            </a:r>
            <a:r>
              <a:rPr lang="en-US" dirty="0" err="1" smtClean="0">
                <a:solidFill>
                  <a:schemeClr val="bg1"/>
                </a:solidFill>
              </a:rPr>
              <a:t>Cherednichenko</a:t>
            </a:r>
            <a:r>
              <a:rPr lang="en-US" dirty="0" smtClean="0">
                <a:solidFill>
                  <a:schemeClr val="bg1"/>
                </a:solidFill>
              </a:rPr>
              <a:t> O. and is called ‘The cape, the road’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museum also contains a lot of ancient coins and sculptures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It has recently gained popularity thanks to different exhibitions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71942"/>
            <a:ext cx="8229600" cy="2054221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“</a:t>
            </a:r>
            <a:r>
              <a:rPr lang="en-US" dirty="0" err="1" smtClean="0">
                <a:solidFill>
                  <a:srgbClr val="FF0000"/>
                </a:solidFill>
              </a:rPr>
              <a:t>Horsewoman”,the</a:t>
            </a:r>
            <a:r>
              <a:rPr lang="en-US" dirty="0" smtClean="0">
                <a:solidFill>
                  <a:srgbClr val="FF0000"/>
                </a:solidFill>
              </a:rPr>
              <a:t> painting of Polish artist Julius Cossack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946655"/>
            <a:ext cx="8229600" cy="191134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painting of unknown Italian </a:t>
            </a:r>
            <a:r>
              <a:rPr lang="en-US" dirty="0" err="1" smtClean="0">
                <a:solidFill>
                  <a:schemeClr val="bg1"/>
                </a:solidFill>
              </a:rPr>
              <a:t>author,called</a:t>
            </a:r>
            <a:r>
              <a:rPr lang="en-US" dirty="0" smtClean="0">
                <a:solidFill>
                  <a:schemeClr val="bg1"/>
                </a:solidFill>
              </a:rPr>
              <a:t> ‘The sacrifice of Abraham’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</TotalTime>
  <Words>216</Words>
  <Application>Microsoft Office PowerPoint</Application>
  <PresentationFormat>Экран (4:3)</PresentationFormat>
  <Paragraphs>18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Nikanor Onatskiy art gallery</vt:lpstr>
      <vt:lpstr>Nikanor Onatskiy with his family</vt:lpstr>
      <vt:lpstr>A bit of history</vt:lpstr>
      <vt:lpstr>Museum today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Nikanor Onatskiy art gallery</dc:title>
  <dc:creator>Admin</dc:creator>
  <cp:lastModifiedBy>Admin</cp:lastModifiedBy>
  <cp:revision>8</cp:revision>
  <dcterms:created xsi:type="dcterms:W3CDTF">2014-04-08T18:50:41Z</dcterms:created>
  <dcterms:modified xsi:type="dcterms:W3CDTF">2014-04-08T19:47:48Z</dcterms:modified>
</cp:coreProperties>
</file>