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9" r:id="rId3"/>
    <p:sldId id="260" r:id="rId4"/>
    <p:sldId id="261" r:id="rId5"/>
    <p:sldId id="262" r:id="rId6"/>
    <p:sldId id="263" r:id="rId7"/>
    <p:sldId id="264" r:id="rId8"/>
    <p:sldId id="266" r:id="rId9"/>
    <p:sldId id="26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07.12.2013</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07.12.2013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07.12.2013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07.12.2013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07.12.2013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07.12.2013</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07.12.2013</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07.12.2013</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0" y="2420888"/>
            <a:ext cx="3600399" cy="1989748"/>
          </a:xfrm>
        </p:spPr>
        <p:txBody>
          <a:bodyPr>
            <a:normAutofit/>
          </a:bodyPr>
          <a:lstStyle/>
          <a:p>
            <a:pPr algn="ctr"/>
            <a:r>
              <a:rPr lang="en-US" dirty="0"/>
              <a:t> </a:t>
            </a:r>
            <a:r>
              <a:rPr lang="en-US" sz="4400" b="1" dirty="0">
                <a:effectLst>
                  <a:outerShdw blurRad="38100" dist="38100" dir="2700000" algn="tl">
                    <a:srgbClr val="000000">
                      <a:alpha val="43137"/>
                    </a:srgbClr>
                  </a:outerShdw>
                </a:effectLst>
              </a:rPr>
              <a:t>The most unusual pets</a:t>
            </a:r>
            <a:endParaRPr lang="ru-RU" sz="4400"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a:bodyPr>
          <a:lstStyle/>
          <a:p>
            <a:pPr algn="ctr"/>
            <a:r>
              <a:rPr lang="en-US" sz="3200" b="1" dirty="0" smtClean="0">
                <a:effectLst>
                  <a:outerShdw blurRad="38100" dist="38100" dir="2700000" algn="tl">
                    <a:srgbClr val="000000">
                      <a:alpha val="43137"/>
                    </a:srgbClr>
                  </a:outerShdw>
                </a:effectLst>
              </a:rPr>
              <a:t>Top-5</a:t>
            </a:r>
            <a:endParaRPr lang="ru-RU"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8761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692696"/>
            <a:ext cx="3319392" cy="694944"/>
          </a:xfrm>
        </p:spPr>
        <p:txBody>
          <a:bodyPr>
            <a:normAutofit/>
          </a:bodyPr>
          <a:lstStyle/>
          <a:p>
            <a:r>
              <a:rPr lang="en-US" sz="3600" b="1" dirty="0" smtClean="0">
                <a:effectLst>
                  <a:outerShdw blurRad="38100" dist="38100" dir="2700000" algn="tl">
                    <a:srgbClr val="000000">
                      <a:alpha val="43137"/>
                    </a:srgbClr>
                  </a:outerShdw>
                </a:effectLst>
              </a:rPr>
              <a:t>Start</a:t>
            </a:r>
            <a:endParaRPr lang="ru-RU" sz="3600" b="1" dirty="0">
              <a:effectLst>
                <a:outerShdw blurRad="38100" dist="38100" dir="2700000" algn="tl">
                  <a:srgbClr val="000000">
                    <a:alpha val="43137"/>
                  </a:srgbClr>
                </a:outerShdw>
              </a:effectLst>
            </a:endParaRPr>
          </a:p>
        </p:txBody>
      </p:sp>
      <p:sp>
        <p:nvSpPr>
          <p:cNvPr id="3" name="Рисунок 2"/>
          <p:cNvSpPr>
            <a:spLocks noGrp="1"/>
          </p:cNvSpPr>
          <p:nvPr>
            <p:ph type="pic" idx="1"/>
          </p:nvPr>
        </p:nvSpPr>
        <p:spPr/>
      </p:sp>
      <p:sp>
        <p:nvSpPr>
          <p:cNvPr id="4" name="Текст 3"/>
          <p:cNvSpPr>
            <a:spLocks noGrp="1"/>
          </p:cNvSpPr>
          <p:nvPr>
            <p:ph type="body" sz="half" idx="2"/>
          </p:nvPr>
        </p:nvSpPr>
        <p:spPr>
          <a:xfrm>
            <a:off x="4644008" y="1556792"/>
            <a:ext cx="3528392" cy="4536504"/>
          </a:xfrm>
        </p:spPr>
        <p:txBody>
          <a:bodyPr>
            <a:normAutofit/>
          </a:bodyPr>
          <a:lstStyle/>
          <a:p>
            <a:r>
              <a:rPr lang="en-US" sz="1800" dirty="0" smtClean="0"/>
              <a:t>In this presentation I want tell you </a:t>
            </a:r>
            <a:r>
              <a:rPr lang="en-US" sz="2000" dirty="0" smtClean="0"/>
              <a:t>about </a:t>
            </a:r>
            <a:r>
              <a:rPr lang="en-US" sz="2000" dirty="0"/>
              <a:t>more exotic, fun and cute pets. Preferably, these </a:t>
            </a:r>
            <a:r>
              <a:rPr lang="en-US" sz="2000" dirty="0" smtClean="0"/>
              <a:t>pets  don’t live </a:t>
            </a:r>
            <a:r>
              <a:rPr lang="en-US" sz="2000" dirty="0"/>
              <a:t>in </a:t>
            </a:r>
            <a:r>
              <a:rPr lang="en-US" sz="2000" dirty="0" smtClean="0"/>
              <a:t>Ukraine. Exotic </a:t>
            </a:r>
            <a:r>
              <a:rPr lang="en-US" sz="2000" dirty="0"/>
              <a:t>pets that can be considered rare or unusual kept by humans as pets. Certain Exotic pets are unfortunately endangered species and others are illegal to own. Exotic pets are attractive because they are different  all the absolute cutest!.</a:t>
            </a:r>
            <a:endParaRPr lang="ru-RU"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790" y="548680"/>
            <a:ext cx="3620926" cy="200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790" y="2555980"/>
            <a:ext cx="3620926" cy="180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790" y="4365104"/>
            <a:ext cx="363100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334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3600400" cy="720080"/>
          </a:xfrm>
        </p:spPr>
        <p:txBody>
          <a:bodyPr>
            <a:normAutofit fontScale="90000"/>
          </a:bodyPr>
          <a:lstStyle/>
          <a:p>
            <a:r>
              <a:rPr lang="en-US" b="1" dirty="0">
                <a:effectLst>
                  <a:outerShdw blurRad="38100" dist="38100" dir="2700000" algn="tl">
                    <a:srgbClr val="000000">
                      <a:alpha val="43137"/>
                    </a:srgbClr>
                  </a:outerShdw>
                </a:effectLst>
              </a:rPr>
              <a:t>First - Squirrel Monkey</a:t>
            </a:r>
            <a:endParaRPr lang="ru-RU" b="1" dirty="0">
              <a:effectLst>
                <a:outerShdw blurRad="38100" dist="38100" dir="2700000" algn="tl">
                  <a:srgbClr val="000000">
                    <a:alpha val="43137"/>
                  </a:srgbClr>
                </a:outerShdw>
              </a:effectLst>
            </a:endParaRPr>
          </a:p>
        </p:txBody>
      </p:sp>
      <p:sp>
        <p:nvSpPr>
          <p:cNvPr id="3" name="Рисунок 2"/>
          <p:cNvSpPr>
            <a:spLocks noGrp="1"/>
          </p:cNvSpPr>
          <p:nvPr>
            <p:ph type="pic" idx="1"/>
          </p:nvPr>
        </p:nvSpPr>
        <p:spPr/>
      </p:sp>
      <p:sp>
        <p:nvSpPr>
          <p:cNvPr id="4" name="Текст 3"/>
          <p:cNvSpPr>
            <a:spLocks noGrp="1"/>
          </p:cNvSpPr>
          <p:nvPr>
            <p:ph type="body" sz="half" idx="2"/>
          </p:nvPr>
        </p:nvSpPr>
        <p:spPr>
          <a:xfrm>
            <a:off x="4572000" y="1340768"/>
            <a:ext cx="3672408" cy="4752528"/>
          </a:xfrm>
        </p:spPr>
        <p:txBody>
          <a:bodyPr>
            <a:normAutofit/>
          </a:bodyPr>
          <a:lstStyle/>
          <a:p>
            <a:r>
              <a:rPr lang="en-US" sz="1800" dirty="0"/>
              <a:t>First pet </a:t>
            </a:r>
            <a:r>
              <a:rPr lang="en-US" sz="1800" dirty="0" smtClean="0"/>
              <a:t>is the </a:t>
            </a:r>
            <a:r>
              <a:rPr lang="en-US" sz="1800" dirty="0"/>
              <a:t>cutest monkey I </a:t>
            </a:r>
            <a:r>
              <a:rPr lang="en-US" sz="1800" dirty="0" smtClean="0"/>
              <a:t>saw</a:t>
            </a:r>
            <a:r>
              <a:rPr lang="en-US" sz="1800" dirty="0"/>
              <a:t>. The squirrel monkey is an adorable little primate that lives in the forest of Central and South America.</a:t>
            </a:r>
            <a:endParaRPr lang="en-US" sz="1800" dirty="0" smtClean="0"/>
          </a:p>
          <a:p>
            <a:r>
              <a:rPr lang="en-US" sz="1800" dirty="0"/>
              <a:t>Squirrel monkey fur is </a:t>
            </a:r>
            <a:r>
              <a:rPr lang="en-US" sz="1800" dirty="0" smtClean="0"/>
              <a:t>colored </a:t>
            </a:r>
            <a:r>
              <a:rPr lang="en-US" sz="1800" dirty="0"/>
              <a:t>olive at the shoulders and yellowish orange on its back and extremities. Their throat and the ears are white and their mouths are black. </a:t>
            </a:r>
          </a:p>
          <a:p>
            <a:r>
              <a:rPr lang="en-US" sz="1800" dirty="0"/>
              <a:t>Squirrel monkeys grow from 25 to 35 cm long, plus a 35 to 42 cm tail. </a:t>
            </a:r>
            <a:endParaRPr lang="ru-RU"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1"/>
            <a:ext cx="360040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62738"/>
            <a:ext cx="3600400" cy="224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125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3672408" cy="504056"/>
          </a:xfrm>
        </p:spPr>
        <p:txBody>
          <a:bodyPr>
            <a:normAutofit fontScale="90000"/>
          </a:bodyPr>
          <a:lstStyle/>
          <a:p>
            <a:r>
              <a:rPr lang="en-US" b="1" dirty="0" smtClean="0">
                <a:effectLst>
                  <a:outerShdw blurRad="38100" dist="38100" dir="2700000" algn="tl">
                    <a:srgbClr val="000000">
                      <a:alpha val="43137"/>
                    </a:srgbClr>
                  </a:outerShdw>
                </a:effectLst>
              </a:rPr>
              <a:t>Second - Fennec </a:t>
            </a:r>
            <a:r>
              <a:rPr lang="en-US" b="1" dirty="0">
                <a:effectLst>
                  <a:outerShdw blurRad="38100" dist="38100" dir="2700000" algn="tl">
                    <a:srgbClr val="000000">
                      <a:alpha val="43137"/>
                    </a:srgbClr>
                  </a:outerShdw>
                </a:effectLst>
              </a:rPr>
              <a:t>Fox</a:t>
            </a:r>
            <a:endParaRPr lang="ru-RU" b="1" dirty="0">
              <a:effectLst>
                <a:outerShdw blurRad="38100" dist="38100" dir="2700000" algn="tl">
                  <a:srgbClr val="000000">
                    <a:alpha val="43137"/>
                  </a:srgbClr>
                </a:outerShdw>
              </a:effectLst>
            </a:endParaRPr>
          </a:p>
        </p:txBody>
      </p:sp>
      <p:sp>
        <p:nvSpPr>
          <p:cNvPr id="3" name="Рисунок 2"/>
          <p:cNvSpPr>
            <a:spLocks noGrp="1"/>
          </p:cNvSpPr>
          <p:nvPr>
            <p:ph type="pic" idx="1"/>
          </p:nvPr>
        </p:nvSpPr>
        <p:spPr/>
      </p:sp>
      <p:sp>
        <p:nvSpPr>
          <p:cNvPr id="4" name="Текст 3"/>
          <p:cNvSpPr>
            <a:spLocks noGrp="1"/>
          </p:cNvSpPr>
          <p:nvPr>
            <p:ph type="body" sz="half" idx="2"/>
          </p:nvPr>
        </p:nvSpPr>
        <p:spPr>
          <a:xfrm>
            <a:off x="4572000" y="1052736"/>
            <a:ext cx="3672408" cy="5040560"/>
          </a:xfrm>
        </p:spPr>
        <p:txBody>
          <a:bodyPr>
            <a:normAutofit/>
          </a:bodyPr>
          <a:lstStyle/>
          <a:p>
            <a:r>
              <a:rPr lang="en-US" sz="1800" dirty="0"/>
              <a:t>Unlike other foxes, these animals make good house pets. Many use a litter box for their little home. They weigh as much as a </a:t>
            </a:r>
            <a:r>
              <a:rPr lang="en-US" sz="1800" dirty="0" smtClean="0"/>
              <a:t>Chihuahua </a:t>
            </a:r>
            <a:r>
              <a:rPr lang="en-US" sz="1800" dirty="0"/>
              <a:t>and are harmless. The fur  is often a cream color and fluffy, which deflects heat during the day and keeps the fox warm at night. The ears of a Fennec are sensitive enough to hear very good other animals</a:t>
            </a:r>
            <a:r>
              <a:rPr lang="en-US" sz="1800" dirty="0" smtClean="0"/>
              <a:t>. Fennec Fox have very big ears!!</a:t>
            </a:r>
            <a:endParaRPr lang="ru-RU"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360040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708920"/>
            <a:ext cx="3600400" cy="20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653136"/>
            <a:ext cx="3600400" cy="197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304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3672408" cy="576064"/>
          </a:xfrm>
        </p:spPr>
        <p:txBody>
          <a:bodyPr/>
          <a:lstStyle/>
          <a:p>
            <a:r>
              <a:rPr lang="en-US" b="1" dirty="0">
                <a:effectLst>
                  <a:outerShdw blurRad="38100" dist="38100" dir="2700000" algn="tl">
                    <a:srgbClr val="000000">
                      <a:alpha val="43137"/>
                    </a:srgbClr>
                  </a:outerShdw>
                </a:effectLst>
              </a:rPr>
              <a:t>Third-Slow Loris</a:t>
            </a:r>
            <a:endParaRPr lang="ru-RU" b="1" dirty="0">
              <a:effectLst>
                <a:outerShdw blurRad="38100" dist="38100" dir="2700000" algn="tl">
                  <a:srgbClr val="000000">
                    <a:alpha val="43137"/>
                  </a:srgbClr>
                </a:outerShdw>
              </a:effectLst>
            </a:endParaRPr>
          </a:p>
        </p:txBody>
      </p:sp>
      <p:sp>
        <p:nvSpPr>
          <p:cNvPr id="3" name="Рисунок 2"/>
          <p:cNvSpPr>
            <a:spLocks noGrp="1"/>
          </p:cNvSpPr>
          <p:nvPr>
            <p:ph type="pic" idx="1"/>
          </p:nvPr>
        </p:nvSpPr>
        <p:spPr/>
      </p:sp>
      <p:sp>
        <p:nvSpPr>
          <p:cNvPr id="4" name="Текст 3"/>
          <p:cNvSpPr>
            <a:spLocks noGrp="1"/>
          </p:cNvSpPr>
          <p:nvPr>
            <p:ph type="body" sz="half" idx="2"/>
          </p:nvPr>
        </p:nvSpPr>
        <p:spPr>
          <a:xfrm>
            <a:off x="4572000" y="1196752"/>
            <a:ext cx="3672408" cy="4896544"/>
          </a:xfrm>
        </p:spPr>
        <p:txBody>
          <a:bodyPr>
            <a:normAutofit/>
          </a:bodyPr>
          <a:lstStyle/>
          <a:p>
            <a:r>
              <a:rPr lang="en-US" sz="1800" dirty="0"/>
              <a:t>The Slow Loris is a cute little primate that lives in Asia. It is unfortunately an endangered specie and illegal to own in the USA. The ears are small and look like little lemon. The fur around eyes is </a:t>
            </a:r>
            <a:r>
              <a:rPr lang="en-US" sz="1800" dirty="0" smtClean="0"/>
              <a:t>dark</a:t>
            </a:r>
            <a:r>
              <a:rPr lang="en-US" sz="1800" dirty="0"/>
              <a:t>. Their eyes are large and </a:t>
            </a:r>
            <a:r>
              <a:rPr lang="en-US" sz="1800" dirty="0" smtClean="0"/>
              <a:t>give </a:t>
            </a:r>
            <a:r>
              <a:rPr lang="en-US" sz="1800" dirty="0"/>
              <a:t>stereo </a:t>
            </a:r>
            <a:r>
              <a:rPr lang="en-US" sz="1800" dirty="0" smtClean="0"/>
              <a:t>vision.</a:t>
            </a:r>
            <a:endParaRPr lang="ru-RU"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3600400" cy="275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08" y="3228826"/>
            <a:ext cx="3610284" cy="300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133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3672408" cy="504056"/>
          </a:xfrm>
        </p:spPr>
        <p:txBody>
          <a:bodyPr>
            <a:normAutofit fontScale="90000"/>
          </a:bodyPr>
          <a:lstStyle/>
          <a:p>
            <a:r>
              <a:rPr lang="en-US" b="1" dirty="0">
                <a:effectLst>
                  <a:outerShdw blurRad="38100" dist="38100" dir="2700000" algn="tl">
                    <a:srgbClr val="000000">
                      <a:alpha val="43137"/>
                    </a:srgbClr>
                  </a:outerShdw>
                </a:effectLst>
              </a:rPr>
              <a:t>Fours-Bengal Cat</a:t>
            </a:r>
            <a:endParaRPr lang="ru-RU" b="1" dirty="0">
              <a:effectLst>
                <a:outerShdw blurRad="38100" dist="38100" dir="2700000" algn="tl">
                  <a:srgbClr val="000000">
                    <a:alpha val="43137"/>
                  </a:srgbClr>
                </a:outerShdw>
              </a:effectLst>
            </a:endParaRPr>
          </a:p>
        </p:txBody>
      </p:sp>
      <p:sp>
        <p:nvSpPr>
          <p:cNvPr id="3" name="Рисунок 2"/>
          <p:cNvSpPr>
            <a:spLocks noGrp="1"/>
          </p:cNvSpPr>
          <p:nvPr>
            <p:ph type="pic" idx="1"/>
          </p:nvPr>
        </p:nvSpPr>
        <p:spPr/>
      </p:sp>
      <p:sp>
        <p:nvSpPr>
          <p:cNvPr id="4" name="Текст 3"/>
          <p:cNvSpPr>
            <a:spLocks noGrp="1"/>
          </p:cNvSpPr>
          <p:nvPr>
            <p:ph type="body" sz="half" idx="2"/>
          </p:nvPr>
        </p:nvSpPr>
        <p:spPr>
          <a:xfrm>
            <a:off x="4572000" y="1124744"/>
            <a:ext cx="3672408" cy="4968552"/>
          </a:xfrm>
        </p:spPr>
        <p:txBody>
          <a:bodyPr>
            <a:normAutofit/>
          </a:bodyPr>
          <a:lstStyle/>
          <a:p>
            <a:r>
              <a:rPr lang="en-US" sz="1800" dirty="0"/>
              <a:t>The Bengal Cat it the result of crossing  domestic cat with an Asian leopard cat. Bengal cat  usually acquired a gentle domestic cat temperament. Bengal cats have "wild-looking" markings. They have large spots</a:t>
            </a:r>
            <a:r>
              <a:rPr lang="en-US" sz="1800" dirty="0" smtClean="0"/>
              <a:t>, white </a:t>
            </a:r>
            <a:r>
              <a:rPr lang="en-US" sz="1800" dirty="0"/>
              <a:t>belly, and a beautiful body like the leopard cat. Minus these cats - they can go blind with age</a:t>
            </a:r>
            <a:endParaRPr lang="ru-RU" sz="18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185" y="404664"/>
            <a:ext cx="3600400" cy="261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185" y="3016955"/>
            <a:ext cx="3600400" cy="227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185" y="5296137"/>
            <a:ext cx="3600399" cy="144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899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3672408" cy="576064"/>
          </a:xfrm>
        </p:spPr>
        <p:txBody>
          <a:bodyPr>
            <a:normAutofit fontScale="90000"/>
          </a:bodyPr>
          <a:lstStyle/>
          <a:p>
            <a:r>
              <a:rPr lang="en-US" b="1" dirty="0">
                <a:effectLst>
                  <a:outerShdw blurRad="38100" dist="38100" dir="2700000" algn="tl">
                    <a:srgbClr val="000000">
                      <a:alpha val="43137"/>
                    </a:srgbClr>
                  </a:outerShdw>
                </a:effectLst>
              </a:rPr>
              <a:t>Fifth- Boa Constrictors</a:t>
            </a:r>
            <a:endParaRPr lang="ru-RU" b="1" dirty="0">
              <a:effectLst>
                <a:outerShdw blurRad="38100" dist="38100" dir="2700000" algn="tl">
                  <a:srgbClr val="000000">
                    <a:alpha val="43137"/>
                  </a:srgbClr>
                </a:outerShdw>
              </a:effectLst>
            </a:endParaRPr>
          </a:p>
        </p:txBody>
      </p:sp>
      <p:sp>
        <p:nvSpPr>
          <p:cNvPr id="3" name="Рисунок 2"/>
          <p:cNvSpPr>
            <a:spLocks noGrp="1"/>
          </p:cNvSpPr>
          <p:nvPr>
            <p:ph type="pic" idx="1"/>
          </p:nvPr>
        </p:nvSpPr>
        <p:spPr/>
      </p:sp>
      <p:sp>
        <p:nvSpPr>
          <p:cNvPr id="4" name="Текст 3"/>
          <p:cNvSpPr>
            <a:spLocks noGrp="1"/>
          </p:cNvSpPr>
          <p:nvPr>
            <p:ph type="body" sz="half" idx="2"/>
          </p:nvPr>
        </p:nvSpPr>
        <p:spPr>
          <a:xfrm>
            <a:off x="4572000" y="1196752"/>
            <a:ext cx="3672408" cy="4896544"/>
          </a:xfrm>
        </p:spPr>
        <p:txBody>
          <a:bodyPr>
            <a:normAutofit/>
          </a:bodyPr>
          <a:lstStyle/>
          <a:p>
            <a:r>
              <a:rPr lang="en-US" sz="1800" dirty="0"/>
              <a:t>All reptiles are  to be 'exotic pets', and most of them are harmless. But I'm really afraid of snakes and would never have bought it myself. Boa Constrictors very long and sticky. The coloring of Boa constrictors can vary greatly depending on the locality. However, they are generally a brown, grey or cream base color. </a:t>
            </a:r>
            <a:r>
              <a:rPr lang="en-US" sz="1800" dirty="0" smtClean="0"/>
              <a:t>Weigh </a:t>
            </a:r>
            <a:r>
              <a:rPr lang="en-US" sz="1800" dirty="0"/>
              <a:t>10 to 15 </a:t>
            </a:r>
            <a:r>
              <a:rPr lang="en-US" sz="1800" dirty="0" smtClean="0"/>
              <a:t>kg.  Male weight 27 kg.</a:t>
            </a:r>
            <a:endParaRPr lang="ru-RU"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360040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35897"/>
            <a:ext cx="3600400" cy="317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338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3672408" cy="432048"/>
          </a:xfrm>
        </p:spPr>
        <p:txBody>
          <a:bodyPr>
            <a:normAutofit fontScale="90000"/>
          </a:bodyPr>
          <a:lstStyle/>
          <a:p>
            <a:r>
              <a:rPr lang="en-US" b="1" dirty="0" smtClean="0">
                <a:effectLst>
                  <a:outerShdw blurRad="38100" dist="38100" dir="2700000" algn="tl">
                    <a:srgbClr val="000000">
                      <a:alpha val="43137"/>
                    </a:srgbClr>
                  </a:outerShdw>
                </a:effectLst>
              </a:rPr>
              <a:t>In the end…</a:t>
            </a:r>
            <a:endParaRPr lang="ru-RU" b="1" dirty="0">
              <a:effectLst>
                <a:outerShdw blurRad="38100" dist="38100" dir="2700000" algn="tl">
                  <a:srgbClr val="000000">
                    <a:alpha val="43137"/>
                  </a:srgbClr>
                </a:outerShdw>
              </a:effectLst>
            </a:endParaRPr>
          </a:p>
        </p:txBody>
      </p:sp>
      <p:sp>
        <p:nvSpPr>
          <p:cNvPr id="3" name="Рисунок 2"/>
          <p:cNvSpPr>
            <a:spLocks noGrp="1"/>
          </p:cNvSpPr>
          <p:nvPr>
            <p:ph type="pic" idx="1"/>
          </p:nvPr>
        </p:nvSpPr>
        <p:spPr/>
      </p:sp>
      <p:sp>
        <p:nvSpPr>
          <p:cNvPr id="4" name="Текст 3"/>
          <p:cNvSpPr>
            <a:spLocks noGrp="1"/>
          </p:cNvSpPr>
          <p:nvPr>
            <p:ph type="body" sz="half" idx="2"/>
          </p:nvPr>
        </p:nvSpPr>
        <p:spPr>
          <a:xfrm>
            <a:off x="4572000" y="1052736"/>
            <a:ext cx="3672408" cy="5040560"/>
          </a:xfrm>
        </p:spPr>
        <p:txBody>
          <a:bodyPr>
            <a:normAutofit/>
          </a:bodyPr>
          <a:lstStyle/>
          <a:p>
            <a:r>
              <a:rPr lang="en-US" sz="1800" dirty="0" smtClean="0"/>
              <a:t>I </a:t>
            </a:r>
            <a:r>
              <a:rPr lang="en-US" sz="1800" dirty="0"/>
              <a:t>want to tell you that these animals are very cute but they can be very dangerous. Because they are wild and unusual. But even if you buy these animals take care of </a:t>
            </a:r>
            <a:r>
              <a:rPr lang="en-US" sz="1800" dirty="0" smtClean="0"/>
              <a:t>them.</a:t>
            </a:r>
          </a:p>
          <a:p>
            <a:pPr algn="ctr"/>
            <a:r>
              <a:rPr lang="en-US" sz="2400" b="1" dirty="0" smtClean="0">
                <a:effectLst>
                  <a:outerShdw blurRad="38100" dist="38100" dir="2700000" algn="tl">
                    <a:srgbClr val="000000">
                      <a:alpha val="43137"/>
                    </a:srgbClr>
                  </a:outerShdw>
                </a:effectLst>
                <a:latin typeface="Modern No. 20" panose="02070704070505020303" pitchFamily="18" charset="0"/>
              </a:rPr>
              <a:t>Remember</a:t>
            </a:r>
            <a:r>
              <a:rPr lang="ru-RU" sz="2400" b="1" dirty="0" smtClean="0">
                <a:effectLst>
                  <a:outerShdw blurRad="38100" dist="38100" dir="2700000" algn="tl">
                    <a:srgbClr val="000000">
                      <a:alpha val="43137"/>
                    </a:srgbClr>
                  </a:outerShdw>
                </a:effectLst>
              </a:rPr>
              <a:t>:</a:t>
            </a:r>
            <a:endParaRPr lang="en-US" sz="2400" b="1" dirty="0" smtClean="0">
              <a:effectLst>
                <a:outerShdw blurRad="38100" dist="38100" dir="2700000" algn="tl">
                  <a:srgbClr val="000000">
                    <a:alpha val="43137"/>
                  </a:srgbClr>
                </a:outerShdw>
              </a:effectLst>
              <a:latin typeface="Modern No. 20" panose="02070704070505020303" pitchFamily="18" charset="0"/>
            </a:endParaRPr>
          </a:p>
          <a:p>
            <a:pPr algn="ctr"/>
            <a:r>
              <a:rPr lang="en-US" sz="2400" b="1" dirty="0">
                <a:effectLst>
                  <a:outerShdw blurRad="38100" dist="38100" dir="2700000" algn="tl">
                    <a:srgbClr val="000000">
                      <a:alpha val="43137"/>
                    </a:srgbClr>
                  </a:outerShdw>
                </a:effectLst>
                <a:latin typeface="Modern No. 20" panose="02070704070505020303" pitchFamily="18" charset="0"/>
              </a:rPr>
              <a:t>You become responsible forever, for what you have tamed.</a:t>
            </a:r>
            <a:endParaRPr lang="ru-RU" sz="2400" b="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13" y="332656"/>
            <a:ext cx="3776933" cy="177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3" y="2110036"/>
            <a:ext cx="3781936" cy="235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74" y="4388431"/>
            <a:ext cx="3776933" cy="214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4581128"/>
            <a:ext cx="2511371" cy="1492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977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0" y="2708476"/>
            <a:ext cx="3672407" cy="1702160"/>
          </a:xfrm>
        </p:spPr>
        <p:txBody>
          <a:bodyPr>
            <a:noAutofit/>
          </a:bodyPr>
          <a:lstStyle/>
          <a:p>
            <a:r>
              <a:rPr lang="en-US" b="1" dirty="0" smtClean="0">
                <a:effectLst>
                  <a:outerShdw blurRad="38100" dist="38100" dir="2700000" algn="tl">
                    <a:srgbClr val="000000">
                      <a:alpha val="43137"/>
                    </a:srgbClr>
                  </a:outerShdw>
                </a:effectLst>
              </a:rPr>
              <a:t>Thank you for your attention! </a:t>
            </a:r>
            <a:endParaRPr lang="ru-RU"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a:bodyPr>
          <a:lstStyle/>
          <a:p>
            <a:pPr algn="r"/>
            <a:r>
              <a:rPr lang="en-US" sz="2000" b="1" dirty="0" smtClean="0">
                <a:effectLst>
                  <a:outerShdw blurRad="38100" dist="38100" dir="2700000" algn="tl">
                    <a:srgbClr val="000000">
                      <a:alpha val="43137"/>
                    </a:srgbClr>
                  </a:outerShdw>
                </a:effectLst>
              </a:rPr>
              <a:t>Made by Bonk </a:t>
            </a:r>
            <a:r>
              <a:rPr lang="en-US" sz="2000" b="1" dirty="0" err="1" smtClean="0">
                <a:effectLst>
                  <a:outerShdw blurRad="38100" dist="38100" dir="2700000" algn="tl">
                    <a:srgbClr val="000000">
                      <a:alpha val="43137"/>
                    </a:srgbClr>
                  </a:outerShdw>
                </a:effectLst>
              </a:rPr>
              <a:t>Veronika</a:t>
            </a:r>
            <a:endParaRPr lang="ru-RU"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42639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111</TotalTime>
  <Words>496</Words>
  <Application>Microsoft Office PowerPoint</Application>
  <PresentationFormat>Экран (4:3)</PresentationFormat>
  <Paragraphs>22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Остин</vt:lpstr>
      <vt:lpstr> The most unusual pets</vt:lpstr>
      <vt:lpstr>Start</vt:lpstr>
      <vt:lpstr>First - Squirrel Monkey</vt:lpstr>
      <vt:lpstr>Second - Fennec Fox</vt:lpstr>
      <vt:lpstr>Third-Slow Loris</vt:lpstr>
      <vt:lpstr>Fours-Bengal Cat</vt:lpstr>
      <vt:lpstr>Fifth- Boa Constrictors</vt:lpstr>
      <vt:lpstr>In the end…</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11</cp:revision>
  <dcterms:created xsi:type="dcterms:W3CDTF">2013-12-07T13:52:08Z</dcterms:created>
  <dcterms:modified xsi:type="dcterms:W3CDTF">2013-12-07T15:45:51Z</dcterms:modified>
</cp:coreProperties>
</file>