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7"/>
  </p:notesMasterIdLst>
  <p:handoutMasterIdLst>
    <p:handoutMasterId r:id="rId18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9469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0" autoAdjust="0"/>
    <p:restoredTop sz="94600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8" rIns="92738" bIns="46368" numCol="1" anchor="t" anchorCtr="0" compatLnSpc="1">
            <a:prstTxWarp prst="textNoShape">
              <a:avLst/>
            </a:prstTxWarp>
          </a:bodyPr>
          <a:lstStyle>
            <a:lvl1pPr defTabSz="925513" eaLnBrk="0" hangingPunct="0">
              <a:defRPr sz="1200" b="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7000" y="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8" rIns="92738" bIns="46368" numCol="1" anchor="t" anchorCtr="0" compatLnSpc="1">
            <a:prstTxWarp prst="textNoShape">
              <a:avLst/>
            </a:prstTxWarp>
          </a:bodyPr>
          <a:lstStyle>
            <a:lvl1pPr algn="r" defTabSz="925513" eaLnBrk="0" hangingPunct="0">
              <a:defRPr sz="1200" b="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015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8" rIns="92738" bIns="46368" numCol="1" anchor="b" anchorCtr="0" compatLnSpc="1">
            <a:prstTxWarp prst="textNoShape">
              <a:avLst/>
            </a:prstTxWarp>
          </a:bodyPr>
          <a:lstStyle>
            <a:lvl1pPr defTabSz="925513" eaLnBrk="0" hangingPunct="0">
              <a:defRPr sz="1200" b="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7000" y="882015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8" rIns="92738" bIns="46368" numCol="1" anchor="b" anchorCtr="0" compatLnSpc="1">
            <a:prstTxWarp prst="textNoShape">
              <a:avLst/>
            </a:prstTxWarp>
          </a:bodyPr>
          <a:lstStyle>
            <a:lvl1pPr algn="r" defTabSz="925513" eaLnBrk="0" hangingPunct="0">
              <a:defRPr sz="1200" b="0">
                <a:latin typeface="Times New Roman" pitchFamily="18" charset="0"/>
              </a:defRPr>
            </a:lvl1pPr>
          </a:lstStyle>
          <a:p>
            <a:fld id="{43712D5B-87A7-4E87-AEE0-D95311EDAB7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86524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8" rIns="92738" bIns="46368" numCol="1" anchor="t" anchorCtr="0" compatLnSpc="1">
            <a:prstTxWarp prst="textNoShape">
              <a:avLst/>
            </a:prstTxWarp>
          </a:bodyPr>
          <a:lstStyle>
            <a:lvl1pPr defTabSz="925513" eaLnBrk="0" hangingPunct="0">
              <a:defRPr sz="1200" b="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7000" y="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8" rIns="92738" bIns="46368" numCol="1" anchor="t" anchorCtr="0" compatLnSpc="1">
            <a:prstTxWarp prst="textNoShape">
              <a:avLst/>
            </a:prstTxWarp>
          </a:bodyPr>
          <a:lstStyle>
            <a:lvl1pPr algn="r" defTabSz="925513" eaLnBrk="0" hangingPunct="0">
              <a:defRPr sz="1200" b="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5513" y="4410075"/>
            <a:ext cx="5095875" cy="417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8" rIns="92738" bIns="463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8" rIns="92738" bIns="46368" numCol="1" anchor="b" anchorCtr="0" compatLnSpc="1">
            <a:prstTxWarp prst="textNoShape">
              <a:avLst/>
            </a:prstTxWarp>
          </a:bodyPr>
          <a:lstStyle>
            <a:lvl1pPr defTabSz="925513" eaLnBrk="0" hangingPunct="0">
              <a:defRPr sz="1200" b="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7000" y="882015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8" rIns="92738" bIns="46368" numCol="1" anchor="b" anchorCtr="0" compatLnSpc="1">
            <a:prstTxWarp prst="textNoShape">
              <a:avLst/>
            </a:prstTxWarp>
          </a:bodyPr>
          <a:lstStyle>
            <a:lvl1pPr algn="r" defTabSz="925513" eaLnBrk="0" hangingPunct="0">
              <a:defRPr sz="1200" b="0">
                <a:latin typeface="Times New Roman" pitchFamily="18" charset="0"/>
              </a:defRPr>
            </a:lvl1pPr>
          </a:lstStyle>
          <a:p>
            <a:fld id="{5C0A35A6-88A6-4851-8981-57E049271EA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03954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2438400" y="2133600"/>
            <a:ext cx="5562600" cy="1774825"/>
          </a:xfrm>
        </p:spPr>
        <p:txBody>
          <a:bodyPr/>
          <a:lstStyle>
            <a:lvl1pPr>
              <a:lnSpc>
                <a:spcPct val="100000"/>
              </a:lnSpc>
              <a:defRPr sz="48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089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438400" y="3962400"/>
            <a:ext cx="5562600" cy="990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3093" name="Rectangle 21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94" name="Rectangle 2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95" name="Rectangle 2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51FD94C-ACF1-4DDC-8902-0CF09E9CABA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7E8344-8954-48F6-B362-7B0C4FB8757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441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3250" y="274638"/>
            <a:ext cx="19621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274638"/>
            <a:ext cx="57340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5066E3-73C6-4E8A-942C-4C0984F2127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912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41CE70-56F3-40C8-B591-ECBAA483A6E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97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FC1658-8BCE-41D0-8890-3CFDF6405E5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2605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CE5BFE-7A67-45F8-A388-C429759D50C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865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F4F326-16F9-4504-9482-2A9F3C0CD50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610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B19F83-454B-46E9-82E2-CC881E69041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421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F5DF91-39BA-4D93-A817-04CC0570D31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974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14FC4B-1F5B-4493-8CD3-82BF9BA76D8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1828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AF9E6C-837D-4411-8A2F-8C4076F40B8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457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274638"/>
            <a:ext cx="7848600" cy="1173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600200"/>
            <a:ext cx="73152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228600" y="6400800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 sz="1200" b="0">
                <a:solidFill>
                  <a:srgbClr val="000000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90800" y="6400800"/>
            <a:ext cx="48768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1" sz="1200" b="0">
                <a:solidFill>
                  <a:srgbClr val="000000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43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96200" y="6400800"/>
            <a:ext cx="12954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1" sz="1200" b="0">
                <a:solidFill>
                  <a:srgbClr val="000000"/>
                </a:solidFill>
                <a:latin typeface="+mn-lt"/>
              </a:defRPr>
            </a:lvl1pPr>
          </a:lstStyle>
          <a:p>
            <a:fld id="{03370895-B936-401C-84CE-3DD935D4C9AA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60000"/>
        </a:spcBef>
        <a:spcAft>
          <a:spcPct val="0"/>
        </a:spcAft>
        <a:buClr>
          <a:srgbClr val="000000"/>
        </a:buClr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Font typeface="Garamond" pitchFamily="18" charset="0"/>
        <a:buChar char="−"/>
        <a:defRPr sz="2400">
          <a:solidFill>
            <a:srgbClr val="00000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2000">
          <a:solidFill>
            <a:srgbClr val="00000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Font typeface="Garamond" pitchFamily="18" charset="0"/>
        <a:buChar char="−"/>
        <a:defRPr sz="1600">
          <a:solidFill>
            <a:srgbClr val="0000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jp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187624" y="1268760"/>
            <a:ext cx="7416824" cy="4392488"/>
          </a:xfrm>
        </p:spPr>
        <p:txBody>
          <a:bodyPr/>
          <a:lstStyle/>
          <a:p>
            <a:r>
              <a:rPr lang="uk-UA" sz="80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</a:rPr>
              <a:t>Ойґен</a:t>
            </a:r>
            <a:r>
              <a:rPr lang="uk-UA" sz="8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</a:rPr>
              <a:t> Бертольд Фрідріх Брехт</a:t>
            </a:r>
            <a:r>
              <a:rPr lang="ru-RU" sz="8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:blinds/>
      </p:transition>
    </mc:Choice>
    <mc:Fallback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020510"/>
            <a:ext cx="2697088" cy="372198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91880" y="3959563"/>
            <a:ext cx="4416284" cy="276769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86464"/>
            <a:ext cx="2808312" cy="38730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188" y="332656"/>
            <a:ext cx="4427984" cy="295198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025080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501009"/>
            <a:ext cx="4455308" cy="335699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390" y="3501009"/>
            <a:ext cx="4254139" cy="33385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8970"/>
            <a:ext cx="4455308" cy="31044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390" y="98970"/>
            <a:ext cx="4254139" cy="31044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05496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39752" y="5733256"/>
            <a:ext cx="4688078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uk-UA" sz="4400" dirty="0">
                <a:ln w="50800"/>
                <a:solidFill>
                  <a:schemeClr val="bg1">
                    <a:shade val="50000"/>
                  </a:schemeClr>
                </a:solidFill>
              </a:rPr>
              <a:t>Л. </a:t>
            </a:r>
            <a:r>
              <a:rPr lang="uk-UA" sz="4400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Фейхтванґер</a:t>
            </a:r>
            <a:r>
              <a:rPr lang="uk-UA" sz="4400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endParaRPr lang="uk-UA" sz="4400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88640"/>
            <a:ext cx="4176464" cy="5447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202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88640"/>
            <a:ext cx="6480720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391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5143500" cy="662473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508104" y="1556792"/>
            <a:ext cx="338437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Помер 14 червня 1956 року від інфаркту. </a:t>
            </a:r>
          </a:p>
        </p:txBody>
      </p:sp>
    </p:spTree>
    <p:extLst>
      <p:ext uri="{BB962C8B-B14F-4D97-AF65-F5344CB8AC3E}">
        <p14:creationId xmlns:p14="http://schemas.microsoft.com/office/powerpoint/2010/main" val="4095889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flythrough hasBounce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80498"/>
            <a:ext cx="4320480" cy="33485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645024"/>
            <a:ext cx="4320953" cy="3063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45024"/>
            <a:ext cx="4320480" cy="3063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80498"/>
            <a:ext cx="4320953" cy="33485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73295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l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1944" y="118737"/>
            <a:ext cx="4784522" cy="61935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82" y="3299495"/>
            <a:ext cx="2691330" cy="33333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6957"/>
            <a:ext cx="3966407" cy="31774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31324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4048" y="354003"/>
            <a:ext cx="3983360" cy="576064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«</a:t>
            </a:r>
            <a:r>
              <a:rPr lang="uk-UA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Dulce</a:t>
            </a:r>
            <a:r>
              <a:rPr lang="uk-UA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uk-UA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et</a:t>
            </a:r>
            <a:r>
              <a:rPr lang="uk-UA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uk-UA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decorum</a:t>
            </a:r>
            <a:r>
              <a:rPr lang="uk-UA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uk-UA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est</a:t>
            </a:r>
            <a:r>
              <a:rPr lang="uk-UA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uk-UA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pro</a:t>
            </a:r>
            <a:r>
              <a:rPr lang="uk-UA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uk-UA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patria</a:t>
            </a:r>
            <a:r>
              <a:rPr lang="uk-UA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uk-UA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morire</a:t>
            </a:r>
            <a:r>
              <a:rPr lang="uk-U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»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</a:br>
            <a:r>
              <a:rPr lang="uk-U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(«</a:t>
            </a:r>
            <a:r>
              <a:rPr lang="uk-UA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Солодко й почесно померти за вітчизну»)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24" y="360666"/>
            <a:ext cx="4569579" cy="58772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76299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836712"/>
            <a:ext cx="3681730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1" y="836712"/>
            <a:ext cx="3561261" cy="5112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60187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715670"/>
            <a:ext cx="7848600" cy="1173162"/>
          </a:xfr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uk-UA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Мюнхенський  університет </a:t>
            </a:r>
            <a:endParaRPr lang="uk-UA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79"/>
            <a:ext cx="9144000" cy="5923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665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 pattern="rectangle" dir="ou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50" y="148308"/>
            <a:ext cx="5508104" cy="40753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186006"/>
            <a:ext cx="3073524" cy="45180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57119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173" y="116632"/>
            <a:ext cx="4491184" cy="576064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800367" y="6165303"/>
            <a:ext cx="58427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</a:rPr>
              <a:t>"Бій барабанів серед ночі</a:t>
            </a:r>
            <a:r>
              <a:rPr lang="uk-UA" sz="320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</a:rPr>
              <a:t>" </a:t>
            </a:r>
            <a:endParaRPr lang="uk-UA" sz="320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947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04664"/>
            <a:ext cx="4242818" cy="59046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4922803" y="1844824"/>
            <a:ext cx="4221197" cy="230832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uk-UA" sz="3600" dirty="0">
                <a:ln w="50800"/>
                <a:solidFill>
                  <a:schemeClr val="bg1">
                    <a:shade val="50000"/>
                  </a:schemeClr>
                </a:solidFill>
              </a:rPr>
              <a:t>С</a:t>
            </a:r>
            <a:r>
              <a:rPr lang="uk-UA" sz="3600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творив п'єсу </a:t>
            </a:r>
            <a:r>
              <a:rPr lang="uk-UA" sz="3600" dirty="0">
                <a:ln w="50800"/>
                <a:solidFill>
                  <a:schemeClr val="bg1">
                    <a:shade val="50000"/>
                  </a:schemeClr>
                </a:solidFill>
              </a:rPr>
              <a:t>"</a:t>
            </a:r>
            <a:r>
              <a:rPr lang="uk-UA" sz="3600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Мати"  за </a:t>
            </a:r>
            <a:r>
              <a:rPr lang="uk-UA" sz="3600" dirty="0">
                <a:ln w="50800"/>
                <a:solidFill>
                  <a:schemeClr val="bg1">
                    <a:shade val="50000"/>
                  </a:schemeClr>
                </a:solidFill>
              </a:rPr>
              <a:t>романом </a:t>
            </a:r>
            <a:r>
              <a:rPr lang="uk-UA" sz="3600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Горького</a:t>
            </a:r>
            <a:endParaRPr lang="uk-UA" sz="3600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566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2828176">
  <a:themeElements>
    <a:clrScheme name="ms_pptpostmortem_tp01018455 1">
      <a:dk1>
        <a:srgbClr val="003366"/>
      </a:dk1>
      <a:lt1>
        <a:srgbClr val="FFFFFF"/>
      </a:lt1>
      <a:dk2>
        <a:srgbClr val="008080"/>
      </a:dk2>
      <a:lt2>
        <a:srgbClr val="FFCC66"/>
      </a:lt2>
      <a:accent1>
        <a:srgbClr val="3366CC"/>
      </a:accent1>
      <a:accent2>
        <a:srgbClr val="0099CC"/>
      </a:accent2>
      <a:accent3>
        <a:srgbClr val="AAC0C0"/>
      </a:accent3>
      <a:accent4>
        <a:srgbClr val="DADADA"/>
      </a:accent4>
      <a:accent5>
        <a:srgbClr val="ADB8E2"/>
      </a:accent5>
      <a:accent6>
        <a:srgbClr val="008AB9"/>
      </a:accent6>
      <a:hlink>
        <a:srgbClr val="999933"/>
      </a:hlink>
      <a:folHlink>
        <a:srgbClr val="009900"/>
      </a:folHlink>
    </a:clrScheme>
    <a:fontScheme name="ms_pptpostmortem_tp01018455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s_pptpostmortem_tp01018455 1">
        <a:dk1>
          <a:srgbClr val="003366"/>
        </a:dk1>
        <a:lt1>
          <a:srgbClr val="FFFFFF"/>
        </a:lt1>
        <a:dk2>
          <a:srgbClr val="008080"/>
        </a:dk2>
        <a:lt2>
          <a:srgbClr val="FFCC66"/>
        </a:lt2>
        <a:accent1>
          <a:srgbClr val="3366CC"/>
        </a:accent1>
        <a:accent2>
          <a:srgbClr val="0099CC"/>
        </a:accent2>
        <a:accent3>
          <a:srgbClr val="AAC0C0"/>
        </a:accent3>
        <a:accent4>
          <a:srgbClr val="DADADA"/>
        </a:accent4>
        <a:accent5>
          <a:srgbClr val="ADB8E2"/>
        </a:accent5>
        <a:accent6>
          <a:srgbClr val="008AB9"/>
        </a:accent6>
        <a:hlink>
          <a:srgbClr val="999933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postmortem_tp01018455 2">
        <a:dk1>
          <a:srgbClr val="4D4D4D"/>
        </a:dk1>
        <a:lt1>
          <a:srgbClr val="D6EFD0"/>
        </a:lt1>
        <a:dk2>
          <a:srgbClr val="336699"/>
        </a:dk2>
        <a:lt2>
          <a:srgbClr val="65B5D1"/>
        </a:lt2>
        <a:accent1>
          <a:srgbClr val="9BB9C3"/>
        </a:accent1>
        <a:accent2>
          <a:srgbClr val="99CCFF"/>
        </a:accent2>
        <a:accent3>
          <a:srgbClr val="E8F6E4"/>
        </a:accent3>
        <a:accent4>
          <a:srgbClr val="404040"/>
        </a:accent4>
        <a:accent5>
          <a:srgbClr val="CBD9DE"/>
        </a:accent5>
        <a:accent6>
          <a:srgbClr val="8AB9E7"/>
        </a:accent6>
        <a:hlink>
          <a:srgbClr val="009999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postmortem_tp01018455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postmortem_tp01018455 4">
        <a:dk1>
          <a:srgbClr val="003300"/>
        </a:dk1>
        <a:lt1>
          <a:srgbClr val="FFFFFF"/>
        </a:lt1>
        <a:dk2>
          <a:srgbClr val="336600"/>
        </a:dk2>
        <a:lt2>
          <a:srgbClr val="FFCC66"/>
        </a:lt2>
        <a:accent1>
          <a:srgbClr val="996633"/>
        </a:accent1>
        <a:accent2>
          <a:srgbClr val="0099CC"/>
        </a:accent2>
        <a:accent3>
          <a:srgbClr val="ADB8AA"/>
        </a:accent3>
        <a:accent4>
          <a:srgbClr val="DADADA"/>
        </a:accent4>
        <a:accent5>
          <a:srgbClr val="CAB8AD"/>
        </a:accent5>
        <a:accent6>
          <a:srgbClr val="008AB9"/>
        </a:accent6>
        <a:hlink>
          <a:srgbClr val="FF9933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postmortem_tp01018455 5">
        <a:dk1>
          <a:srgbClr val="100000"/>
        </a:dk1>
        <a:lt1>
          <a:srgbClr val="FFFFFF"/>
        </a:lt1>
        <a:dk2>
          <a:srgbClr val="800000"/>
        </a:dk2>
        <a:lt2>
          <a:srgbClr val="FFCC66"/>
        </a:lt2>
        <a:accent1>
          <a:srgbClr val="003366"/>
        </a:accent1>
        <a:accent2>
          <a:srgbClr val="996633"/>
        </a:accent2>
        <a:accent3>
          <a:srgbClr val="C0AAAA"/>
        </a:accent3>
        <a:accent4>
          <a:srgbClr val="DADADA"/>
        </a:accent4>
        <a:accent5>
          <a:srgbClr val="AAADB8"/>
        </a:accent5>
        <a:accent6>
          <a:srgbClr val="8A5C2D"/>
        </a:accent6>
        <a:hlink>
          <a:srgbClr val="336699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postmortem_tp01018455 6">
        <a:dk1>
          <a:srgbClr val="666633"/>
        </a:dk1>
        <a:lt1>
          <a:srgbClr val="FFFFFF"/>
        </a:lt1>
        <a:dk2>
          <a:srgbClr val="CC9900"/>
        </a:dk2>
        <a:lt2>
          <a:srgbClr val="DDDDDD"/>
        </a:lt2>
        <a:accent1>
          <a:srgbClr val="CC6600"/>
        </a:accent1>
        <a:accent2>
          <a:srgbClr val="996633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8A5C2D"/>
        </a:accent6>
        <a:hlink>
          <a:srgbClr val="6633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C73C4D0-982B-4593-B6A9-7C6434AC0DF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TS102828176</Template>
  <TotalTime>65</TotalTime>
  <Words>40</Words>
  <Application>Microsoft Office PowerPoint</Application>
  <PresentationFormat>Экран (4:3)</PresentationFormat>
  <Paragraphs>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TS102828176</vt:lpstr>
      <vt:lpstr>Ойґен Бертольд Фрідріх Брехт </vt:lpstr>
      <vt:lpstr>Презентация PowerPoint</vt:lpstr>
      <vt:lpstr>Презентация PowerPoint</vt:lpstr>
      <vt:lpstr>«Dulce et decorum est pro patria morire» («Солодко й почесно померти за вітчизну»)</vt:lpstr>
      <vt:lpstr>Презентация PowerPoint</vt:lpstr>
      <vt:lpstr>Мюнхенський  університет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Ойґен Бертольд Фрідріх Брехт</dc:title>
  <dc:creator>Vika</dc:creator>
  <cp:lastModifiedBy>Vika</cp:lastModifiedBy>
  <cp:revision>8</cp:revision>
  <dcterms:created xsi:type="dcterms:W3CDTF">2014-01-28T14:49:04Z</dcterms:created>
  <dcterms:modified xsi:type="dcterms:W3CDTF">2014-01-28T15:55:22Z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TC010184551049</vt:lpwstr>
  </property>
</Properties>
</file>