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9B1E9FF-9FE8-417E-82A6-767C3EDBBC72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494E54-DF1C-4FDB-A78B-7A0AB3855144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971600" y="3645024"/>
            <a:ext cx="7200800" cy="21377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sz="2900" i="1" dirty="0" smtClean="0">
                <a:solidFill>
                  <a:schemeClr val="tx1"/>
                </a:solidFill>
              </a:rPr>
              <a:t>Підготували</a:t>
            </a:r>
          </a:p>
          <a:p>
            <a:r>
              <a:rPr lang="uk-UA" sz="2900" i="1" dirty="0" smtClean="0">
                <a:solidFill>
                  <a:schemeClr val="tx1"/>
                </a:solidFill>
              </a:rPr>
              <a:t> учениці 5-А класу</a:t>
            </a:r>
          </a:p>
          <a:p>
            <a:r>
              <a:rPr lang="uk-UA" sz="2900" i="1" dirty="0" err="1" smtClean="0">
                <a:solidFill>
                  <a:schemeClr val="tx1"/>
                </a:solidFill>
              </a:rPr>
              <a:t>Чортківської</a:t>
            </a:r>
            <a:r>
              <a:rPr lang="uk-UA" sz="2900" i="1" dirty="0" smtClean="0">
                <a:solidFill>
                  <a:schemeClr val="tx1"/>
                </a:solidFill>
              </a:rPr>
              <a:t> Гімназії </a:t>
            </a:r>
          </a:p>
          <a:p>
            <a:r>
              <a:rPr lang="uk-UA" sz="2900" i="1" dirty="0" err="1" smtClean="0">
                <a:solidFill>
                  <a:schemeClr val="tx1"/>
                </a:solidFill>
              </a:rPr>
              <a:t>Ім.Маркіяна</a:t>
            </a:r>
            <a:r>
              <a:rPr lang="uk-UA" sz="2900" i="1" dirty="0" smtClean="0">
                <a:solidFill>
                  <a:schemeClr val="tx1"/>
                </a:solidFill>
              </a:rPr>
              <a:t>  Шашкевича</a:t>
            </a:r>
          </a:p>
          <a:p>
            <a:r>
              <a:rPr lang="uk-UA" sz="2900" i="1" dirty="0" smtClean="0">
                <a:solidFill>
                  <a:schemeClr val="tx1"/>
                </a:solidFill>
              </a:rPr>
              <a:t>Гулька Марія та Гуменюк Христина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29523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uk-UA" sz="4900" b="1" dirty="0" smtClean="0"/>
              <a:t>Презентація</a:t>
            </a:r>
            <a:r>
              <a:rPr lang="uk-UA" b="1" dirty="0" smtClean="0"/>
              <a:t> на тему </a:t>
            </a:r>
            <a:r>
              <a:rPr lang="en-US" b="1" dirty="0" smtClean="0"/>
              <a:t>: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«Джордж </a:t>
            </a:r>
            <a:r>
              <a:rPr lang="uk-UA" b="1" dirty="0" err="1" smtClean="0"/>
              <a:t>Ноел</a:t>
            </a:r>
            <a:r>
              <a:rPr lang="uk-UA" b="1" dirty="0" smtClean="0"/>
              <a:t> Гордон Байрон»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97125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8" y="-10886"/>
            <a:ext cx="4680520" cy="5888158"/>
          </a:xfrm>
        </p:spPr>
        <p:txBody>
          <a:bodyPr>
            <a:normAutofit fontScale="90000"/>
          </a:bodyPr>
          <a:lstStyle/>
          <a:p>
            <a:r>
              <a:rPr lang="uk-UA" sz="5400" b="1" dirty="0" smtClean="0"/>
              <a:t>Дитинство поета</a:t>
            </a:r>
            <a:br>
              <a:rPr lang="uk-UA" sz="5400" b="1" dirty="0" smtClean="0"/>
            </a:br>
            <a:r>
              <a:rPr lang="uk-UA" b="1" dirty="0" smtClean="0"/>
              <a:t>Байрон народився  22 січня 1788 у Лондоні.</a:t>
            </a:r>
            <a:br>
              <a:rPr lang="uk-UA" b="1" dirty="0" smtClean="0"/>
            </a:br>
            <a:r>
              <a:rPr lang="uk-UA" b="1" dirty="0" smtClean="0"/>
              <a:t>У знатній, але збіднілій аристократичній родині.</a:t>
            </a:r>
            <a:br>
              <a:rPr lang="uk-UA" b="1" dirty="0" smtClean="0"/>
            </a:br>
            <a:r>
              <a:rPr lang="uk-UA" b="1" dirty="0" smtClean="0"/>
              <a:t>У 1798  по смерті свого двоюрідного діда успадкував титул лорда й родовий </a:t>
            </a:r>
            <a:r>
              <a:rPr lang="uk-UA" b="1" dirty="0" err="1" smtClean="0"/>
              <a:t>маєток-Ньюстедське</a:t>
            </a:r>
            <a:r>
              <a:rPr lang="uk-UA" b="1" dirty="0" smtClean="0"/>
              <a:t> </a:t>
            </a:r>
            <a:r>
              <a:rPr lang="uk-UA" b="1" dirty="0" err="1" smtClean="0"/>
              <a:t>абатство.У</a:t>
            </a:r>
            <a:r>
              <a:rPr lang="uk-UA" b="1" dirty="0" smtClean="0"/>
              <a:t> 1801 пішов в школу у </a:t>
            </a:r>
            <a:r>
              <a:rPr lang="uk-UA" b="1" dirty="0" err="1" smtClean="0"/>
              <a:t>Гарроу</a:t>
            </a:r>
            <a:r>
              <a:rPr lang="uk-UA" b="1" dirty="0" smtClean="0"/>
              <a:t>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30162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04"/>
            <a:ext cx="4089100" cy="684979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3968" y="548680"/>
            <a:ext cx="4752528" cy="6453336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 грудні 1806 видав першу збірку віршів «</a:t>
            </a:r>
            <a:r>
              <a:rPr lang="en-US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Fugitive Pieces</a:t>
            </a:r>
            <a:r>
              <a:rPr lang="uk-UA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»,але за порадою друга </a:t>
            </a:r>
            <a:r>
              <a:rPr lang="uk-UA" sz="3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знищив.Друге</a:t>
            </a:r>
            <a:r>
              <a:rPr lang="uk-UA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видання цієї збірки складалося з 12 творів і мало змінену </a:t>
            </a:r>
            <a:r>
              <a:rPr lang="uk-UA" sz="3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назву»Вірші</a:t>
            </a:r>
            <a:r>
              <a:rPr lang="uk-UA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різні випадки»(</a:t>
            </a:r>
            <a:r>
              <a:rPr lang="en-US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Poems on Various Occasions).</a:t>
            </a:r>
            <a:r>
              <a:rPr lang="uk-UA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39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469" y="0"/>
            <a:ext cx="5700531" cy="685448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171400"/>
            <a:ext cx="3491880" cy="3352598"/>
          </a:xfrm>
        </p:spPr>
        <p:txBody>
          <a:bodyPr/>
          <a:lstStyle/>
          <a:p>
            <a:r>
              <a:rPr lang="uk-UA" dirty="0" smtClean="0"/>
              <a:t>Коли йому було 15 р. він закохався в Мері </a:t>
            </a:r>
            <a:r>
              <a:rPr lang="uk-UA" dirty="0" err="1" smtClean="0"/>
              <a:t>Чаворт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>Кохання принесло йому </a:t>
            </a:r>
            <a:r>
              <a:rPr lang="uk-UA" dirty="0" err="1" smtClean="0"/>
              <a:t>стражданння</a:t>
            </a:r>
            <a:r>
              <a:rPr lang="uk-UA" dirty="0" smtClean="0"/>
              <a:t> і </a:t>
            </a:r>
            <a:r>
              <a:rPr lang="uk-UA" dirty="0" err="1" smtClean="0"/>
              <a:t>щастя.Писав</a:t>
            </a:r>
            <a:r>
              <a:rPr lang="uk-UA" dirty="0" smtClean="0"/>
              <a:t> вірші на її честь.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" y="2942389"/>
            <a:ext cx="3419872" cy="395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4456" cy="55892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95936" y="0"/>
            <a:ext cx="4824536" cy="5904656"/>
          </a:xfrm>
        </p:spPr>
        <p:txBody>
          <a:bodyPr>
            <a:normAutofit/>
          </a:bodyPr>
          <a:lstStyle/>
          <a:p>
            <a:r>
              <a:rPr lang="uk-UA" dirty="0" smtClean="0"/>
              <a:t>Подорож Середземним морем.</a:t>
            </a:r>
            <a:br>
              <a:rPr lang="uk-UA" dirty="0" smtClean="0"/>
            </a:br>
            <a:r>
              <a:rPr lang="uk-UA" dirty="0" smtClean="0"/>
              <a:t>Побував у таких </a:t>
            </a:r>
            <a:r>
              <a:rPr lang="uk-UA" dirty="0" err="1" smtClean="0"/>
              <a:t>мітах</a:t>
            </a:r>
            <a:r>
              <a:rPr lang="uk-UA" dirty="0" smtClean="0"/>
              <a:t> як</a:t>
            </a:r>
            <a:r>
              <a:rPr lang="en-US" dirty="0" smtClean="0"/>
              <a:t>:</a:t>
            </a:r>
            <a:r>
              <a:rPr lang="uk-UA" dirty="0" smtClean="0"/>
              <a:t>Португалія,Іспанія,Мальта, </a:t>
            </a:r>
            <a:r>
              <a:rPr lang="uk-UA" dirty="0" err="1" smtClean="0"/>
              <a:t>Альбанія</a:t>
            </a:r>
            <a:r>
              <a:rPr lang="uk-UA" dirty="0" smtClean="0"/>
              <a:t> ,Греція.</a:t>
            </a:r>
            <a:br>
              <a:rPr lang="uk-UA" dirty="0" smtClean="0"/>
            </a:br>
            <a:r>
              <a:rPr lang="uk-UA" dirty="0" smtClean="0"/>
              <a:t>«За власним досвідом ,а не за книжками ми повинні створити свої судження про людство»</a:t>
            </a:r>
            <a:br>
              <a:rPr lang="uk-UA" dirty="0" smtClean="0"/>
            </a:br>
            <a:r>
              <a:rPr lang="uk-UA" dirty="0" smtClean="0"/>
              <a:t>Н.Б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929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203848" cy="479715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87824" y="0"/>
            <a:ext cx="5400600" cy="2376264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Лондонський період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 smtClean="0"/>
              <a:t>Байрон створив 2 </a:t>
            </a:r>
            <a:r>
              <a:rPr lang="uk-UA" sz="2000" b="1" dirty="0" err="1" smtClean="0"/>
              <a:t>цикла</a:t>
            </a:r>
            <a:r>
              <a:rPr lang="uk-UA" sz="2000" b="1" dirty="0" smtClean="0"/>
              <a:t> написання віршів</a:t>
            </a:r>
            <a:br>
              <a:rPr lang="uk-UA" sz="2000" b="1" dirty="0" smtClean="0"/>
            </a:br>
            <a:r>
              <a:rPr lang="uk-UA" sz="2000" b="1" dirty="0" smtClean="0"/>
              <a:t>1-цикл «східних </a:t>
            </a:r>
            <a:r>
              <a:rPr lang="uk-UA" sz="2000" b="1" dirty="0" err="1" smtClean="0"/>
              <a:t>поем»до</a:t>
            </a:r>
            <a:r>
              <a:rPr lang="uk-UA" sz="2000" b="1" dirty="0" smtClean="0"/>
              <a:t> них увійшли «Гяур»,»Лара» ,»Корсар»</a:t>
            </a:r>
            <a:br>
              <a:rPr lang="uk-UA" sz="2000" b="1" dirty="0" smtClean="0"/>
            </a:br>
            <a:r>
              <a:rPr lang="uk-UA" sz="2000" b="1" dirty="0" smtClean="0"/>
              <a:t>2 цикл-ряд поезій об</a:t>
            </a:r>
            <a:r>
              <a:rPr lang="en-US" sz="2000" b="1" dirty="0" smtClean="0"/>
              <a:t>’</a:t>
            </a:r>
            <a:r>
              <a:rPr lang="uk-UA" sz="2000" b="1" dirty="0" err="1" smtClean="0"/>
              <a:t>єднаних</a:t>
            </a:r>
            <a:r>
              <a:rPr lang="uk-UA" sz="2000" b="1" dirty="0" smtClean="0"/>
              <a:t> постаттю Наполеона </a:t>
            </a:r>
            <a:r>
              <a:rPr lang="uk-UA" sz="2000" b="1" dirty="0" err="1" smtClean="0"/>
              <a:t>.Написання</a:t>
            </a:r>
            <a:r>
              <a:rPr lang="uk-UA" sz="2000" b="1" dirty="0" smtClean="0"/>
              <a:t> «Оди до Наполеона Бонапарта»</a:t>
            </a:r>
            <a:br>
              <a:rPr lang="uk-UA" sz="2000" b="1" dirty="0" smtClean="0"/>
            </a:br>
            <a:r>
              <a:rPr lang="uk-UA" sz="2000" b="1" dirty="0" smtClean="0"/>
              <a:t>Під час 2 циклу була написана збірка віршів «Єврейські мелодії» </a:t>
            </a:r>
            <a:endParaRPr lang="uk-UA" sz="20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483100"/>
            <a:ext cx="3816424" cy="424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1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715000" y="548680"/>
            <a:ext cx="3429000" cy="5616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Байрон помер 19 квітня 1824 біля містечка </a:t>
            </a:r>
            <a:r>
              <a:rPr lang="uk-UA" sz="2000" dirty="0" err="1" smtClean="0"/>
              <a:t>Міссолонги.Його</a:t>
            </a:r>
            <a:r>
              <a:rPr lang="uk-UA" sz="2000" dirty="0" smtClean="0"/>
              <a:t> смерть викликала велику скорботу</a:t>
            </a:r>
          </a:p>
          <a:p>
            <a:endParaRPr lang="uk-UA" sz="2000" dirty="0"/>
          </a:p>
          <a:p>
            <a:endParaRPr lang="uk-UA" sz="2000" dirty="0" smtClean="0"/>
          </a:p>
          <a:p>
            <a:endParaRPr lang="uk-UA" sz="2000" dirty="0"/>
          </a:p>
          <a:p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r>
              <a:rPr lang="uk-UA" i="1" dirty="0" smtClean="0"/>
              <a:t>Вгамуйся,</a:t>
            </a:r>
            <a:r>
              <a:rPr lang="uk-UA" i="1" dirty="0" err="1" smtClean="0"/>
              <a:t>серце.Вибив</a:t>
            </a:r>
            <a:r>
              <a:rPr lang="uk-UA" i="1" dirty="0" smtClean="0"/>
              <a:t> час.</a:t>
            </a:r>
          </a:p>
          <a:p>
            <a:pPr marL="0" indent="0">
              <a:buNone/>
            </a:pPr>
            <a:r>
              <a:rPr lang="uk-UA" i="1" dirty="0" smtClean="0"/>
              <a:t>Нікого нам не зворушить.</a:t>
            </a:r>
          </a:p>
          <a:p>
            <a:pPr marL="0" indent="0">
              <a:buNone/>
            </a:pPr>
            <a:r>
              <a:rPr lang="uk-UA" i="1" dirty="0" smtClean="0"/>
              <a:t>Нехай любов обходить нас,</a:t>
            </a:r>
          </a:p>
          <a:p>
            <a:pPr marL="0" indent="0">
              <a:buNone/>
            </a:pPr>
            <a:r>
              <a:rPr lang="uk-UA" i="1" dirty="0" smtClean="0"/>
              <a:t>Та нам-любить.</a:t>
            </a:r>
          </a:p>
          <a:p>
            <a:pPr marL="0" indent="0">
              <a:buNone/>
            </a:pPr>
            <a:r>
              <a:rPr lang="uk-UA" i="1" dirty="0" smtClean="0"/>
              <a:t>Пожовкли днів моїх листки,</a:t>
            </a:r>
          </a:p>
          <a:p>
            <a:pPr marL="0" indent="0">
              <a:buNone/>
            </a:pPr>
            <a:r>
              <a:rPr lang="uk-UA" i="1" dirty="0" smtClean="0"/>
              <a:t>Засох любові цвіт і плід…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-315416"/>
            <a:ext cx="6120680" cy="1368152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Смерть видатного поета</a:t>
            </a:r>
            <a:endParaRPr lang="uk-UA" sz="44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5715000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95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адена">
  <a:themeElements>
    <a:clrScheme name="Складена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кладе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кладе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267</TotalTime>
  <Words>81</Words>
  <Application>Microsoft Office PowerPoint</Application>
  <PresentationFormat>Екран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Складена</vt:lpstr>
      <vt:lpstr>Презентація на тему : «Джордж Ноел Гордон Байрон»</vt:lpstr>
      <vt:lpstr>Дитинство поета Байрон народився  22 січня 1788 у Лондоні. У знатній, але збіднілій аристократичній родині. У 1798  по смерті свого двоюрідного діда успадкував титул лорда й родовий маєток-Ньюстедське абатство.У 1801 пішов в школу у Гарроу.</vt:lpstr>
      <vt:lpstr>     У грудні 1806 видав першу збірку віршів «Fugitive Pieces»,але за порадою друга знищив.Друге видання цієї збірки складалося з 12 творів і мало змінену назву»Вірші на різні випадки»(Poems on Various Occasions).           </vt:lpstr>
      <vt:lpstr>Коли йому було 15 р. він закохався в Мері Чаворт. Кохання принесло йому стражданння і щастя.Писав вірші на її честь.</vt:lpstr>
      <vt:lpstr>Подорож Середземним морем. Побував у таких мітах як:Португалія,Іспанія,Мальта, Альбанія ,Греція. «За власним досвідом ,а не за книжками ми повинні створити свої судження про людство» Н.Б</vt:lpstr>
      <vt:lpstr>Лондонський період Байрон створив 2 цикла написання віршів 1-цикл «східних поем»до них увійшли «Гяур»,»Лара» ,»Корсар» 2 цикл-ряд поезій об’єднаних постаттю Наполеона .Написання «Оди до Наполеона Бонапарта» Під час 2 циклу була написана збірка віршів «Єврейські мелодії» </vt:lpstr>
      <vt:lpstr>Смерть видатного поета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Презинтація на тему : «Джордж Ноел Гордон Байрон»</dc:title>
  <dc:creator>Pavlo</dc:creator>
  <cp:lastModifiedBy>Maria</cp:lastModifiedBy>
  <cp:revision>17</cp:revision>
  <dcterms:created xsi:type="dcterms:W3CDTF">2013-01-29T17:55:53Z</dcterms:created>
  <dcterms:modified xsi:type="dcterms:W3CDTF">2013-12-12T19:20:38Z</dcterms:modified>
</cp:coreProperties>
</file>