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36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B994-0480-4DCA-B1BB-0D72DCA82463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A795-8B2A-47B7-B079-8FF26EA603F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B994-0480-4DCA-B1BB-0D72DCA82463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A795-8B2A-47B7-B079-8FF26EA603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B994-0480-4DCA-B1BB-0D72DCA82463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A795-8B2A-47B7-B079-8FF26EA603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B994-0480-4DCA-B1BB-0D72DCA82463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A795-8B2A-47B7-B079-8FF26EA603F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B994-0480-4DCA-B1BB-0D72DCA82463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A795-8B2A-47B7-B079-8FF26EA603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B994-0480-4DCA-B1BB-0D72DCA82463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A795-8B2A-47B7-B079-8FF26EA603F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B994-0480-4DCA-B1BB-0D72DCA82463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A795-8B2A-47B7-B079-8FF26EA603F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B994-0480-4DCA-B1BB-0D72DCA82463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A795-8B2A-47B7-B079-8FF26EA603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B994-0480-4DCA-B1BB-0D72DCA82463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A795-8B2A-47B7-B079-8FF26EA603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B994-0480-4DCA-B1BB-0D72DCA82463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A795-8B2A-47B7-B079-8FF26EA603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B994-0480-4DCA-B1BB-0D72DCA82463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9A795-8B2A-47B7-B079-8FF26EA603F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918B994-0480-4DCA-B1BB-0D72DCA82463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AD9A795-8B2A-47B7-B079-8FF26EA603F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i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Виконав</a:t>
            </a:r>
            <a:r>
              <a:rPr lang="uk-UA" i="1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:</a:t>
            </a:r>
          </a:p>
          <a:p>
            <a:endParaRPr lang="ru-RU" i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>
              <a:buNone/>
            </a:pPr>
            <a:r>
              <a:rPr lang="ru-RU" sz="7200" i="1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«Декамерон»</a:t>
            </a:r>
          </a:p>
        </p:txBody>
      </p:sp>
      <p:pic>
        <p:nvPicPr>
          <p:cNvPr id="5" name="Picture 7" descr="11m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48680"/>
            <a:ext cx="1938338" cy="164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863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с двумя скругленными соседними углами 31"/>
          <p:cNvSpPr/>
          <p:nvPr/>
        </p:nvSpPr>
        <p:spPr>
          <a:xfrm>
            <a:off x="6901008" y="3429000"/>
            <a:ext cx="1630147" cy="1126703"/>
          </a:xfrm>
          <a:prstGeom prst="round2Same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i="1" dirty="0" smtClean="0">
                <a:solidFill>
                  <a:schemeClr val="tx1"/>
                </a:solidFill>
                <a:latin typeface="Comic Sans MS" pitchFamily="66" charset="0"/>
              </a:rPr>
              <a:t>Кінець</a:t>
            </a:r>
            <a:endParaRPr lang="ru-RU" sz="3200" i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355003" y="260648"/>
            <a:ext cx="2952328" cy="1512168"/>
            <a:chOff x="3303209" y="2852936"/>
            <a:chExt cx="2952328" cy="1512168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3303209" y="2852936"/>
              <a:ext cx="2952328" cy="1512168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851920" y="3147355"/>
              <a:ext cx="237626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5400" i="1" dirty="0" smtClean="0">
                  <a:latin typeface="Comic Sans MS" pitchFamily="66" charset="0"/>
                </a:rPr>
                <a:t>Чума</a:t>
              </a:r>
              <a:endParaRPr lang="ru-RU" sz="5400" i="1" dirty="0">
                <a:latin typeface="Comic Sans MS" pitchFamily="66" charset="0"/>
              </a:endParaRP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5580112" y="404664"/>
            <a:ext cx="2808312" cy="1267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076056" y="2004065"/>
            <a:ext cx="2232248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День №1</a:t>
            </a:r>
            <a:endParaRPr lang="ru-RU" dirty="0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957" y="2276871"/>
            <a:ext cx="224948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03" y="2929731"/>
            <a:ext cx="224948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990" y="3408362"/>
            <a:ext cx="224948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8477" y="3789040"/>
            <a:ext cx="224948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450729"/>
            <a:ext cx="224948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797" y="4937140"/>
            <a:ext cx="224948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345" y="5589240"/>
            <a:ext cx="224948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245" y="5733256"/>
            <a:ext cx="224948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7" y="4937140"/>
            <a:ext cx="224948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2974431" y="2570837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День №2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33778" y="3244334"/>
            <a:ext cx="1119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День №3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035479" y="3702328"/>
            <a:ext cx="1119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День №4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276347" y="4092041"/>
            <a:ext cx="1119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День №5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472090" y="4709918"/>
            <a:ext cx="1119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День №6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143802" y="5231105"/>
            <a:ext cx="1119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День №7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035478" y="5842555"/>
            <a:ext cx="1119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День №8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405565" y="6027221"/>
            <a:ext cx="1119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День №9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361480" y="5231105"/>
            <a:ext cx="1241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День №10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1" name="Стрелка вправо 30"/>
          <p:cNvSpPr/>
          <p:nvPr/>
        </p:nvSpPr>
        <p:spPr>
          <a:xfrm rot="6245477">
            <a:off x="6722930" y="1804024"/>
            <a:ext cx="779631" cy="442247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185" y="2382081"/>
            <a:ext cx="6762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1846" y="2803802"/>
            <a:ext cx="6762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3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117766">
            <a:off x="2050548" y="3446903"/>
            <a:ext cx="6762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421709">
            <a:off x="4296047" y="3779909"/>
            <a:ext cx="6762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1307" y="4466236"/>
            <a:ext cx="6762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6" name="Picture 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2772" y="4955969"/>
            <a:ext cx="6762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275911">
            <a:off x="2170722" y="5553212"/>
            <a:ext cx="6762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8" name="Picture 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496930">
            <a:off x="4418994" y="5874336"/>
            <a:ext cx="6762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9" name="Picture 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29930">
            <a:off x="6618582" y="5561630"/>
            <a:ext cx="6762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552345">
            <a:off x="7364697" y="4466236"/>
            <a:ext cx="6762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1953014" y="1743616"/>
            <a:ext cx="4913264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5400" b="1" i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Сюжет збірки</a:t>
            </a:r>
            <a:endParaRPr lang="ru-RU" sz="5400" b="1" i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4" name="Стрелка вправо 33"/>
          <p:cNvSpPr/>
          <p:nvPr/>
        </p:nvSpPr>
        <p:spPr>
          <a:xfrm>
            <a:off x="3131841" y="755122"/>
            <a:ext cx="2704114" cy="68860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5599399" y="755122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err="1">
                <a:latin typeface="Comic Sans MS" pitchFamily="66" charset="0"/>
              </a:rPr>
              <a:t>З</a:t>
            </a:r>
            <a:r>
              <a:rPr lang="ru-RU" sz="2800" i="1" dirty="0" err="1" smtClean="0">
                <a:latin typeface="Comic Sans MS" pitchFamily="66" charset="0"/>
              </a:rPr>
              <a:t>аміська</a:t>
            </a:r>
            <a:r>
              <a:rPr lang="ru-RU" sz="2800" i="1" dirty="0" smtClean="0">
                <a:latin typeface="Comic Sans MS" pitchFamily="66" charset="0"/>
              </a:rPr>
              <a:t> </a:t>
            </a:r>
            <a:r>
              <a:rPr lang="ru-RU" sz="2800" i="1" dirty="0" err="1" smtClean="0">
                <a:latin typeface="Comic Sans MS" pitchFamily="66" charset="0"/>
              </a:rPr>
              <a:t>вілла</a:t>
            </a:r>
            <a:endParaRPr lang="ru-RU" sz="2800" i="1" dirty="0">
              <a:latin typeface="Comic Sans MS" pitchFamily="66" charset="0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199503" y="260648"/>
            <a:ext cx="3150288" cy="1443856"/>
            <a:chOff x="2339752" y="3861048"/>
            <a:chExt cx="3150288" cy="1443856"/>
          </a:xfrm>
        </p:grpSpPr>
        <p:sp>
          <p:nvSpPr>
            <p:cNvPr id="16" name="Лента лицом вверх 15"/>
            <p:cNvSpPr/>
            <p:nvPr/>
          </p:nvSpPr>
          <p:spPr>
            <a:xfrm>
              <a:off x="2339752" y="3861048"/>
              <a:ext cx="3150288" cy="648072"/>
            </a:xfrm>
            <a:prstGeom prst="ribbon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i="1" dirty="0" err="1">
                  <a:latin typeface="Comic Sans MS" pitchFamily="66" charset="0"/>
                </a:rPr>
                <a:t>Ф</a:t>
              </a:r>
              <a:r>
                <a:rPr lang="ru-RU" b="1" i="1" dirty="0" err="1" smtClean="0">
                  <a:latin typeface="Comic Sans MS" pitchFamily="66" charset="0"/>
                </a:rPr>
                <a:t>лорентійці</a:t>
              </a:r>
              <a:endParaRPr lang="ru-RU" b="1" i="1" dirty="0">
                <a:latin typeface="Comic Sans MS" pitchFamily="66" charset="0"/>
              </a:endParaRPr>
            </a:p>
          </p:txBody>
        </p:sp>
        <p:grpSp>
          <p:nvGrpSpPr>
            <p:cNvPr id="14" name="Группа 13"/>
            <p:cNvGrpSpPr/>
            <p:nvPr/>
          </p:nvGrpSpPr>
          <p:grpSpPr>
            <a:xfrm>
              <a:off x="2842946" y="4365104"/>
              <a:ext cx="2320925" cy="939800"/>
              <a:chOff x="771699" y="483448"/>
              <a:chExt cx="2320925" cy="939800"/>
            </a:xfrm>
          </p:grpSpPr>
          <p:pic>
            <p:nvPicPr>
              <p:cNvPr id="1032" name="Picture 8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47427" y="934298"/>
                <a:ext cx="45085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3" name="Picture 9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90924" y="933872"/>
                <a:ext cx="45085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4" name="Picture 10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41774" y="934298"/>
                <a:ext cx="45085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3" name="Улыбающееся лицо 12"/>
              <p:cNvSpPr/>
              <p:nvPr/>
            </p:nvSpPr>
            <p:spPr>
              <a:xfrm>
                <a:off x="2641774" y="483448"/>
                <a:ext cx="450850" cy="450850"/>
              </a:xfrm>
              <a:prstGeom prst="smileyFace">
                <a:avLst/>
              </a:prstGeom>
              <a:solidFill>
                <a:srgbClr val="E036B3"/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1035" name="Picture 11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81399" y="483448"/>
                <a:ext cx="469900" cy="4699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6" name="Picture 1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11499" y="483448"/>
                <a:ext cx="469900" cy="4699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7" name="Picture 1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78544" y="953348"/>
                <a:ext cx="469900" cy="4699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8" name="Picture 1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1599" y="483448"/>
                <a:ext cx="469900" cy="4699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9" name="Picture 15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1699" y="483448"/>
                <a:ext cx="469900" cy="4699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40" name="Picture 16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8644" y="953348"/>
                <a:ext cx="469900" cy="4699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7242009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3988E-6 C 0.01771 0.00115 0.03472 0.0037 0.05243 0.00532 C 0.06059 0.00902 0.07031 0.00532 0.07882 0.00393 C 0.1309 0.00439 0.19028 0.01179 0.24444 0.00139 C 0.25903 0.00162 0.32465 0.00185 0.35139 0.00393 C 0.36232 0.00486 0.37343 0.00994 0.38385 0.01341 C 0.38767 0.0148 0.39132 0.01573 0.39496 0.01735 C 0.39705 0.01827 0.40104 0.02012 0.40104 0.02035 C 0.40382 0.0229 0.40712 0.02544 0.41007 0.02822 C 0.41302 0.03377 0.41718 0.03562 0.41996 0.04164 C 0.41979 0.04649 0.42031 0.05181 0.41892 0.05644 C 0.41823 0.05968 0.41146 0.06292 0.40885 0.06315 C 0.40364 0.06384 0.37014 0.06569 0.36649 0.06592 C 0.3526 0.07471 0.33698 0.07333 0.32222 0.07541 C 0.29687 0.096 0.24722 0.0805 0.23229 0.08073 C 0.21371 0.08443 0.24045 0.07957 0.20295 0.08327 C 0.19896 0.08374 0.19479 0.08651 0.1908 0.08744 C 0.18541 0.08859 0.18003 0.08882 0.17465 0.09021 C 0.16805 0.09206 0.16198 0.09438 0.15538 0.09692 C 0.15312 0.09785 0.15069 0.09854 0.14843 0.09947 C 0.14705 0.09993 0.14427 0.10085 0.14427 0.10108 C 0.13698 0.10756 0.12309 0.10687 0.1151 0.10756 C 0.10416 0.11126 0.09271 0.11173 0.08177 0.11288 C 0.07743 0.11404 0.07291 0.11427 0.06857 0.11566 C 0.05555 0.11959 0.04375 0.12584 0.03021 0.12769 C 0.01024 0.13717 0.00156 0.13902 -0.01424 0.13948 C -0.02431 0.14087 -0.02934 0.1448 -0.03959 0.14619 C -0.04566 0.14897 -0.04584 0.14943 -0.05261 0.15012 C -0.06025 0.15359 -0.05573 0.15406 -0.06372 0.15568 C -0.06962 0.15845 -0.06997 0.16285 -0.07587 0.16493 C -0.07778 0.16678 -0.08941 0.17118 -0.09115 0.17303 C -0.09775 0.17997 -0.08386 0.18968 -0.09202 0.19338 C -0.09532 0.20032 -0.08386 0.20009 -0.08594 0.20819 C -0.08559 0.21189 -0.08091 0.21351 -0.08299 0.21489 C -0.07084 0.22947 -0.09097 0.2223 -0.07587 0.22692 C -0.0724 0.22808 -0.07413 0.22947 -0.07084 0.23086 C -0.06337 0.23803 -0.08091 0.23525 -0.07066 0.23687 C -0.0566 0.24173 -0.04184 0.24543 -0.02726 0.24751 C -0.01493 0.25191 0.00104 0.25167 0.01406 0.25306 C 0.02066 0.25561 0.0276 0.25584 0.03437 0.257 C 0.04774 0.26046 0.06111 0.2644 0.07465 0.26625 C 0.08906 0.27296 0.10694 0.27411 0.12222 0.2755 C 0.12621 0.27689 0.12916 0.2799 0.13229 0.28128 C 0.13923 0.28383 0.14739 0.28545 0.15451 0.28799 C 0.16632 0.29817 0.18698 0.30048 0.20104 0.30673 C 0.20399 0.3095 0.20694 0.31089 0.21007 0.31344 C 0.21302 0.31922 0.21753 0.322 0.22118 0.32709 C 0.22361 0.33634 0.22274 0.33217 0.22413 0.33911 C 0.22326 0.35392 0.22326 0.35924 0.2151 0.36734 C 0.20764 0.38237 0.19323 0.39186 0.18073 0.39833 C 0.17708 0.40018 0.17708 0.39903 0.17378 0.40111 C 0.16875 0.40435 0.1651 0.40851 0.15955 0.41036 C 0.14896 0.42008 0.13472 0.42331 0.12222 0.42517 C 0.11753 0.4284 0.11528 0.43072 0.11007 0.43187 C 0.096 0.43835 0.0776 0.43719 0.06458 0.44552 C 0.05833 0.44945 0.05208 0.45107 0.04548 0.45339 C 0.02743 0.45986 0.01198 0.46611 -0.00712 0.46819 C -0.01372 0.47004 -0.01927 0.47143 -0.02622 0.47235 C -0.03247 0.4749 -0.03907 0.4749 -0.04549 0.47629 C -0.05226 0.47929 -0.05851 0.486 -0.06372 0.49248 C -0.06441 0.49549 -0.0658 0.49873 -0.06563 0.50196 C -0.06528 0.5059 -0.06545 0.50983 -0.06476 0.51399 C -0.06441 0.51561 -0.0632 0.51654 -0.06268 0.51816 C -0.05347 0.54175 -0.03507 0.54869 -0.01615 0.55147 C -0.00417 0.56003 0.00937 0.56257 0.02222 0.56766 C 0.03264 0.57182 0.04288 0.57668 0.05347 0.57992 C 0.06337 0.58848 0.08472 0.59056 0.096 0.59218 C 0.10087 0.5938 0.10503 0.59495 0.11007 0.59611 C 0.11389 0.59704 0.12222 0.59889 0.12222 0.59912 C 0.12951 0.60213 0.1368 0.60328 0.14427 0.60421 C 0.15625 0.60721 0.1684 0.61068 0.18073 0.6123 C 0.20625 0.61947 0.2335 0.62387 0.25955 0.62549 C 0.2901 0.63914 0.3158 0.62757 0.35451 0.62711 C 0.36423 0.62271 0.3743 0.61971 0.38385 0.61508 C 0.38889 0.61277 0.39375 0.6093 0.39878 0.60675 C 0.40746 0.59495 0.39687 0.6086 0.40503 0.60143 C 0.40937 0.5975 0.41284 0.59195 0.41718 0.58802 C 0.41927 0.58339 0.42222 0.58061 0.42396 0.57599 C 0.42673 0.56835 0.43038 0.55979 0.43437 0.55309 C 0.43593 0.54591 0.43715 0.53921 0.44045 0.53273 C 0.44166 0.52718 0.44427 0.52255 0.44548 0.51654 C 0.4493 0.49803 0.45295 0.47976 0.45659 0.46148 C 0.45781 0.44298 0.46354 0.42447 0.46354 0.40643 " pathEditMode="relative" rAng="0" ptsTypes="fffffffffffffffffffffffffffffffffffffffffffffffffffffffffffffffffffffffffffffffffff">
                                      <p:cBhvr>
                                        <p:cTn id="20" dur="2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81" y="319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260648"/>
            <a:ext cx="5040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i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Персонажі</a:t>
            </a:r>
            <a:endParaRPr lang="ru-RU" sz="5400" i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Улыбающееся лицо 4"/>
          <p:cNvSpPr/>
          <p:nvPr/>
        </p:nvSpPr>
        <p:spPr>
          <a:xfrm>
            <a:off x="611560" y="1172293"/>
            <a:ext cx="792088" cy="744539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8840"/>
            <a:ext cx="8112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73505"/>
            <a:ext cx="8112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Улыбающееся лицо 5"/>
          <p:cNvSpPr/>
          <p:nvPr/>
        </p:nvSpPr>
        <p:spPr>
          <a:xfrm>
            <a:off x="611559" y="3535505"/>
            <a:ext cx="811213" cy="792088"/>
          </a:xfrm>
          <a:prstGeom prst="smileyFace">
            <a:avLst/>
          </a:prstGeom>
          <a:solidFill>
            <a:srgbClr val="E036B3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E036B3"/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66" y="4327593"/>
            <a:ext cx="828675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138805"/>
            <a:ext cx="828675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881" y="1105619"/>
            <a:ext cx="828675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119" y="1904434"/>
            <a:ext cx="828675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118" y="2705132"/>
            <a:ext cx="828675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987993" y="3746883"/>
            <a:ext cx="12698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Пампінея</a:t>
            </a:r>
            <a:endParaRPr lang="ru-RU" i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87993" y="4548533"/>
            <a:ext cx="1342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Ф'ямметга</a:t>
            </a:r>
            <a:endParaRPr lang="ru-RU" i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87993" y="5359745"/>
            <a:ext cx="1226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Філомена</a:t>
            </a:r>
            <a:endParaRPr lang="ru-RU" i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868144" y="1326559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Емілія</a:t>
            </a:r>
            <a:endParaRPr lang="ru-RU" i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868144" y="2125374"/>
            <a:ext cx="11801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Лауретга</a:t>
            </a:r>
            <a:endParaRPr lang="ru-RU" i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868144" y="2926072"/>
            <a:ext cx="1072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Неїфіла</a:t>
            </a:r>
            <a:endParaRPr lang="ru-RU" i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3882" y="3512300"/>
            <a:ext cx="828675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5868144" y="3733240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Еліза</a:t>
            </a:r>
            <a:endParaRPr lang="ru-RU" i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987993" y="1359896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Панфіл</a:t>
            </a:r>
            <a:endParaRPr lang="ru-RU" i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87993" y="2185174"/>
            <a:ext cx="1260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Філострат</a:t>
            </a:r>
            <a:endParaRPr lang="ru-RU" i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987992" y="2969839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err="1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Діоней</a:t>
            </a:r>
            <a:endParaRPr lang="ru-RU" i="1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60881" y="4548533"/>
            <a:ext cx="43315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Ці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i="1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персонажі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- </a:t>
            </a:r>
            <a:r>
              <a:rPr lang="ru-RU" i="1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освічені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i="1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молоді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люди, </a:t>
            </a:r>
            <a:r>
              <a:rPr lang="ru-RU" i="1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вірні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правилам </a:t>
            </a:r>
            <a:r>
              <a:rPr lang="ru-RU" i="1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честі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та </a:t>
            </a:r>
            <a:r>
              <a:rPr lang="ru-RU" i="1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шляхетності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, тонко </a:t>
            </a:r>
            <a:r>
              <a:rPr lang="ru-RU" i="1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відчуваючих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красу </a:t>
            </a:r>
            <a:r>
              <a:rPr lang="ru-RU" i="1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природи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та </a:t>
            </a:r>
            <a:r>
              <a:rPr lang="ru-RU" i="1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світу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. </a:t>
            </a:r>
            <a:r>
              <a:rPr lang="ru-RU" i="1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Ці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люди стали символом </a:t>
            </a:r>
            <a:r>
              <a:rPr lang="ru-RU" i="1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нової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i="1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ери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i="1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гуманістичного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i="1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світогляду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.</a:t>
            </a:r>
            <a:endParaRPr lang="ru-RU" i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9457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955" y="2060848"/>
            <a:ext cx="8604448" cy="1512168"/>
          </a:xfrm>
        </p:spPr>
        <p:txBody>
          <a:bodyPr/>
          <a:lstStyle/>
          <a:p>
            <a:pPr marL="0" indent="0" algn="ctr">
              <a:buNone/>
            </a:pPr>
            <a:r>
              <a:rPr lang="uk-UA" sz="7200" i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Дякую за увагу</a:t>
            </a:r>
            <a:endParaRPr lang="ru-RU" sz="7200" i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35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65</TotalTime>
  <Words>85</Words>
  <Application>Microsoft Office PowerPoint</Application>
  <PresentationFormat>Экран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Воздушный поток</vt:lpstr>
      <vt:lpstr>«Декамерон»</vt:lpstr>
      <vt:lpstr>Презентация PowerPoint</vt:lpstr>
      <vt:lpstr>Презентация PowerPoint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</cp:revision>
  <dcterms:created xsi:type="dcterms:W3CDTF">2014-03-15T18:04:43Z</dcterms:created>
  <dcterms:modified xsi:type="dcterms:W3CDTF">2015-01-28T17:39:24Z</dcterms:modified>
</cp:coreProperties>
</file>