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1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53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52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813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624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983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51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062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877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065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862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6F0A-1EF5-457A-AC10-6BD85F3E29D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E0A2-2C85-4BD6-99C2-1F6AB2EF18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18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1328" y="0"/>
            <a:ext cx="7772400" cy="1470025"/>
          </a:xfrm>
        </p:spPr>
        <p:txBody>
          <a:bodyPr/>
          <a:lstStyle/>
          <a:p>
            <a:r>
              <a:rPr lang="uk-UA" smtClean="0"/>
              <a:t/>
            </a:r>
            <a:br>
              <a:rPr lang="uk-UA" smtClean="0"/>
            </a:br>
            <a:r>
              <a:rPr lang="uk-UA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ПАТРІК ЗЮСКІНД</a:t>
            </a:r>
            <a:endParaRPr lang="uk-UA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8417">
            <a:off x="369942" y="1832719"/>
            <a:ext cx="2857500" cy="39814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07904" y="1988840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німецький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письменник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і драматург, один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із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найталановитіших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представників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літератури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постмодернізму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uk-U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32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85" y="1789927"/>
            <a:ext cx="8377237" cy="4792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539552" y="332656"/>
            <a:ext cx="8136904" cy="954107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Особливості постмодерністської</a:t>
            </a:r>
          </a:p>
          <a:p>
            <a:pPr algn="ctr"/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літератури: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614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 smtClean="0"/>
              <a:t>Патрік</a:t>
            </a:r>
            <a:r>
              <a:rPr lang="uk-UA" dirty="0" smtClean="0"/>
              <a:t> </a:t>
            </a:r>
            <a:r>
              <a:rPr lang="uk-UA" dirty="0" err="1" smtClean="0"/>
              <a:t>Зюскінд</a:t>
            </a:r>
            <a:r>
              <a:rPr lang="uk-UA" dirty="0" smtClean="0"/>
              <a:t> народився 26 березня 1949 року в </a:t>
            </a:r>
            <a:r>
              <a:rPr lang="uk-UA" dirty="0" err="1" smtClean="0"/>
              <a:t>Амбасі</a:t>
            </a:r>
            <a:r>
              <a:rPr lang="uk-UA" dirty="0" smtClean="0"/>
              <a:t> біля Нюрнберзького озера в Німеччині. Був другим сином відомого публіциста Вільгельма </a:t>
            </a:r>
            <a:r>
              <a:rPr lang="uk-UA" dirty="0" err="1" smtClean="0"/>
              <a:t>Еммануеля</a:t>
            </a:r>
            <a:r>
              <a:rPr lang="uk-UA" dirty="0" smtClean="0"/>
              <a:t> </a:t>
            </a:r>
            <a:r>
              <a:rPr lang="uk-UA" dirty="0" err="1" smtClean="0"/>
              <a:t>Зюскінда</a:t>
            </a:r>
            <a:r>
              <a:rPr lang="uk-UA" dirty="0" smtClean="0"/>
              <a:t>. Дитинство майбутнього письменника минало у баварському містечку </a:t>
            </a:r>
            <a:r>
              <a:rPr lang="uk-UA" dirty="0" err="1" smtClean="0"/>
              <a:t>Холцхаузен</a:t>
            </a:r>
            <a:r>
              <a:rPr lang="uk-UA" dirty="0" smtClean="0"/>
              <a:t>, де спочатку він відвідував сільську школу, а потім гімназію. По закінченні школи й альтернативної служби в армії </a:t>
            </a:r>
            <a:r>
              <a:rPr lang="uk-UA" dirty="0" err="1" smtClean="0"/>
              <a:t>Зюскінд</a:t>
            </a:r>
            <a:r>
              <a:rPr lang="uk-UA" dirty="0" smtClean="0"/>
              <a:t> почав вивчати Історію в Мюнхені й заробляв гроші будь-якою роботою, що траплялась йому (працював у патентному відділі фірми «Сіменс», тапером у танцзалі, тренером з настільного тенісу).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813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Протягом 1974 року </a:t>
            </a:r>
            <a:r>
              <a:rPr lang="uk-UA" dirty="0" err="1" smtClean="0"/>
              <a:t>Зюскінд</a:t>
            </a:r>
            <a:r>
              <a:rPr lang="uk-UA" dirty="0" smtClean="0"/>
              <a:t> відвідував лекції «</a:t>
            </a:r>
            <a:r>
              <a:rPr lang="uk-UA" dirty="0" err="1" smtClean="0"/>
              <a:t>Аіх-Е</a:t>
            </a:r>
            <a:r>
              <a:rPr lang="en-US" dirty="0" smtClean="0"/>
              <a:t>n-</a:t>
            </a:r>
            <a:r>
              <a:rPr lang="uk-UA" dirty="0" smtClean="0"/>
              <a:t>Р</a:t>
            </a:r>
            <a:r>
              <a:rPr lang="en-US" dirty="0" smtClean="0"/>
              <a:t>r</a:t>
            </a:r>
            <a:r>
              <a:rPr lang="uk-UA" dirty="0" smtClean="0"/>
              <a:t>о</a:t>
            </a:r>
            <a:r>
              <a:rPr lang="en-US" dirty="0" smtClean="0"/>
              <a:t>v</a:t>
            </a:r>
            <a:r>
              <a:rPr lang="uk-UA" dirty="0" smtClean="0"/>
              <a:t>о</a:t>
            </a:r>
            <a:r>
              <a:rPr lang="en-US" dirty="0" smtClean="0"/>
              <a:t>n</a:t>
            </a:r>
            <a:r>
              <a:rPr lang="uk-UA" dirty="0" smtClean="0"/>
              <a:t>се» й удосконалював свої знання з французької мови, літератури й культури.</a:t>
            </a:r>
          </a:p>
          <a:p>
            <a:pPr marL="0" indent="0">
              <a:buNone/>
            </a:pPr>
            <a:r>
              <a:rPr lang="uk-UA" dirty="0" smtClean="0"/>
              <a:t>Після цього він заробляв собі на життя написанням сценаріїв. Разом з режисером Гельмутом </a:t>
            </a:r>
            <a:r>
              <a:rPr lang="uk-UA" dirty="0" err="1" smtClean="0"/>
              <a:t>Дітлем</a:t>
            </a:r>
            <a:r>
              <a:rPr lang="uk-UA" dirty="0" smtClean="0"/>
              <a:t> було написано сценарії до двох успішних телевізійних фільмів «Кір Рояль і Монако </a:t>
            </a:r>
            <a:r>
              <a:rPr lang="uk-UA" dirty="0" err="1" smtClean="0"/>
              <a:t>Франц</a:t>
            </a:r>
            <a:r>
              <a:rPr lang="uk-UA" dirty="0" smtClean="0"/>
              <a:t>» і «Россіні, або Питання</a:t>
            </a:r>
          </a:p>
          <a:p>
            <a:pPr marL="0" indent="0">
              <a:buNone/>
            </a:pPr>
            <a:r>
              <a:rPr lang="uk-UA" dirty="0" smtClean="0"/>
              <a:t>хто з ким спав».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140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71809" cy="39604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00808"/>
            <a:ext cx="3096344" cy="41764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708920"/>
            <a:ext cx="2987824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0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Перший успіх на театральній сцені прийшов з написанням «Контрабаса»</a:t>
            </a:r>
          </a:p>
          <a:p>
            <a:r>
              <a:rPr lang="uk-UA" dirty="0" smtClean="0"/>
              <a:t>(1980). Через п'ять років (1985) з романом «Парфумер» (що вийшов у видавництві «Діоген») до </a:t>
            </a:r>
            <a:r>
              <a:rPr lang="uk-UA" dirty="0" err="1" smtClean="0"/>
              <a:t>Зюскінда</a:t>
            </a:r>
            <a:r>
              <a:rPr lang="uk-UA" dirty="0" smtClean="0"/>
              <a:t> приходить світова слава. Після виходу роману «Парфумер. Історія одного вбивці», що був перекладений 33 мовами й більше восьми років тримався в списку бестселерів, ім'я </a:t>
            </a:r>
            <a:r>
              <a:rPr lang="uk-UA" dirty="0" err="1" smtClean="0"/>
              <a:t>Патріка</a:t>
            </a:r>
            <a:r>
              <a:rPr lang="uk-UA" dirty="0"/>
              <a:t> </a:t>
            </a:r>
            <a:r>
              <a:rPr lang="uk-UA" dirty="0" err="1" smtClean="0"/>
              <a:t>Зюскінда</a:t>
            </a:r>
            <a:r>
              <a:rPr lang="uk-UA" dirty="0" smtClean="0"/>
              <a:t> стало культовим.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187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Услід за феноменальним успіхом роману «Парфумер» з'являються нові, не менш значні книги «Голубка. Три історії і одне спостереження» (1987) і «Історія пана </a:t>
            </a:r>
            <a:r>
              <a:rPr lang="uk-UA" dirty="0" err="1" smtClean="0"/>
              <a:t>Зоммера</a:t>
            </a:r>
            <a:r>
              <a:rPr lang="uk-UA" dirty="0" smtClean="0"/>
              <a:t>» (1991). Поступово </a:t>
            </a:r>
            <a:r>
              <a:rPr lang="uk-UA" dirty="0" err="1" smtClean="0"/>
              <a:t>Патрік</a:t>
            </a:r>
            <a:r>
              <a:rPr lang="uk-UA" dirty="0" smtClean="0"/>
              <a:t> </a:t>
            </a:r>
            <a:r>
              <a:rPr lang="uk-UA" dirty="0" err="1" smtClean="0"/>
              <a:t>Зюскінд</a:t>
            </a:r>
            <a:r>
              <a:rPr lang="uk-UA" dirty="0" smtClean="0"/>
              <a:t> стає відомим драматургом, прозаїком та автором сценаріїв. Його антигерої мають одну спільну рису, а саме: складнощі в життєвому пошуку й у спілкуванні з</a:t>
            </a:r>
          </a:p>
          <a:p>
            <a:pPr marL="0" indent="0">
              <a:buNone/>
            </a:pPr>
            <a:r>
              <a:rPr lang="uk-UA" dirty="0" smtClean="0"/>
              <a:t>іншими людьми. Вони «особливі», себто від небезпечного світу воліють ховатися в маленьких кімнатах.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653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 особистому житті </a:t>
            </a:r>
            <a:r>
              <a:rPr lang="uk-UA" dirty="0" err="1" smtClean="0"/>
              <a:t>Патрік</a:t>
            </a:r>
            <a:r>
              <a:rPr lang="uk-UA" dirty="0" smtClean="0"/>
              <a:t> </a:t>
            </a:r>
            <a:r>
              <a:rPr lang="uk-UA" dirty="0" err="1" smtClean="0"/>
              <a:t>Зюскінд</a:t>
            </a:r>
            <a:r>
              <a:rPr lang="uk-UA" dirty="0" smtClean="0"/>
              <a:t> дуже своєрідна людина. Він дуже</a:t>
            </a:r>
          </a:p>
          <a:p>
            <a:pPr marL="0" indent="0">
              <a:buNone/>
            </a:pPr>
            <a:r>
              <a:rPr lang="uk-UA" dirty="0" smtClean="0"/>
              <a:t>сором'язливий, ніколи не дає інтерв'ю, зовсім закрита людина. Отже,</a:t>
            </a:r>
          </a:p>
          <a:p>
            <a:pPr marL="0" indent="0">
              <a:buNone/>
            </a:pPr>
            <a:r>
              <a:rPr lang="uk-UA" dirty="0" smtClean="0"/>
              <a:t>«Контрабас» написаний ним «із себе самого».</a:t>
            </a:r>
          </a:p>
          <a:p>
            <a:pPr marL="0" indent="0">
              <a:buNone/>
            </a:pPr>
            <a:r>
              <a:rPr lang="uk-UA" dirty="0" smtClean="0"/>
              <a:t>Цим не вичерпується «оригінальність» письменника: він дотримується</a:t>
            </a:r>
          </a:p>
          <a:p>
            <a:pPr marL="0" indent="0">
              <a:buNone/>
            </a:pPr>
            <a:r>
              <a:rPr lang="uk-UA" dirty="0" err="1" smtClean="0"/>
              <a:t>відлюдненого</a:t>
            </a:r>
            <a:r>
              <a:rPr lang="uk-UA" dirty="0" smtClean="0"/>
              <a:t> способу життя, живе то в Німеччині (</a:t>
            </a:r>
            <a:r>
              <a:rPr lang="uk-UA" dirty="0" err="1" smtClean="0"/>
              <a:t>Мюнхєн</a:t>
            </a:r>
            <a:r>
              <a:rPr lang="uk-UA" dirty="0" smtClean="0"/>
              <a:t>, </a:t>
            </a:r>
            <a:r>
              <a:rPr lang="uk-UA" dirty="0" err="1" smtClean="0"/>
              <a:t>Штутгардт</a:t>
            </a:r>
            <a:r>
              <a:rPr lang="uk-UA" dirty="0" smtClean="0"/>
              <a:t>), то у Франції, переважно в </a:t>
            </a:r>
            <a:r>
              <a:rPr lang="uk-UA" dirty="0" err="1" smtClean="0"/>
              <a:t>Манеардані</a:t>
            </a:r>
            <a:r>
              <a:rPr lang="uk-UA" dirty="0" smtClean="0"/>
              <a:t>, а нині постійно проживає в Кельні.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Через свій потаємний стиль життя, постійні відхилення пропозицій</a:t>
            </a:r>
          </a:p>
          <a:p>
            <a:pPr marL="0" indent="0">
              <a:buNone/>
            </a:pPr>
            <a:r>
              <a:rPr lang="uk-UA" dirty="0" smtClean="0"/>
              <a:t>інтерв'ю й офіційних заяв щодо його творчості в літературному процесі</a:t>
            </a:r>
          </a:p>
          <a:p>
            <a:pPr marL="0" indent="0">
              <a:buNone/>
            </a:pPr>
            <a:r>
              <a:rPr lang="uk-UA" dirty="0" smtClean="0"/>
              <a:t>преса називає його «Фантомом німецької розважальної літератури».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023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8608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425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ПАТРІК ЗЮСКІНД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ПАТРІК ЗЮСКІНД</dc:title>
  <dc:creator>Admin</dc:creator>
  <cp:lastModifiedBy>Admin</cp:lastModifiedBy>
  <cp:revision>3</cp:revision>
  <dcterms:created xsi:type="dcterms:W3CDTF">2014-03-16T14:18:37Z</dcterms:created>
  <dcterms:modified xsi:type="dcterms:W3CDTF">2014-03-16T14:45:33Z</dcterms:modified>
</cp:coreProperties>
</file>