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61" r:id="rId6"/>
    <p:sldId id="259" r:id="rId7"/>
    <p:sldId id="260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6F0A-1EF5-457A-AC10-6BD85F3E29D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E0A2-2C85-4BD6-99C2-1F6AB2EF18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17159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6F0A-1EF5-457A-AC10-6BD85F3E29D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E0A2-2C85-4BD6-99C2-1F6AB2EF18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253085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6F0A-1EF5-457A-AC10-6BD85F3E29D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E0A2-2C85-4BD6-99C2-1F6AB2EF18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7521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6F0A-1EF5-457A-AC10-6BD85F3E29D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E0A2-2C85-4BD6-99C2-1F6AB2EF18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28130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6F0A-1EF5-457A-AC10-6BD85F3E29D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E0A2-2C85-4BD6-99C2-1F6AB2EF18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362499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6F0A-1EF5-457A-AC10-6BD85F3E29D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E0A2-2C85-4BD6-99C2-1F6AB2EF18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79830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6F0A-1EF5-457A-AC10-6BD85F3E29D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E0A2-2C85-4BD6-99C2-1F6AB2EF18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2515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6F0A-1EF5-457A-AC10-6BD85F3E29D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E0A2-2C85-4BD6-99C2-1F6AB2EF18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780620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6F0A-1EF5-457A-AC10-6BD85F3E29D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E0A2-2C85-4BD6-99C2-1F6AB2EF18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38778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6F0A-1EF5-457A-AC10-6BD85F3E29D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E0A2-2C85-4BD6-99C2-1F6AB2EF18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0657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E6F0A-1EF5-457A-AC10-6BD85F3E29D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66E0A2-2C85-4BD6-99C2-1F6AB2EF18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08622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E6F0A-1EF5-457A-AC10-6BD85F3E29DF}" type="datetimeFigureOut">
              <a:rPr lang="uk-UA" smtClean="0"/>
              <a:t>16.03.2014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66E0A2-2C85-4BD6-99C2-1F6AB2EF18F7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0181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61328" y="0"/>
            <a:ext cx="7772400" cy="1470025"/>
          </a:xfrm>
        </p:spPr>
        <p:txBody>
          <a:bodyPr/>
          <a:lstStyle/>
          <a:p>
            <a:r>
              <a:rPr lang="uk-UA" smtClean="0"/>
              <a:t/>
            </a:r>
            <a:br>
              <a:rPr lang="uk-UA" smtClean="0"/>
            </a:br>
            <a:r>
              <a:rPr lang="uk-UA" b="1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ПАТРІК ЗЮСКІНД</a:t>
            </a:r>
            <a:endParaRPr lang="uk-UA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58417">
            <a:off x="369942" y="1832719"/>
            <a:ext cx="2857500" cy="398145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707904" y="1988840"/>
            <a:ext cx="52565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німецький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письменник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і драматург, один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із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найталановитіших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представників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літератури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</a:t>
            </a:r>
            <a:r>
              <a:rPr lang="ru-RU" b="1" dirty="0" err="1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постмодернізму</a:t>
            </a:r>
            <a:r>
              <a:rPr lang="ru-RU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</a:t>
            </a:r>
            <a:endParaRPr lang="uk-UA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75325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385" y="1789927"/>
            <a:ext cx="8377237" cy="4792663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</p:pic>
      <p:sp>
        <p:nvSpPr>
          <p:cNvPr id="5" name="Прямоугольник 4"/>
          <p:cNvSpPr/>
          <p:nvPr/>
        </p:nvSpPr>
        <p:spPr>
          <a:xfrm>
            <a:off x="539552" y="332656"/>
            <a:ext cx="8136904" cy="954107"/>
          </a:xfrm>
          <a:prstGeom prst="rect">
            <a:avLst/>
          </a:prstGeom>
          <a:noFill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uk-U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Особливості постмодерністської</a:t>
            </a:r>
          </a:p>
          <a:p>
            <a:pPr algn="ctr"/>
            <a:r>
              <a:rPr lang="uk-UA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літератури:</a:t>
            </a:r>
            <a:endParaRPr lang="uk-UA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16143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uk-UA" dirty="0" err="1" smtClean="0"/>
              <a:t>Патрік</a:t>
            </a:r>
            <a:r>
              <a:rPr lang="uk-UA" dirty="0" smtClean="0"/>
              <a:t> </a:t>
            </a:r>
            <a:r>
              <a:rPr lang="uk-UA" dirty="0" err="1" smtClean="0"/>
              <a:t>Зюскінд</a:t>
            </a:r>
            <a:r>
              <a:rPr lang="uk-UA" dirty="0" smtClean="0"/>
              <a:t> народився 26 березня 1949 року в </a:t>
            </a:r>
            <a:r>
              <a:rPr lang="uk-UA" dirty="0" err="1" smtClean="0"/>
              <a:t>Амбасі</a:t>
            </a:r>
            <a:r>
              <a:rPr lang="uk-UA" dirty="0" smtClean="0"/>
              <a:t> біля Нюрнберзького озера в Німеччині. Був другим сином відомого публіциста Вільгельма </a:t>
            </a:r>
            <a:r>
              <a:rPr lang="uk-UA" dirty="0" err="1" smtClean="0"/>
              <a:t>Еммануеля</a:t>
            </a:r>
            <a:r>
              <a:rPr lang="uk-UA" dirty="0" smtClean="0"/>
              <a:t> </a:t>
            </a:r>
            <a:r>
              <a:rPr lang="uk-UA" dirty="0" err="1" smtClean="0"/>
              <a:t>Зюскінда</a:t>
            </a:r>
            <a:r>
              <a:rPr lang="uk-UA" dirty="0" smtClean="0"/>
              <a:t>. Дитинство майбутнього письменника минало у баварському містечку </a:t>
            </a:r>
            <a:r>
              <a:rPr lang="uk-UA" dirty="0" err="1" smtClean="0"/>
              <a:t>Холцхаузен</a:t>
            </a:r>
            <a:r>
              <a:rPr lang="uk-UA" dirty="0" smtClean="0"/>
              <a:t>, де спочатку він відвідував сільську школу, а потім гімназію. По закінченні школи й альтернативної служби в армії </a:t>
            </a:r>
            <a:r>
              <a:rPr lang="uk-UA" dirty="0" err="1" smtClean="0"/>
              <a:t>Зюскінд</a:t>
            </a:r>
            <a:r>
              <a:rPr lang="uk-UA" dirty="0" smtClean="0"/>
              <a:t> почав вивчати Історію в Мюнхені й заробляв гроші будь-якою роботою, що траплялась йому (працював у патентному відділі фірми «Сіменс», тапером у танцзалі, тренером з настільного тенісу).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58136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uk-UA" dirty="0" smtClean="0"/>
              <a:t>Протягом 1974 року </a:t>
            </a:r>
            <a:r>
              <a:rPr lang="uk-UA" dirty="0" err="1" smtClean="0"/>
              <a:t>Зюскінд</a:t>
            </a:r>
            <a:r>
              <a:rPr lang="uk-UA" dirty="0" smtClean="0"/>
              <a:t> відвідував лекції «</a:t>
            </a:r>
            <a:r>
              <a:rPr lang="uk-UA" dirty="0" err="1" smtClean="0"/>
              <a:t>Аіх-Е</a:t>
            </a:r>
            <a:r>
              <a:rPr lang="en-US" dirty="0" smtClean="0"/>
              <a:t>n-</a:t>
            </a:r>
            <a:r>
              <a:rPr lang="uk-UA" dirty="0" smtClean="0"/>
              <a:t>Р</a:t>
            </a:r>
            <a:r>
              <a:rPr lang="en-US" dirty="0" smtClean="0"/>
              <a:t>r</a:t>
            </a:r>
            <a:r>
              <a:rPr lang="uk-UA" dirty="0" smtClean="0"/>
              <a:t>о</a:t>
            </a:r>
            <a:r>
              <a:rPr lang="en-US" dirty="0" smtClean="0"/>
              <a:t>v</a:t>
            </a:r>
            <a:r>
              <a:rPr lang="uk-UA" dirty="0" smtClean="0"/>
              <a:t>о</a:t>
            </a:r>
            <a:r>
              <a:rPr lang="en-US" dirty="0" smtClean="0"/>
              <a:t>n</a:t>
            </a:r>
            <a:r>
              <a:rPr lang="uk-UA" dirty="0" smtClean="0"/>
              <a:t>се» й удосконалював свої знання з французької мови, літератури й культури.</a:t>
            </a:r>
          </a:p>
          <a:p>
            <a:pPr marL="0" indent="0">
              <a:buNone/>
            </a:pPr>
            <a:r>
              <a:rPr lang="uk-UA" dirty="0" smtClean="0"/>
              <a:t>Після цього він заробляв собі на життя написанням сценаріїв. Разом з режисером Гельмутом </a:t>
            </a:r>
            <a:r>
              <a:rPr lang="uk-UA" dirty="0" err="1" smtClean="0"/>
              <a:t>Дітлем</a:t>
            </a:r>
            <a:r>
              <a:rPr lang="uk-UA" dirty="0" smtClean="0"/>
              <a:t> було написано сценарії до двох успішних телевізійних фільмів «Кір Рояль і Монако </a:t>
            </a:r>
            <a:r>
              <a:rPr lang="uk-UA" dirty="0" err="1" smtClean="0"/>
              <a:t>Франц</a:t>
            </a:r>
            <a:r>
              <a:rPr lang="uk-UA" dirty="0" smtClean="0"/>
              <a:t>» і «Россіні, або Питання</a:t>
            </a:r>
          </a:p>
          <a:p>
            <a:pPr marL="0" indent="0">
              <a:buNone/>
            </a:pPr>
            <a:r>
              <a:rPr lang="uk-UA" dirty="0" smtClean="0"/>
              <a:t>хто з ким спав».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81409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3071809" cy="3960440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9832" y="1700808"/>
            <a:ext cx="3096344" cy="417646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2708920"/>
            <a:ext cx="2987824" cy="4149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602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Перший успіх на театральній сцені прийшов з написанням «Контрабаса»</a:t>
            </a:r>
          </a:p>
          <a:p>
            <a:r>
              <a:rPr lang="uk-UA" dirty="0" smtClean="0"/>
              <a:t>(1980). Через п'ять років (1985) з романом «Парфумер» (що вийшов у видавництві «Діоген») до </a:t>
            </a:r>
            <a:r>
              <a:rPr lang="uk-UA" dirty="0" err="1" smtClean="0"/>
              <a:t>Зюскінда</a:t>
            </a:r>
            <a:r>
              <a:rPr lang="uk-UA" dirty="0" smtClean="0"/>
              <a:t> приходить світова слава. Після виходу роману «Парфумер. Історія одного вбивці», що був перекладений 33 мовами й більше восьми років тримався в списку бестселерів, ім'я </a:t>
            </a:r>
            <a:r>
              <a:rPr lang="uk-UA" dirty="0" err="1" smtClean="0"/>
              <a:t>Патріка</a:t>
            </a:r>
            <a:r>
              <a:rPr lang="uk-UA" dirty="0"/>
              <a:t> </a:t>
            </a:r>
            <a:r>
              <a:rPr lang="uk-UA" dirty="0" err="1" smtClean="0"/>
              <a:t>Зюскінда</a:t>
            </a:r>
            <a:r>
              <a:rPr lang="uk-UA" dirty="0" smtClean="0"/>
              <a:t> стало культовим.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218774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uk-UA" dirty="0" smtClean="0"/>
              <a:t>Услід за феноменальним успіхом роману «Парфумер» з'являються нові, не менш значні книги «Голубка. Три історії і одне спостереження» (1987) і «Історія пана </a:t>
            </a:r>
            <a:r>
              <a:rPr lang="uk-UA" dirty="0" err="1" smtClean="0"/>
              <a:t>Зоммера</a:t>
            </a:r>
            <a:r>
              <a:rPr lang="uk-UA" dirty="0" smtClean="0"/>
              <a:t>» (1991). Поступово </a:t>
            </a:r>
            <a:r>
              <a:rPr lang="uk-UA" dirty="0" err="1" smtClean="0"/>
              <a:t>Патрік</a:t>
            </a:r>
            <a:r>
              <a:rPr lang="uk-UA" dirty="0" smtClean="0"/>
              <a:t> </a:t>
            </a:r>
            <a:r>
              <a:rPr lang="uk-UA" dirty="0" err="1" smtClean="0"/>
              <a:t>Зюскінд</a:t>
            </a:r>
            <a:r>
              <a:rPr lang="uk-UA" dirty="0" smtClean="0"/>
              <a:t> стає відомим драматургом, прозаїком та автором сценаріїв. Його антигерої мають одну спільну рису, а саме: складнощі в життєвому пошуку й у спілкуванні з</a:t>
            </a:r>
          </a:p>
          <a:p>
            <a:pPr marL="0" indent="0">
              <a:buNone/>
            </a:pPr>
            <a:r>
              <a:rPr lang="uk-UA" dirty="0" smtClean="0"/>
              <a:t>іншими людьми. Вони «особливі», себто від небезпечного світу воліють ховатися в маленьких кімнатах.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0465307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uk-UA" dirty="0" smtClean="0"/>
          </a:p>
          <a:p>
            <a:pPr marL="0" indent="0">
              <a:buNone/>
            </a:pPr>
            <a:r>
              <a:rPr lang="uk-UA" dirty="0" smtClean="0"/>
              <a:t>В особистому житті </a:t>
            </a:r>
            <a:r>
              <a:rPr lang="uk-UA" dirty="0" err="1" smtClean="0"/>
              <a:t>Патрік</a:t>
            </a:r>
            <a:r>
              <a:rPr lang="uk-UA" dirty="0" smtClean="0"/>
              <a:t> </a:t>
            </a:r>
            <a:r>
              <a:rPr lang="uk-UA" dirty="0" err="1" smtClean="0"/>
              <a:t>Зюскінд</a:t>
            </a:r>
            <a:r>
              <a:rPr lang="uk-UA" dirty="0" smtClean="0"/>
              <a:t> дуже своєрідна людина. Він дуже</a:t>
            </a:r>
          </a:p>
          <a:p>
            <a:pPr marL="0" indent="0">
              <a:buNone/>
            </a:pPr>
            <a:r>
              <a:rPr lang="uk-UA" dirty="0" smtClean="0"/>
              <a:t>сором'язливий, ніколи не дає інтерв'ю, зовсім закрита людина. Отже,</a:t>
            </a:r>
          </a:p>
          <a:p>
            <a:pPr marL="0" indent="0">
              <a:buNone/>
            </a:pPr>
            <a:r>
              <a:rPr lang="uk-UA" dirty="0" smtClean="0"/>
              <a:t>«Контрабас» написаний ним «із себе самого».</a:t>
            </a:r>
          </a:p>
          <a:p>
            <a:pPr marL="0" indent="0">
              <a:buNone/>
            </a:pPr>
            <a:r>
              <a:rPr lang="uk-UA" dirty="0" smtClean="0"/>
              <a:t>Цим не вичерпується «оригінальність» письменника: він дотримується</a:t>
            </a:r>
          </a:p>
          <a:p>
            <a:pPr marL="0" indent="0">
              <a:buNone/>
            </a:pPr>
            <a:r>
              <a:rPr lang="uk-UA" dirty="0" err="1" smtClean="0"/>
              <a:t>відлюдненого</a:t>
            </a:r>
            <a:r>
              <a:rPr lang="uk-UA" dirty="0" smtClean="0"/>
              <a:t> способу життя, живе то в Німеччині (</a:t>
            </a:r>
            <a:r>
              <a:rPr lang="uk-UA" dirty="0" err="1" smtClean="0"/>
              <a:t>Мюнхєн</a:t>
            </a:r>
            <a:r>
              <a:rPr lang="uk-UA" dirty="0" smtClean="0"/>
              <a:t>, </a:t>
            </a:r>
            <a:r>
              <a:rPr lang="uk-UA" dirty="0" err="1" smtClean="0"/>
              <a:t>Штутгардт</a:t>
            </a:r>
            <a:r>
              <a:rPr lang="uk-UA" dirty="0" smtClean="0"/>
              <a:t>), то у Франції, переважно в </a:t>
            </a:r>
            <a:r>
              <a:rPr lang="uk-UA" dirty="0" err="1" smtClean="0"/>
              <a:t>Манеардані</a:t>
            </a:r>
            <a:r>
              <a:rPr lang="uk-UA" dirty="0" smtClean="0"/>
              <a:t>, а нині постійно проживає в Кельні.</a:t>
            </a:r>
          </a:p>
          <a:p>
            <a:pPr marL="0" indent="0">
              <a:buNone/>
            </a:pPr>
            <a:r>
              <a:rPr lang="uk-UA" dirty="0"/>
              <a:t> </a:t>
            </a:r>
            <a:r>
              <a:rPr lang="uk-UA" dirty="0" smtClean="0"/>
              <a:t>Через свій потаємний стиль життя, постійні відхилення пропозицій</a:t>
            </a:r>
          </a:p>
          <a:p>
            <a:pPr marL="0" indent="0">
              <a:buNone/>
            </a:pPr>
            <a:r>
              <a:rPr lang="uk-UA" dirty="0" smtClean="0"/>
              <a:t>інтерв'ю й офіційних заяв щодо його творчості в літературному процесі</a:t>
            </a:r>
          </a:p>
          <a:p>
            <a:pPr marL="0" indent="0">
              <a:buNone/>
            </a:pPr>
            <a:r>
              <a:rPr lang="uk-UA" dirty="0" smtClean="0"/>
              <a:t>преса називає його «Фантомом німецької розважальної літератури».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10239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786081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425</Words>
  <Application>Microsoft Office PowerPoint</Application>
  <PresentationFormat>Экран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 ПАТРІК ЗЮСКІНД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ПАТРІК ЗЮСКІНД</dc:title>
  <dc:creator>Admin</dc:creator>
  <cp:lastModifiedBy>Admin</cp:lastModifiedBy>
  <cp:revision>3</cp:revision>
  <dcterms:created xsi:type="dcterms:W3CDTF">2014-03-16T14:18:37Z</dcterms:created>
  <dcterms:modified xsi:type="dcterms:W3CDTF">2014-03-16T14:45:33Z</dcterms:modified>
</cp:coreProperties>
</file>