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70CA84A-9DEB-416D-A720-E24C1992149B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2FCCA96-D2B2-46E4-B87B-1FC2B2198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A84A-9DEB-416D-A720-E24C1992149B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A96-D2B2-46E4-B87B-1FC2B2198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A84A-9DEB-416D-A720-E24C1992149B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A96-D2B2-46E4-B87B-1FC2B2198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70CA84A-9DEB-416D-A720-E24C1992149B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A96-D2B2-46E4-B87B-1FC2B2198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70CA84A-9DEB-416D-A720-E24C1992149B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2FCCA96-D2B2-46E4-B87B-1FC2B21987D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0CA84A-9DEB-416D-A720-E24C1992149B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FCCA96-D2B2-46E4-B87B-1FC2B2198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70CA84A-9DEB-416D-A720-E24C1992149B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2FCCA96-D2B2-46E4-B87B-1FC2B21987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A84A-9DEB-416D-A720-E24C1992149B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CA96-D2B2-46E4-B87B-1FC2B2198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0CA84A-9DEB-416D-A720-E24C1992149B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FCCA96-D2B2-46E4-B87B-1FC2B21987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70CA84A-9DEB-416D-A720-E24C1992149B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2FCCA96-D2B2-46E4-B87B-1FC2B21987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70CA84A-9DEB-416D-A720-E24C1992149B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2FCCA96-D2B2-46E4-B87B-1FC2B21987D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70CA84A-9DEB-416D-A720-E24C1992149B}" type="datetimeFigureOut">
              <a:rPr lang="ru-RU" smtClean="0"/>
              <a:t>08.09.2014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2FCCA96-D2B2-46E4-B87B-1FC2B21987D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214422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uk-UA" sz="7200" dirty="0">
                <a:effectLst>
                  <a:glow rad="63500">
                    <a:schemeClr val="bg1"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Стендаль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429264"/>
            <a:ext cx="5991210" cy="1214446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Світогляд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214290"/>
            <a:ext cx="9758402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Французький</a:t>
            </a:r>
            <a:r>
              <a:rPr lang="ru-RU" dirty="0" smtClean="0"/>
              <a:t> </a:t>
            </a:r>
            <a:r>
              <a:rPr lang="ru-RU" dirty="0" err="1" smtClean="0"/>
              <a:t>письменник</a:t>
            </a:r>
            <a:r>
              <a:rPr lang="ru-RU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Автор </a:t>
            </a:r>
            <a:r>
              <a:rPr lang="ru-RU" dirty="0" smtClean="0"/>
              <a:t>роману «</a:t>
            </a:r>
            <a:r>
              <a:rPr lang="ru-RU" dirty="0" err="1" smtClean="0"/>
              <a:t>Червоне</a:t>
            </a:r>
            <a:r>
              <a:rPr lang="ru-RU" dirty="0" smtClean="0"/>
              <a:t> та </a:t>
            </a:r>
            <a:r>
              <a:rPr lang="ru-RU" dirty="0" err="1" smtClean="0"/>
              <a:t>чорне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5140" y="1428736"/>
            <a:ext cx="2286016" cy="5264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tendhalRedandBlack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071678"/>
            <a:ext cx="513397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3571876"/>
            <a:ext cx="8229600" cy="3571892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розумінні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мистецтва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й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ролі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художника Стендаль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йде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далі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від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просвітителів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стверджує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що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мистецтво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за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своєю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природою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соціальне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воно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служить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суспільним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цілям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Це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положення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Стендаль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перетворює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на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бойову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зброю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проти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мистецтва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свого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часу,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насамперед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проти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класицизму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Його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мистецтвознавчі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роботи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були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гостро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публіцистичні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Однією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головних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його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робіт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літератури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є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«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Расін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Шекспір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» (1825).</a:t>
            </a:r>
          </a:p>
          <a:p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Стендаль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підкреслює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що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художник 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тільки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тоді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виконує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своє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призначення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коли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він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веде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за собою 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суспільство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Якщо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художники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діють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поодинці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не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пов'язані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масою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вони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тоді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— </a:t>
            </a:r>
            <a:r>
              <a:rPr lang="ru-RU" sz="18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ніщо</a:t>
            </a:r>
            <a:r>
              <a:rPr lang="ru-RU" sz="18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0"/>
            <a:ext cx="3500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Ахенбах</a:t>
            </a:r>
            <a:r>
              <a:rPr lang="ru-RU" sz="1200" dirty="0"/>
              <a:t> Освальд-Фейерверк в Неаполе</a:t>
            </a:r>
          </a:p>
          <a:p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8786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Естетичні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положення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просвітителів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Стендаль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розвиває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в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нових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історичних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умовах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—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після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Французької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революції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1789–1794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років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у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період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назрівання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революції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1830 року. Через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усі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твори проходить думка про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важливість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історичних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зрушень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які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неминуче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відбиваються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в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мистецтві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Усі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його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статті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мистецтва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перейняті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почуттям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нового. З кожною новою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історичною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епохою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змінюється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поняття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краси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говорить Стендаль. Те,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що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здавалося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гарним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людям </a:t>
            </a:r>
            <a:r>
              <a:rPr lang="en-US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XVII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століття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вже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не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може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здаватися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гарним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тим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,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хто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пережив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революцію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 </a:t>
            </a:r>
            <a:r>
              <a:rPr lang="ru-RU" sz="16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1789 року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Змінюється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також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історична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роль </a:t>
            </a:r>
            <a:r>
              <a:rPr lang="ru-RU" sz="1600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письменника</a:t>
            </a:r>
            <a:r>
              <a:rPr lang="ru-RU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607220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Ще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одне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важливе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положення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мистецтво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повинне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бути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правдивим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У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романі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 «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Червоне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та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чорне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» 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він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характеризує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роман як «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дзеркало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яке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проносять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по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великій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дорозі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».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Якщо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дорога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брудна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якщо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на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ній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є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калюжа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це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неминуче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відіб'ється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цьому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дзеркалі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дарма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було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б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обвинувачувати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дзеркало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тім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що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воно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відбиває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точно; треба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обвинувачувати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дорогу,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або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правильніше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доглядача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дороги, в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тім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що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він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погано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порядкує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на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ній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".</a:t>
            </a:r>
          </a:p>
          <a:p>
            <a:pPr>
              <a:lnSpc>
                <a:spcPct val="120000"/>
              </a:lnSpc>
            </a:pP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Нарешті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остання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теза  —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це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необхідність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учитися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у 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Шекспіра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Стендаль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пише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що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романтики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ніколи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не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радять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прямо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наслідувати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драми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Шекспіра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Цій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великій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людині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необхідно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наслідувати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манері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вивчати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світ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серед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якого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ми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живемо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він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дає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своїм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сучасникам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саме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той жанр 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трагедії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що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їм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потрібен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Таким чином, у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своїх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естетичних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поглядах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Стендаль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є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учнем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продовжувачем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просвітителів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їхнє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вчення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він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розвиває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за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нових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історичних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умов,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що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накладає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різкий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відбиток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на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його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погляди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й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образи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надаючи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їм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нової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якості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Усі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вимоги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до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мистецтва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він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ставить у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залежність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від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завдань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що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їх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висуває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800" dirty="0" err="1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революція</a:t>
            </a:r>
            <a:r>
              <a:rPr lang="ru-RU" sz="3800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'єр Жан Жорж Кабані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388" y="3334857"/>
            <a:ext cx="2566994" cy="3024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858016" y="6429396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П'єр Жан Жорж </a:t>
            </a:r>
            <a:r>
              <a:rPr lang="uk-UA" sz="1400" dirty="0" err="1"/>
              <a:t>Кабаніс</a:t>
            </a:r>
            <a:endParaRPr lang="uk-UA" sz="1400" dirty="0"/>
          </a:p>
          <a:p>
            <a:endParaRPr lang="ru-RU" dirty="0"/>
          </a:p>
        </p:txBody>
      </p:sp>
      <p:pic>
        <p:nvPicPr>
          <p:cNvPr id="6" name="Рисунок 5" descr="Клод Адріан Гельвеці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650326"/>
            <a:ext cx="2543180" cy="30263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3571868" y="5786454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Клод </a:t>
            </a:r>
            <a:r>
              <a:rPr lang="ru-RU" sz="1400" dirty="0" err="1" smtClean="0"/>
              <a:t>Адріан</a:t>
            </a:r>
            <a:r>
              <a:rPr lang="ru-RU" sz="1400" dirty="0" smtClean="0"/>
              <a:t> </a:t>
            </a:r>
            <a:r>
              <a:rPr lang="ru-RU" sz="1400" dirty="0" err="1" smtClean="0"/>
              <a:t>Гельвецій</a:t>
            </a:r>
            <a:endParaRPr lang="ru-RU" sz="1400" dirty="0"/>
          </a:p>
        </p:txBody>
      </p:sp>
      <p:pic>
        <p:nvPicPr>
          <p:cNvPr id="9" name="Рисунок 8" descr="Дені Дідр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97409"/>
            <a:ext cx="2176092" cy="2715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642910" y="5072074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Дені</a:t>
            </a:r>
            <a:r>
              <a:rPr lang="ru-RU" sz="1400" dirty="0" smtClean="0"/>
              <a:t> </a:t>
            </a:r>
            <a:r>
              <a:rPr lang="ru-RU" sz="1400" dirty="0" err="1" smtClean="0"/>
              <a:t>Дідро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142852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Зв'язок</a:t>
            </a:r>
            <a:r>
              <a:rPr lang="ru-RU" dirty="0"/>
              <a:t> Стендаля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просвітителями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простежити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 </a:t>
            </a:r>
            <a:r>
              <a:rPr lang="ru-RU" dirty="0" err="1"/>
              <a:t>філософії</a:t>
            </a:r>
            <a:r>
              <a:rPr lang="ru-RU" dirty="0"/>
              <a:t>,-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учнем</a:t>
            </a:r>
            <a:r>
              <a:rPr lang="ru-RU" dirty="0"/>
              <a:t> </a:t>
            </a:r>
            <a:r>
              <a:rPr lang="ru-RU" dirty="0" err="1"/>
              <a:t>просвітителів-матеріалістів</a:t>
            </a:r>
            <a:r>
              <a:rPr lang="ru-RU" dirty="0"/>
              <a:t> </a:t>
            </a:r>
            <a:r>
              <a:rPr lang="ru-RU" dirty="0" err="1"/>
              <a:t>Дідро</a:t>
            </a:r>
            <a:r>
              <a:rPr lang="ru-RU" dirty="0"/>
              <a:t>, </a:t>
            </a:r>
            <a:r>
              <a:rPr lang="ru-RU" dirty="0" err="1" smtClean="0"/>
              <a:t>Гельвеція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/>
              <a:t>Кабаніса</a:t>
            </a:r>
            <a:r>
              <a:rPr lang="ru-RU" dirty="0"/>
              <a:t>.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філософських</a:t>
            </a:r>
            <a:r>
              <a:rPr lang="ru-RU" dirty="0"/>
              <a:t> </a:t>
            </a:r>
            <a:r>
              <a:rPr lang="ru-RU" dirty="0" err="1"/>
              <a:t>поглядах</a:t>
            </a:r>
            <a:r>
              <a:rPr lang="ru-RU" dirty="0"/>
              <a:t> Стендаля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 </a:t>
            </a:r>
            <a:r>
              <a:rPr lang="ru-RU" dirty="0" err="1"/>
              <a:t>людину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endal__Vanina_Vanin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857232"/>
            <a:ext cx="1905000" cy="296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tendal__Italyanskie_hroniki._Zhizn_Napoleo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071678"/>
            <a:ext cx="1912942" cy="3079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282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Стендаль вносить </a:t>
            </a:r>
            <a:r>
              <a:rPr lang="ru-RU" sz="4000" b="1" dirty="0" err="1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бойовий</a:t>
            </a:r>
            <a:r>
              <a:rPr lang="ru-RU" sz="4000" b="1" dirty="0">
                <a:ln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 дух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1968" y="648866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n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Підготутвав</a:t>
            </a:r>
            <a:r>
              <a:rPr lang="uk-UA" b="1" dirty="0" smtClean="0">
                <a:ln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 </a:t>
            </a:r>
            <a:r>
              <a:rPr lang="uk-UA" b="1" dirty="0" err="1" smtClean="0">
                <a:ln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Венцеславський</a:t>
            </a:r>
            <a:r>
              <a:rPr lang="uk-UA" b="1" dirty="0" smtClean="0">
                <a:ln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 </a:t>
            </a:r>
            <a:r>
              <a:rPr lang="uk-UA" b="1" dirty="0">
                <a:ln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Д</a:t>
            </a:r>
            <a:r>
              <a:rPr lang="uk-UA" b="1" dirty="0" smtClean="0">
                <a:ln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</a:rPr>
              <a:t>анило</a:t>
            </a:r>
            <a:endParaRPr lang="ru-RU" b="1" dirty="0">
              <a:ln>
                <a:solidFill>
                  <a:schemeClr val="bg1"/>
                </a:solidFill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69</TotalTime>
  <Words>67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Стендаль </vt:lpstr>
      <vt:lpstr>Французький письменник.  Автор роману «Червоне та чорне»</vt:lpstr>
      <vt:lpstr>Слайд 3</vt:lpstr>
      <vt:lpstr>Слайд 4</vt:lpstr>
      <vt:lpstr>Слайд 5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Стендаль</dc:title>
  <dc:creator>Данил</dc:creator>
  <cp:lastModifiedBy>Данил</cp:lastModifiedBy>
  <cp:revision>7</cp:revision>
  <dcterms:created xsi:type="dcterms:W3CDTF">2014-09-08T18:09:35Z</dcterms:created>
  <dcterms:modified xsi:type="dcterms:W3CDTF">2014-09-08T19:18:43Z</dcterms:modified>
</cp:coreProperties>
</file>