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743208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Серебряный</a:t>
            </a:r>
            <a:r>
              <a:rPr lang="uk-UA" sz="3200" dirty="0" smtClean="0"/>
              <a:t> </a:t>
            </a:r>
            <a:r>
              <a:rPr lang="uk-UA" sz="3200" dirty="0" err="1" smtClean="0"/>
              <a:t>век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34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Были святки кострами согреты,</a:t>
            </a:r>
          </a:p>
          <a:p>
            <a:r>
              <a:rPr lang="ru-RU" dirty="0"/>
              <a:t>И валились с мостов кареты,</a:t>
            </a:r>
          </a:p>
          <a:p>
            <a:r>
              <a:rPr lang="ru-RU" dirty="0"/>
              <a:t>И весь траурный город плыл</a:t>
            </a:r>
          </a:p>
          <a:p>
            <a:r>
              <a:rPr lang="ru-RU" dirty="0"/>
              <a:t>По неведомому назначенью,</a:t>
            </a:r>
          </a:p>
          <a:p>
            <a:r>
              <a:rPr lang="ru-RU" dirty="0"/>
              <a:t>По Неве или против теченья, -</a:t>
            </a:r>
          </a:p>
          <a:p>
            <a:r>
              <a:rPr lang="ru-RU" dirty="0"/>
              <a:t>На Галерной чернела арка,</a:t>
            </a:r>
          </a:p>
          <a:p>
            <a:r>
              <a:rPr lang="ru-RU" dirty="0"/>
              <a:t>В летнем только пела флюгарка,</a:t>
            </a:r>
          </a:p>
          <a:p>
            <a:r>
              <a:rPr lang="ru-RU" dirty="0"/>
              <a:t>И серебряный месяц ярко</a:t>
            </a:r>
          </a:p>
          <a:p>
            <a:r>
              <a:rPr lang="ru-RU" dirty="0"/>
              <a:t>Над серебряным веком стыл.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1196752"/>
            <a:ext cx="4114800" cy="576064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А. Ахматова. Поэма без героя.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17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96191"/>
            <a:ext cx="3024336" cy="5458927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sz="2800" dirty="0" smtClean="0"/>
          </a:p>
          <a:p>
            <a:r>
              <a:rPr lang="ru-RU" sz="2800" dirty="0" smtClean="0"/>
              <a:t>З</a:t>
            </a:r>
            <a:r>
              <a:rPr lang="ru-RU" sz="2800" dirty="0"/>
              <a:t>. Гиппиус: «Что – то в России ломалось, что – то оставалось позади, что – то, народившись или воскреснув, стремилось вперед.»</a:t>
            </a:r>
          </a:p>
          <a:p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3768" y="908720"/>
            <a:ext cx="4114800" cy="701040"/>
          </a:xfrm>
        </p:spPr>
        <p:txBody>
          <a:bodyPr/>
          <a:lstStyle/>
          <a:p>
            <a:r>
              <a:rPr lang="uk-UA" dirty="0" smtClean="0"/>
              <a:t>Атмосфера </a:t>
            </a:r>
            <a:r>
              <a:rPr lang="uk-UA" dirty="0" err="1" smtClean="0"/>
              <a:t>серебряного</a:t>
            </a:r>
            <a:r>
              <a:rPr lang="uk-UA" dirty="0" smtClean="0"/>
              <a:t> </a:t>
            </a:r>
            <a:r>
              <a:rPr lang="uk-UA" dirty="0" err="1" smtClean="0"/>
              <a:t>века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980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Н. Бердяев: « Это была эпоха пробуждения…Появились новые души, были открыты новые источники творческой жизни…»</a:t>
            </a:r>
            <a:endParaRPr lang="uk-UA" sz="28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92" y="2348880"/>
            <a:ext cx="3973917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292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347936"/>
          </a:xfrm>
          <a:prstGeom prst="rect">
            <a:avLst/>
          </a:prstGeom>
          <a:solidFill>
            <a:srgbClr val="000000"/>
          </a:solidFill>
          <a:ln w="76200" cmpd="thinThick">
            <a:solidFill>
              <a:srgbClr val="000000"/>
            </a:solidFill>
            <a:miter lim="800000"/>
          </a:ln>
        </p:spPr>
        <p:txBody>
          <a:bodyPr>
            <a:normAutofit fontScale="9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«Серебряный век» -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сложное культурное явление, проявившееся в разных видах искусства, но прежде всего в литературе, а точнее – в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поэзии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otype Corsiva" pitchFamily="66" charset="0"/>
              </a:rPr>
              <a:t>.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sz="3600" u="sng" dirty="0" err="1" smtClean="0"/>
              <a:t>Символизм</a:t>
            </a:r>
            <a:endParaRPr lang="uk-UA" sz="3600" u="sng" dirty="0" smtClean="0"/>
          </a:p>
          <a:p>
            <a:pPr algn="l"/>
            <a:endParaRPr lang="uk-UA" sz="3600" dirty="0"/>
          </a:p>
          <a:p>
            <a:pPr algn="l"/>
            <a:r>
              <a:rPr lang="uk-UA" sz="3600" dirty="0" smtClean="0"/>
              <a:t>           </a:t>
            </a:r>
          </a:p>
          <a:p>
            <a:pPr algn="l"/>
            <a:r>
              <a:rPr lang="uk-UA" sz="3600" dirty="0"/>
              <a:t> </a:t>
            </a:r>
            <a:r>
              <a:rPr lang="uk-UA" sz="3600" dirty="0" smtClean="0"/>
              <a:t>   </a:t>
            </a:r>
            <a:r>
              <a:rPr lang="uk-UA" sz="3600" dirty="0" err="1" smtClean="0"/>
              <a:t>акмеизм</a:t>
            </a:r>
            <a:r>
              <a:rPr lang="uk-UA" sz="3600" dirty="0" smtClean="0"/>
              <a:t>                             футуризм</a:t>
            </a:r>
          </a:p>
          <a:p>
            <a:pPr algn="l"/>
            <a:r>
              <a:rPr lang="uk-UA" sz="3600" dirty="0"/>
              <a:t> </a:t>
            </a:r>
            <a:r>
              <a:rPr lang="uk-UA" sz="3600" dirty="0" smtClean="0"/>
              <a:t>                         </a:t>
            </a:r>
            <a:r>
              <a:rPr lang="uk-UA" sz="3600" dirty="0" err="1" smtClean="0"/>
              <a:t>имажинизм</a:t>
            </a:r>
            <a:r>
              <a:rPr lang="uk-UA" sz="3600" dirty="0" smtClean="0"/>
              <a:t> </a:t>
            </a:r>
          </a:p>
        </p:txBody>
      </p: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1908175" y="3429000"/>
            <a:ext cx="5184775" cy="1728788"/>
            <a:chOff x="1202" y="2160"/>
            <a:chExt cx="3266" cy="1089"/>
          </a:xfrm>
        </p:grpSpPr>
        <p:sp>
          <p:nvSpPr>
            <p:cNvPr id="11" name="Line 4"/>
            <p:cNvSpPr>
              <a:spLocks noChangeShapeType="1"/>
            </p:cNvSpPr>
            <p:nvPr/>
          </p:nvSpPr>
          <p:spPr bwMode="auto">
            <a:xfrm>
              <a:off x="1746" y="2160"/>
              <a:ext cx="2223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H="1">
              <a:off x="1202" y="2160"/>
              <a:ext cx="544" cy="59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789" y="2205"/>
              <a:ext cx="0" cy="104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3969" y="2160"/>
              <a:ext cx="499" cy="63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0292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0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7236</TotalTime>
  <Words>142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BlackTie</vt:lpstr>
      <vt:lpstr>Серебряный век</vt:lpstr>
      <vt:lpstr>А. Ахматова. Поэма без героя. </vt:lpstr>
      <vt:lpstr>Атмосфера серебряного века</vt:lpstr>
      <vt:lpstr>Презентация PowerPoint</vt:lpstr>
      <vt:lpstr>«Серебряный век» - сложное культурное явление, проявившееся в разных видах искусства, но прежде всего в литературе, а точнее – в поэзии.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Серебряный век</dc:title>
  <dc:creator>HP</dc:creator>
  <cp:lastModifiedBy>HP</cp:lastModifiedBy>
  <cp:revision>8</cp:revision>
  <dcterms:created xsi:type="dcterms:W3CDTF">2013-01-17T15:39:38Z</dcterms:created>
  <dcterms:modified xsi:type="dcterms:W3CDTF">2013-01-22T16:26:32Z</dcterms:modified>
</cp:coreProperties>
</file>