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59" r:id="rId6"/>
    <p:sldId id="262" r:id="rId7"/>
    <p:sldId id="260" r:id="rId8"/>
    <p:sldId id="263" r:id="rId9"/>
    <p:sldId id="264" r:id="rId10"/>
    <p:sldId id="265" r:id="rId11"/>
    <p:sldId id="261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001" autoAdjust="0"/>
    <p:restoredTop sz="94660"/>
  </p:normalViewPr>
  <p:slideViewPr>
    <p:cSldViewPr>
      <p:cViewPr varScale="1">
        <p:scale>
          <a:sx n="84" d="100"/>
          <a:sy n="84" d="100"/>
        </p:scale>
        <p:origin x="-1800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11172-E82A-46D7-AC13-53E5F229434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3AF11172-E82A-46D7-AC13-53E5F2294348}" type="datetimeFigureOut">
              <a:rPr lang="ru-RU" smtClean="0"/>
              <a:t>09.02.2014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F8972453-FCB1-40A4-ADDE-86607E3DEFC6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heel spokes="1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6523" y="4221088"/>
            <a:ext cx="8388424" cy="2520280"/>
          </a:xfrm>
        </p:spPr>
        <p:txBody>
          <a:bodyPr/>
          <a:lstStyle/>
          <a:p>
            <a:r>
              <a:rPr lang="ru-RU" b="1" i="0" u="none" strike="noStrike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/>
              </a:rPr>
              <a:t>Ернест</a:t>
            </a:r>
            <a:r>
              <a:rPr lang="ru-RU" b="1" i="0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/>
              </a:rPr>
              <a:t> </a:t>
            </a:r>
            <a:r>
              <a:rPr lang="ru-RU" b="1" i="0" u="none" strike="noStrike" dirty="0" err="1" smtClean="0">
                <a:solidFill>
                  <a:schemeClr val="accent1">
                    <a:lumMod val="75000"/>
                  </a:schemeClr>
                </a:solidFill>
                <a:effectLst/>
                <a:latin typeface="Arial"/>
              </a:rPr>
              <a:t>Хемінгуей</a:t>
            </a:r>
            <a:r>
              <a:rPr lang="ru-RU" b="1" i="0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/>
              </a:rPr>
              <a:t/>
            </a:r>
            <a:br>
              <a:rPr lang="ru-RU" b="1" i="0" u="none" strike="noStrike" dirty="0" smtClean="0">
                <a:solidFill>
                  <a:schemeClr val="accent1">
                    <a:lumMod val="75000"/>
                  </a:schemeClr>
                </a:solidFill>
                <a:effectLst/>
                <a:latin typeface="Arial"/>
              </a:rPr>
            </a:b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83825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5494170" cy="5688632"/>
          </a:xfrm>
        </p:spPr>
        <p:txBody>
          <a:bodyPr>
            <a:normAutofit lnSpcReduction="10000"/>
          </a:bodyPr>
          <a:lstStyle/>
          <a:p>
            <a:r>
              <a:rPr lang="ru-RU" dirty="0" err="1" smtClean="0"/>
              <a:t>Літературні</a:t>
            </a:r>
            <a:r>
              <a:rPr lang="ru-RU" dirty="0" smtClean="0"/>
              <a:t> критики </a:t>
            </a:r>
            <a:r>
              <a:rPr lang="ru-RU" dirty="0" err="1" smtClean="0"/>
              <a:t>відносять</a:t>
            </a:r>
            <a:r>
              <a:rPr lang="ru-RU" dirty="0" smtClean="0"/>
              <a:t> </a:t>
            </a:r>
            <a:r>
              <a:rPr lang="ru-RU" dirty="0" err="1" smtClean="0"/>
              <a:t>Хемінгуея</a:t>
            </a:r>
            <a:r>
              <a:rPr lang="ru-RU" dirty="0" smtClean="0"/>
              <a:t> до </a:t>
            </a:r>
            <a:r>
              <a:rPr lang="ru-RU" dirty="0" err="1" smtClean="0"/>
              <a:t>письменників-реалістів</a:t>
            </a:r>
            <a:r>
              <a:rPr lang="ru-RU" dirty="0" smtClean="0"/>
              <a:t>. </a:t>
            </a:r>
            <a:r>
              <a:rPr lang="ru-RU" dirty="0" err="1" smtClean="0"/>
              <a:t>Саме</a:t>
            </a:r>
            <a:r>
              <a:rPr lang="ru-RU" dirty="0" smtClean="0"/>
              <a:t> </a:t>
            </a:r>
            <a:r>
              <a:rPr lang="ru-RU" dirty="0" err="1" smtClean="0"/>
              <a:t>правдивість</a:t>
            </a:r>
            <a:r>
              <a:rPr lang="ru-RU" dirty="0" smtClean="0"/>
              <a:t> стала основою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творчої</a:t>
            </a:r>
            <a:r>
              <a:rPr lang="ru-RU" dirty="0" smtClean="0"/>
              <a:t> </a:t>
            </a:r>
            <a:r>
              <a:rPr lang="ru-RU" dirty="0" err="1" smtClean="0"/>
              <a:t>манери</a:t>
            </a:r>
            <a:r>
              <a:rPr lang="ru-RU" dirty="0" smtClean="0"/>
              <a:t>. </a:t>
            </a:r>
            <a:r>
              <a:rPr lang="ru-RU" dirty="0" err="1" smtClean="0"/>
              <a:t>Однак</a:t>
            </a:r>
            <a:r>
              <a:rPr lang="ru-RU" dirty="0" smtClean="0"/>
              <a:t> </a:t>
            </a:r>
            <a:r>
              <a:rPr lang="ru-RU" dirty="0" err="1" smtClean="0"/>
              <a:t>її</a:t>
            </a:r>
            <a:r>
              <a:rPr lang="ru-RU" dirty="0" smtClean="0"/>
              <a:t>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розумів</a:t>
            </a:r>
            <a:r>
              <a:rPr lang="ru-RU" dirty="0" smtClean="0"/>
              <a:t> не як </a:t>
            </a:r>
            <a:r>
              <a:rPr lang="ru-RU" dirty="0" err="1" smtClean="0"/>
              <a:t>натуралістичний</a:t>
            </a:r>
            <a:r>
              <a:rPr lang="ru-RU" dirty="0" smtClean="0"/>
              <a:t> </a:t>
            </a:r>
            <a:r>
              <a:rPr lang="ru-RU" dirty="0" err="1" smtClean="0"/>
              <a:t>опис</a:t>
            </a:r>
            <a:r>
              <a:rPr lang="ru-RU" dirty="0" smtClean="0"/>
              <a:t>, а як </a:t>
            </a:r>
            <a:r>
              <a:rPr lang="ru-RU" dirty="0" err="1" smtClean="0"/>
              <a:t>відтворення</a:t>
            </a:r>
            <a:r>
              <a:rPr lang="ru-RU" dirty="0" smtClean="0"/>
              <a:t> </a:t>
            </a:r>
            <a:r>
              <a:rPr lang="ru-RU" dirty="0" err="1" smtClean="0"/>
              <a:t>правди</a:t>
            </a:r>
            <a:r>
              <a:rPr lang="ru-RU" dirty="0" smtClean="0"/>
              <a:t> силою </a:t>
            </a:r>
            <a:r>
              <a:rPr lang="ru-RU" dirty="0" err="1" smtClean="0"/>
              <a:t>письменницької</a:t>
            </a:r>
            <a:r>
              <a:rPr lang="ru-RU" dirty="0" smtClean="0"/>
              <a:t> </a:t>
            </a:r>
            <a:r>
              <a:rPr lang="ru-RU" dirty="0" err="1" smtClean="0"/>
              <a:t>уяви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ґрунтується</a:t>
            </a:r>
            <a:r>
              <a:rPr lang="ru-RU" dirty="0" smtClean="0"/>
              <a:t> на </a:t>
            </a:r>
            <a:r>
              <a:rPr lang="ru-RU" dirty="0" err="1" smtClean="0"/>
              <a:t>спостереженні</a:t>
            </a:r>
            <a:r>
              <a:rPr lang="ru-RU" dirty="0" smtClean="0"/>
              <a:t> </a:t>
            </a:r>
            <a:r>
              <a:rPr lang="ru-RU" dirty="0" err="1" smtClean="0"/>
              <a:t>життя</a:t>
            </a:r>
            <a:r>
              <a:rPr lang="ru-RU" dirty="0" smtClean="0"/>
              <a:t>. </a:t>
            </a:r>
            <a:r>
              <a:rPr lang="ru-RU" dirty="0" err="1" smtClean="0"/>
              <a:t>Серед</a:t>
            </a:r>
            <a:r>
              <a:rPr lang="ru-RU" dirty="0" smtClean="0"/>
              <a:t> </a:t>
            </a:r>
            <a:r>
              <a:rPr lang="ru-RU" dirty="0" err="1" smtClean="0"/>
              <a:t>характерних</a:t>
            </a:r>
            <a:r>
              <a:rPr lang="ru-RU" dirty="0" smtClean="0"/>
              <a:t> рис так званого «телеграфного стилю» </a:t>
            </a:r>
            <a:r>
              <a:rPr lang="ru-RU" dirty="0" err="1" smtClean="0"/>
              <a:t>письменника</a:t>
            </a:r>
            <a:r>
              <a:rPr lang="ru-RU" dirty="0" smtClean="0"/>
              <a:t> </a:t>
            </a:r>
            <a:r>
              <a:rPr lang="ru-RU" dirty="0" err="1" smtClean="0"/>
              <a:t>дослідники</a:t>
            </a:r>
            <a:r>
              <a:rPr lang="ru-RU" dirty="0" smtClean="0"/>
              <a:t> </a:t>
            </a:r>
            <a:r>
              <a:rPr lang="ru-RU" dirty="0" err="1" smtClean="0"/>
              <a:t>називають</a:t>
            </a:r>
            <a:r>
              <a:rPr lang="ru-RU" dirty="0" smtClean="0"/>
              <a:t> </a:t>
            </a:r>
            <a:r>
              <a:rPr lang="ru-RU" dirty="0" err="1" smtClean="0"/>
              <a:t>точність</a:t>
            </a:r>
            <a:r>
              <a:rPr lang="ru-RU" dirty="0" smtClean="0"/>
              <a:t> і </a:t>
            </a:r>
            <a:r>
              <a:rPr lang="ru-RU" dirty="0" err="1" smtClean="0"/>
              <a:t>лаконічність</a:t>
            </a:r>
            <a:r>
              <a:rPr lang="ru-RU" dirty="0" smtClean="0"/>
              <a:t> </a:t>
            </a:r>
            <a:r>
              <a:rPr lang="ru-RU" dirty="0" err="1" smtClean="0"/>
              <a:t>мови</a:t>
            </a:r>
            <a:r>
              <a:rPr lang="ru-RU" dirty="0" smtClean="0"/>
              <a:t>, </a:t>
            </a:r>
            <a:r>
              <a:rPr lang="ru-RU" dirty="0" err="1" smtClean="0"/>
              <a:t>холодну</a:t>
            </a:r>
            <a:r>
              <a:rPr lang="ru-RU" dirty="0" smtClean="0"/>
              <a:t> </a:t>
            </a:r>
            <a:r>
              <a:rPr lang="ru-RU" dirty="0" err="1" smtClean="0"/>
              <a:t>стриманість</a:t>
            </a:r>
            <a:r>
              <a:rPr lang="ru-RU" dirty="0" smtClean="0"/>
              <a:t> в </a:t>
            </a:r>
            <a:r>
              <a:rPr lang="ru-RU" dirty="0" err="1" smtClean="0"/>
              <a:t>описах</a:t>
            </a:r>
            <a:r>
              <a:rPr lang="ru-RU" dirty="0" smtClean="0"/>
              <a:t> </a:t>
            </a:r>
            <a:r>
              <a:rPr lang="ru-RU" dirty="0" err="1" smtClean="0"/>
              <a:t>трагічних</a:t>
            </a:r>
            <a:r>
              <a:rPr lang="ru-RU" dirty="0" smtClean="0"/>
              <a:t> і </a:t>
            </a:r>
            <a:r>
              <a:rPr lang="ru-RU" dirty="0" err="1" smtClean="0"/>
              <a:t>екстремальних</a:t>
            </a:r>
            <a:r>
              <a:rPr lang="ru-RU" dirty="0" smtClean="0"/>
              <a:t> </a:t>
            </a:r>
            <a:r>
              <a:rPr lang="ru-RU" dirty="0" err="1" smtClean="0"/>
              <a:t>ситуацій</a:t>
            </a:r>
            <a:r>
              <a:rPr lang="ru-RU" dirty="0" smtClean="0"/>
              <a:t>, </a:t>
            </a:r>
            <a:r>
              <a:rPr lang="ru-RU" dirty="0" err="1" smtClean="0"/>
              <a:t>конкретність</a:t>
            </a:r>
            <a:r>
              <a:rPr lang="ru-RU" dirty="0" smtClean="0"/>
              <a:t> </a:t>
            </a:r>
            <a:r>
              <a:rPr lang="ru-RU" dirty="0" err="1" smtClean="0"/>
              <a:t>художніх</a:t>
            </a:r>
            <a:r>
              <a:rPr lang="ru-RU" dirty="0" smtClean="0"/>
              <a:t> деталей, </a:t>
            </a:r>
            <a:r>
              <a:rPr lang="ru-RU" dirty="0" err="1" smtClean="0"/>
              <a:t>уміння</a:t>
            </a:r>
            <a:r>
              <a:rPr lang="ru-RU" dirty="0" smtClean="0"/>
              <a:t> </a:t>
            </a:r>
            <a:r>
              <a:rPr lang="ru-RU" dirty="0" err="1" smtClean="0"/>
              <a:t>опустити</a:t>
            </a:r>
            <a:r>
              <a:rPr lang="ru-RU" dirty="0" smtClean="0"/>
              <a:t> </a:t>
            </a:r>
            <a:r>
              <a:rPr lang="ru-RU" dirty="0" err="1" smtClean="0"/>
              <a:t>необов'язкове</a:t>
            </a:r>
            <a:endParaRPr lang="ru-RU" dirty="0"/>
          </a:p>
        </p:txBody>
      </p:sp>
      <p:pic>
        <p:nvPicPr>
          <p:cNvPr id="13314" name="Picture 2" descr="http://burusi.files.wordpress.com/2010/05/ernest-hemingway-june-19-19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886" y="476672"/>
            <a:ext cx="3676650" cy="562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266003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mgshare.com/userfiles/files/mediaget/ru/19112012/687eb7b641c8de798d285680764ad3d7f45cbaaf/screenshots/screenshot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"/>
            <a:ext cx="9429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5257801"/>
            <a:ext cx="6781800" cy="1600200"/>
          </a:xfrm>
        </p:spPr>
        <p:txBody>
          <a:bodyPr/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«</a:t>
            </a:r>
            <a:r>
              <a:rPr lang="ru-RU" b="1" i="0" dirty="0" err="1" smtClean="0">
                <a:solidFill>
                  <a:srgbClr val="000000"/>
                </a:solidFill>
                <a:effectLst/>
                <a:latin typeface="Arial"/>
              </a:rPr>
              <a:t>Старий</a:t>
            </a:r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 і море»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48810" y="116632"/>
            <a:ext cx="4932040" cy="3140968"/>
          </a:xfrm>
        </p:spPr>
        <p:txBody>
          <a:bodyPr>
            <a:normAutofit fontScale="92500" lnSpcReduction="100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Старий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рибалка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Сантьяго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вирушає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далеко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відкрите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море.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Йому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поталанило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: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упіймав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рибу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але вона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настільки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велика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дужа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старому доводиться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довго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і тяжко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змагатися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щоб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перемогти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її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. А на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зворотньому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шляху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акули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обгризли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рибу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,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старий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приплив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до берега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лише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Arial"/>
              </a:rPr>
              <a:t>її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 скелетом.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621164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58" y="260648"/>
            <a:ext cx="5832648" cy="6264696"/>
          </a:xfrm>
        </p:spPr>
        <p:txBody>
          <a:bodyPr>
            <a:normAutofit/>
          </a:bodyPr>
          <a:lstStyle/>
          <a:p>
            <a:r>
              <a:rPr lang="ru-RU" dirty="0" err="1" smtClean="0"/>
              <a:t>Історія</a:t>
            </a:r>
            <a:r>
              <a:rPr lang="ru-RU" dirty="0" smtClean="0"/>
              <a:t>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 smtClean="0"/>
              <a:t>повісті</a:t>
            </a:r>
            <a:r>
              <a:rPr lang="ru-RU" dirty="0" smtClean="0"/>
              <a:t> «</a:t>
            </a:r>
            <a:r>
              <a:rPr lang="ru-RU" dirty="0" err="1" smtClean="0"/>
              <a:t>Старий</a:t>
            </a:r>
            <a:r>
              <a:rPr lang="ru-RU" dirty="0" smtClean="0"/>
              <a:t> і море» </a:t>
            </a:r>
            <a:r>
              <a:rPr lang="ru-RU" dirty="0" err="1" smtClean="0"/>
              <a:t>бере</a:t>
            </a:r>
            <a:r>
              <a:rPr lang="ru-RU" dirty="0" smtClean="0"/>
              <a:t> </a:t>
            </a:r>
            <a:r>
              <a:rPr lang="ru-RU" dirty="0" err="1" smtClean="0"/>
              <a:t>свій</a:t>
            </a:r>
            <a:r>
              <a:rPr lang="ru-RU" dirty="0" smtClean="0"/>
              <a:t> початок у 1936 </a:t>
            </a:r>
            <a:r>
              <a:rPr lang="ru-RU" dirty="0" err="1" smtClean="0"/>
              <a:t>році</a:t>
            </a:r>
            <a:r>
              <a:rPr lang="ru-RU" dirty="0" smtClean="0"/>
              <a:t>, коли </a:t>
            </a:r>
            <a:r>
              <a:rPr lang="ru-RU" dirty="0" err="1" smtClean="0"/>
              <a:t>Хемінгуей</a:t>
            </a:r>
            <a:r>
              <a:rPr lang="ru-RU" dirty="0" smtClean="0"/>
              <a:t> </a:t>
            </a:r>
            <a:r>
              <a:rPr lang="ru-RU" dirty="0" err="1" smtClean="0"/>
              <a:t>опублікував</a:t>
            </a:r>
            <a:r>
              <a:rPr lang="ru-RU" dirty="0" smtClean="0"/>
              <a:t> у </a:t>
            </a:r>
            <a:r>
              <a:rPr lang="ru-RU" dirty="0" err="1" smtClean="0"/>
              <a:t>часописі</a:t>
            </a:r>
            <a:r>
              <a:rPr lang="ru-RU" dirty="0" smtClean="0"/>
              <a:t> «</a:t>
            </a:r>
            <a:r>
              <a:rPr lang="ru-RU" dirty="0" err="1" smtClean="0"/>
              <a:t>Есквайр</a:t>
            </a:r>
            <a:r>
              <a:rPr lang="ru-RU" dirty="0" smtClean="0"/>
              <a:t>» </a:t>
            </a:r>
            <a:r>
              <a:rPr lang="ru-RU" dirty="0" err="1" smtClean="0"/>
              <a:t>нарис</a:t>
            </a:r>
            <a:r>
              <a:rPr lang="ru-RU" dirty="0" smtClean="0"/>
              <a:t> про </a:t>
            </a:r>
            <a:r>
              <a:rPr lang="ru-RU" dirty="0" err="1" smtClean="0"/>
              <a:t>дійсний</a:t>
            </a:r>
            <a:r>
              <a:rPr lang="ru-RU" dirty="0" smtClean="0"/>
              <a:t> </a:t>
            </a:r>
            <a:r>
              <a:rPr lang="ru-RU" dirty="0" err="1" smtClean="0"/>
              <a:t>випадок</a:t>
            </a:r>
            <a:r>
              <a:rPr lang="ru-RU" dirty="0" smtClean="0"/>
              <a:t> у </a:t>
            </a:r>
            <a:r>
              <a:rPr lang="ru-RU" dirty="0" err="1" smtClean="0"/>
              <a:t>Гольфстрімі</a:t>
            </a:r>
            <a:r>
              <a:rPr lang="ru-RU" dirty="0" smtClean="0"/>
              <a:t>: </a:t>
            </a:r>
            <a:r>
              <a:rPr lang="ru-RU" dirty="0" err="1" smtClean="0"/>
              <a:t>рибалка</a:t>
            </a:r>
            <a:r>
              <a:rPr lang="ru-RU" dirty="0" smtClean="0"/>
              <a:t> </a:t>
            </a:r>
            <a:r>
              <a:rPr lang="ru-RU" dirty="0" err="1" smtClean="0"/>
              <a:t>спіймав</a:t>
            </a:r>
            <a:r>
              <a:rPr lang="ru-RU" dirty="0" smtClean="0"/>
              <a:t> </a:t>
            </a:r>
            <a:r>
              <a:rPr lang="ru-RU" dirty="0" err="1" smtClean="0"/>
              <a:t>величезну</a:t>
            </a:r>
            <a:r>
              <a:rPr lang="ru-RU" dirty="0" smtClean="0"/>
              <a:t> </a:t>
            </a:r>
            <a:r>
              <a:rPr lang="ru-RU" dirty="0" err="1" smtClean="0"/>
              <a:t>рибину</a:t>
            </a:r>
            <a:r>
              <a:rPr lang="ru-RU" dirty="0" smtClean="0"/>
              <a:t>, яка </a:t>
            </a:r>
            <a:r>
              <a:rPr lang="ru-RU" dirty="0" err="1" smtClean="0"/>
              <a:t>довго</a:t>
            </a:r>
            <a:r>
              <a:rPr lang="ru-RU" dirty="0" smtClean="0"/>
              <a:t> тягла за собою </a:t>
            </a:r>
            <a:r>
              <a:rPr lang="ru-RU" dirty="0" err="1" smtClean="0"/>
              <a:t>човник</a:t>
            </a:r>
            <a:r>
              <a:rPr lang="ru-RU" dirty="0" smtClean="0"/>
              <a:t>; коли </a:t>
            </a:r>
            <a:r>
              <a:rPr lang="ru-RU" dirty="0" err="1" smtClean="0"/>
              <a:t>потерпілого</a:t>
            </a:r>
            <a:r>
              <a:rPr lang="ru-RU" dirty="0" smtClean="0"/>
              <a:t> </a:t>
            </a:r>
            <a:r>
              <a:rPr lang="ru-RU" dirty="0" err="1" smtClean="0"/>
              <a:t>знайшли</a:t>
            </a:r>
            <a:r>
              <a:rPr lang="ru-RU" dirty="0" smtClean="0"/>
              <a:t>,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риби</a:t>
            </a:r>
            <a:r>
              <a:rPr lang="ru-RU" dirty="0" smtClean="0"/>
              <a:t> </a:t>
            </a:r>
            <a:r>
              <a:rPr lang="ru-RU" dirty="0" err="1" smtClean="0"/>
              <a:t>майже</a:t>
            </a:r>
            <a:r>
              <a:rPr lang="ru-RU" dirty="0" smtClean="0"/>
              <a:t> </a:t>
            </a:r>
            <a:r>
              <a:rPr lang="ru-RU" dirty="0" err="1" smtClean="0"/>
              <a:t>нічого</a:t>
            </a:r>
            <a:r>
              <a:rPr lang="ru-RU" dirty="0" smtClean="0"/>
              <a:t> не </a:t>
            </a:r>
            <a:r>
              <a:rPr lang="ru-RU" dirty="0" err="1" smtClean="0"/>
              <a:t>залишилося</a:t>
            </a:r>
            <a:r>
              <a:rPr lang="ru-RU" dirty="0" smtClean="0"/>
              <a:t>, а </a:t>
            </a:r>
            <a:r>
              <a:rPr lang="ru-RU" dirty="0" err="1" smtClean="0"/>
              <a:t>старий</a:t>
            </a:r>
            <a:r>
              <a:rPr lang="ru-RU" dirty="0" smtClean="0"/>
              <a:t> </a:t>
            </a:r>
            <a:r>
              <a:rPr lang="ru-RU" dirty="0" err="1" smtClean="0"/>
              <a:t>ридав</a:t>
            </a:r>
            <a:r>
              <a:rPr lang="ru-RU" dirty="0" smtClean="0"/>
              <a:t> з </a:t>
            </a:r>
            <a:r>
              <a:rPr lang="ru-RU" dirty="0" err="1" smtClean="0"/>
              <a:t>відчаю</a:t>
            </a:r>
            <a:r>
              <a:rPr lang="ru-RU" dirty="0" smtClean="0"/>
              <a:t>. У 1950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Хемінгуей</a:t>
            </a:r>
            <a:r>
              <a:rPr lang="ru-RU" dirty="0" smtClean="0"/>
              <a:t> приступив до </a:t>
            </a:r>
            <a:r>
              <a:rPr lang="ru-RU" dirty="0" err="1" smtClean="0"/>
              <a:t>художньої</a:t>
            </a:r>
            <a:r>
              <a:rPr lang="ru-RU" dirty="0" smtClean="0"/>
              <a:t> </a:t>
            </a:r>
            <a:r>
              <a:rPr lang="ru-RU" dirty="0" err="1" smtClean="0"/>
              <a:t>розробки</a:t>
            </a:r>
            <a:r>
              <a:rPr lang="ru-RU" dirty="0" smtClean="0"/>
              <a:t> давно </a:t>
            </a:r>
            <a:r>
              <a:rPr lang="ru-RU" dirty="0" err="1" smtClean="0"/>
              <a:t>знайденого</a:t>
            </a:r>
            <a:r>
              <a:rPr lang="ru-RU" dirty="0" smtClean="0"/>
              <a:t> сюжету,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мріяв</a:t>
            </a:r>
            <a:r>
              <a:rPr lang="ru-RU" dirty="0" smtClean="0"/>
              <a:t> </a:t>
            </a:r>
            <a:r>
              <a:rPr lang="ru-RU" dirty="0" err="1" smtClean="0"/>
              <a:t>написати</a:t>
            </a:r>
            <a:r>
              <a:rPr lang="ru-RU" dirty="0" smtClean="0"/>
              <a:t> </a:t>
            </a:r>
            <a:r>
              <a:rPr lang="ru-RU" dirty="0" err="1" smtClean="0"/>
              <a:t>об'ємний</a:t>
            </a:r>
            <a:r>
              <a:rPr lang="ru-RU" dirty="0" smtClean="0"/>
              <a:t> роман про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рибальського</a:t>
            </a:r>
            <a:r>
              <a:rPr lang="ru-RU" dirty="0" smtClean="0"/>
              <a:t> селища, про </a:t>
            </a:r>
            <a:r>
              <a:rPr lang="ru-RU" dirty="0" err="1" smtClean="0"/>
              <a:t>долі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мешканців</a:t>
            </a:r>
            <a:r>
              <a:rPr lang="ru-RU" dirty="0" smtClean="0"/>
              <a:t>.</a:t>
            </a:r>
          </a:p>
        </p:txBody>
      </p:sp>
      <p:pic>
        <p:nvPicPr>
          <p:cNvPr id="2050" name="Picture 2" descr="Файл:Oldmanse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523" y="620688"/>
            <a:ext cx="3304477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894175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692696"/>
            <a:ext cx="4320480" cy="4759424"/>
          </a:xfrm>
        </p:spPr>
        <p:txBody>
          <a:bodyPr>
            <a:normAutofit/>
          </a:bodyPr>
          <a:lstStyle/>
          <a:p>
            <a:r>
              <a:rPr lang="ru-RU" dirty="0" smtClean="0"/>
              <a:t>У 1952 </a:t>
            </a:r>
            <a:r>
              <a:rPr lang="ru-RU" dirty="0" err="1" smtClean="0"/>
              <a:t>році</a:t>
            </a:r>
            <a:r>
              <a:rPr lang="ru-RU" dirty="0" smtClean="0"/>
              <a:t> </a:t>
            </a:r>
            <a:r>
              <a:rPr lang="ru-RU" dirty="0" err="1" smtClean="0"/>
              <a:t>повість</a:t>
            </a:r>
            <a:r>
              <a:rPr lang="ru-RU" dirty="0" smtClean="0"/>
              <a:t> «</a:t>
            </a:r>
            <a:r>
              <a:rPr lang="ru-RU" dirty="0" err="1" smtClean="0"/>
              <a:t>Старий</a:t>
            </a:r>
            <a:r>
              <a:rPr lang="ru-RU" dirty="0" smtClean="0"/>
              <a:t> і море» </a:t>
            </a:r>
            <a:r>
              <a:rPr lang="ru-RU" dirty="0" err="1" smtClean="0"/>
              <a:t>була</a:t>
            </a:r>
            <a:r>
              <a:rPr lang="ru-RU" dirty="0" smtClean="0"/>
              <a:t> </a:t>
            </a:r>
            <a:r>
              <a:rPr lang="ru-RU" dirty="0" err="1" smtClean="0"/>
              <a:t>надрукована</a:t>
            </a:r>
            <a:r>
              <a:rPr lang="ru-RU" dirty="0" smtClean="0"/>
              <a:t> в </a:t>
            </a:r>
            <a:r>
              <a:rPr lang="ru-RU" dirty="0" err="1" smtClean="0"/>
              <a:t>журналі</a:t>
            </a:r>
            <a:r>
              <a:rPr lang="ru-RU" dirty="0" smtClean="0"/>
              <a:t> «</a:t>
            </a:r>
            <a:r>
              <a:rPr lang="ru-RU" dirty="0" err="1" smtClean="0"/>
              <a:t>Лайф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У 1953 </a:t>
            </a:r>
            <a:r>
              <a:rPr lang="ru-RU" dirty="0" err="1" smtClean="0"/>
              <a:t>році</a:t>
            </a:r>
            <a:r>
              <a:rPr lang="ru-RU" dirty="0" smtClean="0"/>
              <a:t> за свою </a:t>
            </a:r>
            <a:r>
              <a:rPr lang="ru-RU" dirty="0" err="1" smtClean="0"/>
              <a:t>повість</a:t>
            </a:r>
            <a:r>
              <a:rPr lang="ru-RU" dirty="0" smtClean="0"/>
              <a:t> </a:t>
            </a:r>
            <a:r>
              <a:rPr lang="ru-RU" dirty="0" err="1" smtClean="0"/>
              <a:t>Ернест</a:t>
            </a:r>
            <a:r>
              <a:rPr lang="ru-RU" dirty="0" smtClean="0"/>
              <a:t> </a:t>
            </a:r>
            <a:r>
              <a:rPr lang="ru-RU" dirty="0" err="1" smtClean="0"/>
              <a:t>Хемінгуей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Пулітцерівську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, в 1954 </a:t>
            </a:r>
            <a:r>
              <a:rPr lang="ru-RU" dirty="0" err="1" smtClean="0"/>
              <a:t>році</a:t>
            </a:r>
            <a:r>
              <a:rPr lang="ru-RU" dirty="0" smtClean="0"/>
              <a:t> — </a:t>
            </a:r>
            <a:r>
              <a:rPr lang="ru-RU" dirty="0" err="1" smtClean="0"/>
              <a:t>Нобелівську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 з </a:t>
            </a:r>
            <a:r>
              <a:rPr lang="ru-RU" dirty="0" err="1" smtClean="0"/>
              <a:t>літератури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communities.zeelandnet.nl/data/astro/upload/images/nobe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692696"/>
            <a:ext cx="4481429" cy="494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48347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.diggita.it/modules/auto_thumb/thumbs/1100836_Ernest-Hemingway_thumb_b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8800" y="0"/>
            <a:ext cx="10972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2994"/>
            <a:ext cx="9036496" cy="683500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Кожна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людина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народжується</a:t>
            </a:r>
            <a:r>
              <a:rPr lang="ru-RU" dirty="0">
                <a:solidFill>
                  <a:schemeClr val="bg1"/>
                </a:solidFill>
              </a:rPr>
              <a:t> для </a:t>
            </a:r>
            <a:r>
              <a:rPr lang="ru-RU" dirty="0" err="1">
                <a:solidFill>
                  <a:schemeClr val="bg1"/>
                </a:solidFill>
              </a:rPr>
              <a:t>якоїсь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справи</a:t>
            </a:r>
            <a:r>
              <a:rPr lang="ru-RU" dirty="0" smtClean="0">
                <a:solidFill>
                  <a:schemeClr val="bg1"/>
                </a:solidFill>
              </a:rPr>
              <a:t>.»</a:t>
            </a: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uk-UA" dirty="0" smtClean="0">
              <a:solidFill>
                <a:schemeClr val="bg1"/>
              </a:solidFill>
            </a:endParaRPr>
          </a:p>
          <a:p>
            <a:endParaRPr lang="uk-UA" dirty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«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дозволяти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собі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жартувати</a:t>
            </a:r>
            <a:r>
              <a:rPr lang="ru-RU" dirty="0">
                <a:solidFill>
                  <a:schemeClr val="bg1"/>
                </a:solidFill>
              </a:rPr>
              <a:t>, люди не </a:t>
            </a:r>
            <a:r>
              <a:rPr lang="ru-RU" dirty="0" err="1">
                <a:solidFill>
                  <a:schemeClr val="bg1"/>
                </a:solidFill>
              </a:rPr>
              <a:t>сприймають</a:t>
            </a:r>
            <a:r>
              <a:rPr lang="ru-RU" dirty="0">
                <a:solidFill>
                  <a:schemeClr val="bg1"/>
                </a:solidFill>
              </a:rPr>
              <a:t> тебе </a:t>
            </a:r>
            <a:r>
              <a:rPr lang="ru-RU" dirty="0" err="1">
                <a:solidFill>
                  <a:schemeClr val="bg1"/>
                </a:solidFill>
              </a:rPr>
              <a:t>серйозно</a:t>
            </a:r>
            <a:r>
              <a:rPr lang="ru-RU" dirty="0">
                <a:solidFill>
                  <a:schemeClr val="bg1"/>
                </a:solidFill>
              </a:rPr>
              <a:t>. І </a:t>
            </a:r>
            <a:r>
              <a:rPr lang="ru-RU" dirty="0" err="1">
                <a:solidFill>
                  <a:schemeClr val="bg1"/>
                </a:solidFill>
              </a:rPr>
              <a:t>ці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самі</a:t>
            </a:r>
            <a:r>
              <a:rPr lang="ru-RU" dirty="0">
                <a:solidFill>
                  <a:schemeClr val="bg1"/>
                </a:solidFill>
              </a:rPr>
              <a:t> люди не </a:t>
            </a:r>
            <a:r>
              <a:rPr lang="ru-RU" dirty="0" err="1">
                <a:solidFill>
                  <a:schemeClr val="bg1"/>
                </a:solidFill>
              </a:rPr>
              <a:t>розуміють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що</a:t>
            </a:r>
            <a:r>
              <a:rPr lang="ru-RU" dirty="0">
                <a:solidFill>
                  <a:schemeClr val="bg1"/>
                </a:solidFill>
              </a:rPr>
              <a:t> є </a:t>
            </a:r>
            <a:r>
              <a:rPr lang="ru-RU" dirty="0" err="1">
                <a:solidFill>
                  <a:schemeClr val="bg1"/>
                </a:solidFill>
              </a:rPr>
              <a:t>багато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чого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чого</a:t>
            </a:r>
            <a:r>
              <a:rPr lang="ru-RU" dirty="0">
                <a:solidFill>
                  <a:schemeClr val="bg1"/>
                </a:solidFill>
              </a:rPr>
              <a:t> не </a:t>
            </a:r>
            <a:r>
              <a:rPr lang="ru-RU" dirty="0" err="1">
                <a:solidFill>
                  <a:schemeClr val="bg1"/>
                </a:solidFill>
              </a:rPr>
              <a:t>можна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 smtClean="0">
                <a:solidFill>
                  <a:schemeClr val="bg1"/>
                </a:solidFill>
              </a:rPr>
              <a:t>витримати</a:t>
            </a:r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 err="1" smtClean="0">
                <a:solidFill>
                  <a:schemeClr val="bg1"/>
                </a:solidFill>
              </a:rPr>
              <a:t>якщо</a:t>
            </a:r>
            <a:r>
              <a:rPr lang="ru-RU" dirty="0" smtClean="0">
                <a:solidFill>
                  <a:schemeClr val="bg1"/>
                </a:solidFill>
              </a:rPr>
              <a:t> </a:t>
            </a:r>
            <a:r>
              <a:rPr lang="ru-RU" dirty="0">
                <a:solidFill>
                  <a:schemeClr val="bg1"/>
                </a:solidFill>
              </a:rPr>
              <a:t>не </a:t>
            </a:r>
            <a:r>
              <a:rPr lang="ru-RU" dirty="0" err="1">
                <a:solidFill>
                  <a:schemeClr val="bg1"/>
                </a:solidFill>
              </a:rPr>
              <a:t>жартувати</a:t>
            </a:r>
            <a:r>
              <a:rPr lang="ru-RU" dirty="0" smtClean="0">
                <a:solidFill>
                  <a:schemeClr val="bg1"/>
                </a:solidFill>
              </a:rPr>
              <a:t>.»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9558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s020.radikal.ru/i711/1307/cb/c65c69e9e3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94722" cy="6857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4127" y="116632"/>
            <a:ext cx="4697361" cy="5760640"/>
          </a:xfrm>
        </p:spPr>
        <p:txBody>
          <a:bodyPr>
            <a:norm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Verdana"/>
              </a:rPr>
              <a:t>Ернест Хемінгуей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народився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21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липня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1899 року в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штаті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Іллінойс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(США).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Його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батько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був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лікарем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. З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раннього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дитинства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Ернест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багато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читав і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захоплювався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риболовлею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. Уже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під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час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навчання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в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школі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хлопчик почав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писати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невеликі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замітки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та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репортажі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в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шкільну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газету.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Тоді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він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вирішив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для себе,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що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 стане </a:t>
            </a:r>
            <a:r>
              <a:rPr lang="ru-RU" b="0" i="0" dirty="0" err="1" smtClean="0">
                <a:solidFill>
                  <a:schemeClr val="bg1"/>
                </a:solidFill>
                <a:effectLst/>
                <a:latin typeface="Verdana"/>
              </a:rPr>
              <a:t>письменником</a:t>
            </a:r>
            <a:r>
              <a:rPr lang="ru-RU" b="0" i="0" dirty="0" smtClean="0">
                <a:solidFill>
                  <a:schemeClr val="bg1"/>
                </a:solidFill>
                <a:effectLst/>
                <a:latin typeface="Verdana"/>
              </a:rPr>
              <a:t>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66291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35496"/>
            <a:ext cx="4572000" cy="5498976"/>
          </a:xfrm>
        </p:spPr>
        <p:txBody>
          <a:bodyPr>
            <a:norm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Перше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оповідання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Ернеста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Хемінгуея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з'явилося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в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шкільному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журналі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в 1916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році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Воно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вийшло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під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назвою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«Скрижаль».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Після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школи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Ернест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Хемінгуей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вступив до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університету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в Канзас-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Сіті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, де і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працював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репортером у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місцевій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газеті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вів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хроніку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  <a:latin typeface="Verdana"/>
              </a:rPr>
              <a:t>подій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. </a:t>
            </a:r>
            <a:endParaRPr lang="ru-RU" dirty="0"/>
          </a:p>
        </p:txBody>
      </p:sp>
      <p:pic>
        <p:nvPicPr>
          <p:cNvPr id="6146" name="Picture 2" descr="http://blog.leiweb.it/claudio-castellacci/files/2013/08/Ernest_Hemingway_1923_passport_photo.TIF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179" y="764704"/>
            <a:ext cx="3940038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1235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960" y="404664"/>
            <a:ext cx="4856237" cy="5760640"/>
          </a:xfrm>
        </p:spPr>
        <p:txBody>
          <a:bodyPr>
            <a:normAutofit/>
          </a:bodyPr>
          <a:lstStyle/>
          <a:p>
            <a:r>
              <a:rPr lang="ru-RU" dirty="0" err="1"/>
              <a:t>Хемінгуей</a:t>
            </a:r>
            <a:r>
              <a:rPr lang="ru-RU" dirty="0"/>
              <a:t> </a:t>
            </a:r>
            <a:r>
              <a:rPr lang="ru-RU" dirty="0" err="1"/>
              <a:t>дуже</a:t>
            </a:r>
            <a:r>
              <a:rPr lang="ru-RU" dirty="0"/>
              <a:t> </a:t>
            </a:r>
            <a:r>
              <a:rPr lang="ru-RU" dirty="0" err="1"/>
              <a:t>хотів</a:t>
            </a:r>
            <a:r>
              <a:rPr lang="ru-RU" dirty="0"/>
              <a:t> </a:t>
            </a:r>
            <a:r>
              <a:rPr lang="ru-RU" dirty="0" err="1"/>
              <a:t>служити</a:t>
            </a:r>
            <a:r>
              <a:rPr lang="ru-RU" dirty="0"/>
              <a:t> в </a:t>
            </a:r>
            <a:r>
              <a:rPr lang="ru-RU" dirty="0" err="1"/>
              <a:t>армії</a:t>
            </a:r>
            <a:r>
              <a:rPr lang="ru-RU" dirty="0"/>
              <a:t>, </a:t>
            </a:r>
            <a:r>
              <a:rPr lang="ru-RU" dirty="0" err="1"/>
              <a:t>однак</a:t>
            </a:r>
            <a:r>
              <a:rPr lang="ru-RU" dirty="0"/>
              <a:t> через </a:t>
            </a:r>
            <a:r>
              <a:rPr lang="ru-RU" dirty="0" err="1"/>
              <a:t>поганий</a:t>
            </a:r>
            <a:r>
              <a:rPr lang="ru-RU" dirty="0"/>
              <a:t> </a:t>
            </a:r>
            <a:r>
              <a:rPr lang="ru-RU" dirty="0" err="1"/>
              <a:t>зір</a:t>
            </a:r>
            <a:r>
              <a:rPr lang="ru-RU" dirty="0"/>
              <a:t> </a:t>
            </a:r>
            <a:r>
              <a:rPr lang="ru-RU" dirty="0" err="1"/>
              <a:t>йому</a:t>
            </a:r>
            <a:r>
              <a:rPr lang="ru-RU" dirty="0"/>
              <a:t> </a:t>
            </a:r>
            <a:r>
              <a:rPr lang="ru-RU" dirty="0" err="1"/>
              <a:t>відмовляли</a:t>
            </a:r>
            <a:r>
              <a:rPr lang="ru-RU" dirty="0"/>
              <a:t>. Але </a:t>
            </a:r>
            <a:r>
              <a:rPr lang="ru-RU" dirty="0" err="1"/>
              <a:t>він</a:t>
            </a:r>
            <a:r>
              <a:rPr lang="ru-RU" dirty="0"/>
              <a:t> все ж </a:t>
            </a:r>
            <a:r>
              <a:rPr lang="ru-RU" dirty="0" err="1"/>
              <a:t>зумів</a:t>
            </a:r>
            <a:r>
              <a:rPr lang="ru-RU" dirty="0"/>
              <a:t> </a:t>
            </a:r>
            <a:r>
              <a:rPr lang="ru-RU" dirty="0" err="1"/>
              <a:t>потрапити</a:t>
            </a:r>
            <a:r>
              <a:rPr lang="ru-RU" dirty="0"/>
              <a:t> на </a:t>
            </a:r>
            <a:r>
              <a:rPr lang="ru-RU" dirty="0" smtClean="0"/>
              <a:t>І </a:t>
            </a:r>
            <a:r>
              <a:rPr lang="ru-RU" dirty="0" err="1" smtClean="0"/>
              <a:t>Світову</a:t>
            </a:r>
            <a:r>
              <a:rPr lang="ru-RU" dirty="0" smtClean="0"/>
              <a:t> </a:t>
            </a:r>
            <a:r>
              <a:rPr lang="ru-RU" dirty="0" err="1" smtClean="0"/>
              <a:t>війну</a:t>
            </a:r>
            <a:r>
              <a:rPr lang="ru-RU" dirty="0" smtClean="0"/>
              <a:t>, </a:t>
            </a:r>
            <a:r>
              <a:rPr lang="ru-RU" dirty="0" err="1"/>
              <a:t>влаштувавшись</a:t>
            </a:r>
            <a:r>
              <a:rPr lang="ru-RU" dirty="0"/>
              <a:t> </a:t>
            </a:r>
            <a:r>
              <a:rPr lang="ru-RU" dirty="0" err="1"/>
              <a:t>водієм</a:t>
            </a:r>
            <a:r>
              <a:rPr lang="ru-RU" dirty="0"/>
              <a:t> </a:t>
            </a:r>
            <a:r>
              <a:rPr lang="ru-RU" dirty="0" err="1"/>
              <a:t>швидкої</a:t>
            </a:r>
            <a:r>
              <a:rPr lang="ru-RU" dirty="0"/>
              <a:t> </a:t>
            </a:r>
            <a:r>
              <a:rPr lang="ru-RU" dirty="0" err="1"/>
              <a:t>допомоги</a:t>
            </a:r>
            <a:r>
              <a:rPr lang="ru-RU" dirty="0"/>
              <a:t>. </a:t>
            </a:r>
            <a:r>
              <a:rPr lang="ru-RU" dirty="0" smtClean="0"/>
              <a:t>8 </a:t>
            </a:r>
            <a:r>
              <a:rPr lang="ru-RU" dirty="0" err="1" smtClean="0"/>
              <a:t>липян</a:t>
            </a:r>
            <a:r>
              <a:rPr lang="ru-RU" dirty="0" smtClean="0"/>
              <a:t> 1918</a:t>
            </a:r>
            <a:r>
              <a:rPr lang="ru-RU" dirty="0"/>
              <a:t> </a:t>
            </a:r>
            <a:r>
              <a:rPr lang="ru-RU" dirty="0" err="1"/>
              <a:t>він</a:t>
            </a:r>
            <a:r>
              <a:rPr lang="ru-RU" dirty="0"/>
              <a:t> </a:t>
            </a:r>
            <a:r>
              <a:rPr lang="ru-RU" dirty="0" err="1"/>
              <a:t>був</a:t>
            </a:r>
            <a:r>
              <a:rPr lang="ru-RU" dirty="0"/>
              <a:t> поранений на австро-</a:t>
            </a:r>
            <a:r>
              <a:rPr lang="ru-RU" dirty="0" err="1"/>
              <a:t>італійському</a:t>
            </a:r>
            <a:r>
              <a:rPr lang="ru-RU" dirty="0"/>
              <a:t> </a:t>
            </a:r>
            <a:r>
              <a:rPr lang="ru-RU" dirty="0" err="1" smtClean="0"/>
              <a:t>фронті</a:t>
            </a:r>
            <a:r>
              <a:rPr lang="ru-RU" dirty="0" smtClean="0"/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Після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закінчення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війни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Хемінгуей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працював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журналістом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в Торонто та Чикаго і писав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оповідання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Потім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Ернест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Хемінгуей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разом з дружиною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переїхав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до Парижа.</a:t>
            </a:r>
            <a:r>
              <a:rPr lang="ru-RU" b="1" i="1" dirty="0" smtClean="0">
                <a:solidFill>
                  <a:srgbClr val="93A3B2"/>
                </a:solidFill>
                <a:effectLst/>
              </a:rPr>
              <a:t> </a:t>
            </a:r>
            <a:endParaRPr lang="en-US" b="1" i="1" dirty="0" smtClean="0">
              <a:solidFill>
                <a:srgbClr val="93A3B2"/>
              </a:solidFill>
              <a:effectLst/>
            </a:endParaRPr>
          </a:p>
        </p:txBody>
      </p:sp>
      <p:pic>
        <p:nvPicPr>
          <p:cNvPr id="7170" name="Picture 2" descr="http://static.guim.co.uk/sys-images/Guardian/Pix/pictures/2008/11/10/HemingwaySoldier460x2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3575" y="1052736"/>
            <a:ext cx="7021793" cy="421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0116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blog.serialreaders.com/wp-content/uploads/2012/07/Hemingw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3933056"/>
            <a:ext cx="7543800" cy="3886200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bg1"/>
                </a:solidFill>
                <a:effectLst/>
                <a:latin typeface="Arial"/>
              </a:rPr>
              <a:t>«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Arial"/>
              </a:rPr>
              <a:t>Всі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Arial"/>
              </a:rPr>
              <a:t>хороші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Arial"/>
              </a:rPr>
              <a:t> книги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Arial"/>
              </a:rPr>
              <a:t>схожі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Arial"/>
              </a:rPr>
              <a:t> в одному: коли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Arial"/>
              </a:rPr>
              <a:t>ви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Arial"/>
              </a:rPr>
              <a:t>дочитаєте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Arial"/>
              </a:rPr>
              <a:t> до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Arial"/>
              </a:rPr>
              <a:t>кінця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Arial"/>
              </a:rPr>
              <a:t>, вам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Arial"/>
              </a:rPr>
              <a:t>здається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Arial"/>
              </a:rPr>
              <a:t>,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Arial"/>
              </a:rPr>
              <a:t>що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Arial"/>
              </a:rPr>
              <a:t> все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Arial"/>
              </a:rPr>
              <a:t>це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Arial"/>
              </a:rPr>
              <a:t>сталося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Arial"/>
              </a:rPr>
              <a:t> з вами, і так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Arial"/>
              </a:rPr>
              <a:t>воно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Arial"/>
              </a:rPr>
              <a:t>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Arial"/>
              </a:rPr>
              <a:t>назавжди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Arial"/>
              </a:rPr>
              <a:t> при вас і </a:t>
            </a:r>
            <a:r>
              <a:rPr lang="ru-RU" b="1" i="1" dirty="0" err="1" smtClean="0">
                <a:solidFill>
                  <a:schemeClr val="bg1"/>
                </a:solidFill>
                <a:effectLst/>
                <a:latin typeface="Arial"/>
              </a:rPr>
              <a:t>залишиться</a:t>
            </a:r>
            <a:r>
              <a:rPr lang="ru-RU" b="1" i="1" dirty="0" smtClean="0">
                <a:solidFill>
                  <a:schemeClr val="bg1"/>
                </a:solidFill>
                <a:effectLst/>
                <a:latin typeface="Arial"/>
              </a:rPr>
              <a:t>»</a:t>
            </a:r>
          </a:p>
          <a:p>
            <a:pPr algn="r"/>
            <a:r>
              <a:rPr lang="ru-RU" b="1" i="1" dirty="0" smtClean="0">
                <a:solidFill>
                  <a:schemeClr val="accent1"/>
                </a:solidFill>
                <a:effectLst/>
                <a:latin typeface="Arial"/>
              </a:rPr>
              <a:t>— Е. </a:t>
            </a:r>
            <a:r>
              <a:rPr lang="ru-RU" b="1" i="1" dirty="0" err="1" smtClean="0">
                <a:solidFill>
                  <a:schemeClr val="accent1"/>
                </a:solidFill>
                <a:effectLst/>
                <a:latin typeface="Arial"/>
              </a:rPr>
              <a:t>Хемінгуей</a:t>
            </a:r>
            <a:endParaRPr lang="ru-RU" b="1" i="1" dirty="0" smtClean="0">
              <a:solidFill>
                <a:schemeClr val="accent1"/>
              </a:solidFill>
              <a:effectLst/>
              <a:latin typeface="Arial"/>
            </a:endParaRP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135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0073" y="329208"/>
            <a:ext cx="3944002" cy="5908103"/>
          </a:xfrm>
        </p:spPr>
        <p:txBody>
          <a:bodyPr>
            <a:normAutofit/>
          </a:bodyPr>
          <a:lstStyle/>
          <a:p>
            <a:r>
              <a:rPr lang="ru-RU" b="0" i="0" dirty="0" err="1" smtClean="0">
                <a:solidFill>
                  <a:srgbClr val="000000"/>
                </a:solidFill>
                <a:effectLst/>
              </a:rPr>
              <a:t>Основним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місцем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проживання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був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 </a:t>
            </a:r>
            <a:r>
              <a:rPr lang="ru-RU" b="0" i="0" u="none" strike="noStrike" dirty="0" smtClean="0">
                <a:effectLst/>
              </a:rPr>
              <a:t>Париж</a:t>
            </a:r>
            <a:r>
              <a:rPr lang="ru-RU" b="0" i="0" dirty="0" smtClean="0">
                <a:effectLst/>
              </a:rPr>
              <a:t>,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одначе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дуже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багато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подорожував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оскільки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захоплювався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гірськими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лижами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полюванням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і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рибальством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. </a:t>
            </a:r>
            <a:r>
              <a:rPr lang="ru-RU" dirty="0" smtClean="0"/>
              <a:t>У </a:t>
            </a:r>
            <a:r>
              <a:rPr lang="ru-RU" dirty="0" err="1" smtClean="0"/>
              <a:t>Парижі</a:t>
            </a:r>
            <a:r>
              <a:rPr lang="en-US" dirty="0" smtClean="0"/>
              <a:t> </a:t>
            </a:r>
            <a:r>
              <a:rPr lang="ru-RU" dirty="0" err="1" smtClean="0"/>
              <a:t>Хемінгуей</a:t>
            </a:r>
            <a:r>
              <a:rPr lang="ru-RU" dirty="0" smtClean="0"/>
              <a:t> </a:t>
            </a:r>
            <a:r>
              <a:rPr lang="ru-RU" dirty="0" err="1" smtClean="0"/>
              <a:t>познайомився</a:t>
            </a:r>
            <a:r>
              <a:rPr lang="ru-RU" dirty="0" smtClean="0"/>
              <a:t> з такими </a:t>
            </a:r>
            <a:r>
              <a:rPr lang="ru-RU" dirty="0" err="1" smtClean="0"/>
              <a:t>літературними</a:t>
            </a:r>
            <a:r>
              <a:rPr lang="ru-RU" dirty="0" smtClean="0"/>
              <a:t> корифеями, як </a:t>
            </a:r>
            <a:r>
              <a:rPr lang="ru-RU" dirty="0" err="1" smtClean="0"/>
              <a:t>Ф.С.Фітцджеральд</a:t>
            </a:r>
            <a:r>
              <a:rPr lang="ru-RU" dirty="0" smtClean="0"/>
              <a:t>, Гертруда </a:t>
            </a:r>
            <a:r>
              <a:rPr lang="ru-RU" dirty="0" err="1" smtClean="0"/>
              <a:t>Стайн</a:t>
            </a:r>
            <a:r>
              <a:rPr lang="ru-RU" dirty="0" smtClean="0"/>
              <a:t> і </a:t>
            </a:r>
            <a:r>
              <a:rPr lang="ru-RU" dirty="0" err="1" smtClean="0"/>
              <a:t>Езра</a:t>
            </a:r>
            <a:r>
              <a:rPr lang="ru-RU" dirty="0" smtClean="0"/>
              <a:t> </a:t>
            </a:r>
            <a:r>
              <a:rPr lang="ru-RU" dirty="0" err="1" smtClean="0"/>
              <a:t>Паунд</a:t>
            </a:r>
            <a:r>
              <a:rPr lang="ru-RU" dirty="0" smtClean="0"/>
              <a:t>, </a:t>
            </a:r>
            <a:r>
              <a:rPr lang="ru-RU" dirty="0" err="1" smtClean="0"/>
              <a:t>що</a:t>
            </a:r>
            <a:r>
              <a:rPr lang="ru-RU" dirty="0" smtClean="0"/>
              <a:t> </a:t>
            </a:r>
            <a:r>
              <a:rPr lang="ru-RU" dirty="0" err="1" smtClean="0"/>
              <a:t>оцінили</a:t>
            </a:r>
            <a:r>
              <a:rPr lang="ru-RU" dirty="0" smtClean="0"/>
              <a:t> </a:t>
            </a:r>
            <a:r>
              <a:rPr lang="ru-RU" dirty="0" err="1" smtClean="0"/>
              <a:t>праці</a:t>
            </a:r>
            <a:r>
              <a:rPr lang="ru-RU" dirty="0" smtClean="0"/>
              <a:t> юнака.</a:t>
            </a:r>
            <a:endParaRPr lang="ru-RU" dirty="0"/>
          </a:p>
        </p:txBody>
      </p:sp>
      <p:pic>
        <p:nvPicPr>
          <p:cNvPr id="9218" name="Picture 2" descr="http://burusi.files.wordpress.com/2010/05/ernest-hemingway-on-safari-1954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621" y="692696"/>
            <a:ext cx="5322379" cy="5322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077266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8332" y="404664"/>
            <a:ext cx="5012379" cy="5760640"/>
          </a:xfrm>
        </p:spPr>
        <p:txBody>
          <a:bodyPr>
            <a:normAutofit fontScale="92500"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</a:rPr>
              <a:t>Перший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успіх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до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Хемінгуея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прийшов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в 1926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році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з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публікацією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роману «І сходить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сонце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(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Фієста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)». У 1927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році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вийшла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збірка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його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оповідань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«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Чоловіки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без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жінок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»,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після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чого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письменник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публікував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твори один за другим. Роман «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Прощавай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зброє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»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він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написав в 1929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році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.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Ернест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Хемінгуей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багато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подорожував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, </a:t>
            </a:r>
            <a:r>
              <a:rPr lang="ru-RU" b="0" i="0" dirty="0" err="1" smtClean="0">
                <a:solidFill>
                  <a:srgbClr val="000000"/>
                </a:solidFill>
                <a:effectLst/>
              </a:rPr>
              <a:t>повернувся</a:t>
            </a:r>
            <a:r>
              <a:rPr lang="ru-RU" b="0" i="0" dirty="0" smtClean="0">
                <a:solidFill>
                  <a:srgbClr val="000000"/>
                </a:solidFill>
                <a:effectLst/>
              </a:rPr>
              <a:t> в США.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Verdana"/>
              </a:rPr>
              <a:t> </a:t>
            </a:r>
            <a:r>
              <a:rPr lang="ru-RU" dirty="0" err="1" smtClean="0"/>
              <a:t>Хемінгуей</a:t>
            </a:r>
            <a:r>
              <a:rPr lang="ru-RU" dirty="0" smtClean="0"/>
              <a:t> </a:t>
            </a:r>
            <a:r>
              <a:rPr lang="ru-RU" dirty="0" err="1" smtClean="0"/>
              <a:t>завжди</a:t>
            </a:r>
            <a:r>
              <a:rPr lang="ru-RU" dirty="0" smtClean="0"/>
              <a:t> </a:t>
            </a:r>
            <a:r>
              <a:rPr lang="ru-RU" dirty="0" err="1" smtClean="0"/>
              <a:t>опинявся</a:t>
            </a:r>
            <a:r>
              <a:rPr lang="ru-RU" dirty="0" smtClean="0"/>
              <a:t> в </a:t>
            </a:r>
            <a:r>
              <a:rPr lang="ru-RU" dirty="0" err="1" smtClean="0"/>
              <a:t>найгарячіших</a:t>
            </a:r>
            <a:r>
              <a:rPr lang="ru-RU" dirty="0" smtClean="0"/>
              <a:t> точках та </a:t>
            </a:r>
            <a:r>
              <a:rPr lang="ru-RU" dirty="0" err="1" smtClean="0"/>
              <a:t>був</a:t>
            </a:r>
            <a:r>
              <a:rPr lang="ru-RU" dirty="0" smtClean="0"/>
              <a:t> </a:t>
            </a:r>
            <a:r>
              <a:rPr lang="ru-RU" dirty="0" err="1" smtClean="0"/>
              <a:t>свідком</a:t>
            </a:r>
            <a:r>
              <a:rPr lang="ru-RU" dirty="0" smtClean="0"/>
              <a:t> </a:t>
            </a:r>
            <a:r>
              <a:rPr lang="ru-RU" dirty="0" err="1" smtClean="0"/>
              <a:t>подій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згодом</a:t>
            </a:r>
            <a:r>
              <a:rPr lang="ru-RU" dirty="0" smtClean="0"/>
              <a:t> стали </a:t>
            </a:r>
            <a:r>
              <a:rPr lang="ru-RU" dirty="0" err="1" smtClean="0"/>
              <a:t>хрестоматійним</a:t>
            </a:r>
            <a:r>
              <a:rPr lang="ru-RU" dirty="0" smtClean="0"/>
              <a:t> </a:t>
            </a:r>
            <a:r>
              <a:rPr lang="ru-RU" dirty="0" err="1" smtClean="0"/>
              <a:t>матеріалом</a:t>
            </a:r>
            <a:r>
              <a:rPr lang="ru-RU" dirty="0" smtClean="0"/>
              <a:t>. Тому </a:t>
            </a:r>
            <a:r>
              <a:rPr lang="ru-RU" dirty="0" err="1" smtClean="0"/>
              <a:t>його</a:t>
            </a:r>
            <a:r>
              <a:rPr lang="ru-RU" dirty="0" smtClean="0"/>
              <a:t> записи </a:t>
            </a:r>
            <a:r>
              <a:rPr lang="ru-RU" dirty="0" err="1" smtClean="0"/>
              <a:t>мають</a:t>
            </a:r>
            <a:r>
              <a:rPr lang="ru-RU" dirty="0" smtClean="0"/>
              <a:t> не </a:t>
            </a:r>
            <a:r>
              <a:rPr lang="ru-RU" dirty="0" err="1" smtClean="0"/>
              <a:t>лише</a:t>
            </a:r>
            <a:r>
              <a:rPr lang="ru-RU" dirty="0" smtClean="0"/>
              <a:t> </a:t>
            </a:r>
            <a:r>
              <a:rPr lang="ru-RU" dirty="0" err="1" smtClean="0"/>
              <a:t>літературну</a:t>
            </a:r>
            <a:r>
              <a:rPr lang="ru-RU" dirty="0" smtClean="0"/>
              <a:t>, але й </a:t>
            </a:r>
            <a:r>
              <a:rPr lang="ru-RU" dirty="0" err="1" smtClean="0"/>
              <a:t>історичну</a:t>
            </a:r>
            <a:r>
              <a:rPr lang="ru-RU" dirty="0" smtClean="0"/>
              <a:t> </a:t>
            </a:r>
            <a:r>
              <a:rPr lang="ru-RU" dirty="0" err="1" smtClean="0"/>
              <a:t>цінність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10242" name="Picture 2" descr="http://www.kmrz.ru/catimg/12/12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04664"/>
            <a:ext cx="3812581" cy="604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7550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ybovod.ru/article/uploads/images/u_2/oldman_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928" y="0"/>
            <a:ext cx="935181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57039" y="18298"/>
            <a:ext cx="9453575" cy="2330582"/>
          </a:xfrm>
        </p:spPr>
        <p:txBody>
          <a:bodyPr>
            <a:normAutofit fontScale="92500"/>
          </a:bodyPr>
          <a:lstStyle/>
          <a:p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війни</a:t>
            </a:r>
            <a:r>
              <a:rPr lang="ru-RU" dirty="0" smtClean="0"/>
              <a:t> </a:t>
            </a:r>
            <a:r>
              <a:rPr lang="ru-RU" dirty="0" err="1" smtClean="0"/>
              <a:t>письменник</a:t>
            </a:r>
            <a:r>
              <a:rPr lang="ru-RU" dirty="0" smtClean="0"/>
              <a:t> </a:t>
            </a:r>
            <a:r>
              <a:rPr lang="ru-RU" dirty="0" err="1" smtClean="0"/>
              <a:t>переїхав</a:t>
            </a:r>
            <a:r>
              <a:rPr lang="ru-RU" dirty="0" smtClean="0"/>
              <a:t> на Кубу, де </a:t>
            </a:r>
            <a:r>
              <a:rPr lang="ru-RU" dirty="0" err="1" smtClean="0"/>
              <a:t>відновив</a:t>
            </a:r>
            <a:r>
              <a:rPr lang="ru-RU" dirty="0" smtClean="0"/>
              <a:t> </a:t>
            </a:r>
            <a:r>
              <a:rPr lang="ru-RU" dirty="0" err="1" smtClean="0"/>
              <a:t>літературну</a:t>
            </a:r>
            <a:r>
              <a:rPr lang="ru-RU" dirty="0" smtClean="0"/>
              <a:t> </a:t>
            </a:r>
            <a:r>
              <a:rPr lang="ru-RU" dirty="0" err="1" smtClean="0"/>
              <a:t>діяльність</a:t>
            </a:r>
            <a:r>
              <a:rPr lang="ru-RU" dirty="0" smtClean="0"/>
              <a:t>. </a:t>
            </a:r>
            <a:r>
              <a:rPr lang="ru-RU" dirty="0" err="1" smtClean="0"/>
              <a:t>Він</a:t>
            </a:r>
            <a:r>
              <a:rPr lang="ru-RU" dirty="0" smtClean="0"/>
              <a:t> </a:t>
            </a:r>
            <a:r>
              <a:rPr lang="ru-RU" dirty="0" err="1" smtClean="0"/>
              <a:t>продовжував</a:t>
            </a:r>
            <a:r>
              <a:rPr lang="ru-RU" dirty="0" smtClean="0"/>
              <a:t> </a:t>
            </a:r>
            <a:r>
              <a:rPr lang="ru-RU" dirty="0" err="1" smtClean="0"/>
              <a:t>подорожувати</a:t>
            </a:r>
            <a:r>
              <a:rPr lang="ru-RU" dirty="0" smtClean="0"/>
              <a:t> і 1953 року </a:t>
            </a:r>
            <a:r>
              <a:rPr lang="ru-RU" dirty="0" err="1" smtClean="0"/>
              <a:t>десь</a:t>
            </a:r>
            <a:r>
              <a:rPr lang="ru-RU" dirty="0" smtClean="0"/>
              <a:t> в </a:t>
            </a:r>
            <a:r>
              <a:rPr lang="ru-RU" dirty="0" err="1" smtClean="0"/>
              <a:t>Африці</a:t>
            </a:r>
            <a:r>
              <a:rPr lang="ru-RU" dirty="0" smtClean="0"/>
              <a:t> </a:t>
            </a:r>
            <a:r>
              <a:rPr lang="ru-RU" dirty="0" err="1" smtClean="0"/>
              <a:t>потрапив</a:t>
            </a:r>
            <a:r>
              <a:rPr lang="ru-RU" dirty="0" smtClean="0"/>
              <a:t> у </a:t>
            </a:r>
            <a:r>
              <a:rPr lang="ru-RU" dirty="0" err="1" smtClean="0"/>
              <a:t>серйозну</a:t>
            </a:r>
            <a:r>
              <a:rPr lang="ru-RU" dirty="0" smtClean="0"/>
              <a:t> </a:t>
            </a:r>
            <a:r>
              <a:rPr lang="ru-RU" dirty="0" err="1" smtClean="0"/>
              <a:t>авіакатастрофу</a:t>
            </a:r>
            <a:r>
              <a:rPr lang="ru-RU" dirty="0" smtClean="0"/>
              <a:t>. Того ж року </a:t>
            </a:r>
            <a:r>
              <a:rPr lang="ru-RU" dirty="0" err="1" smtClean="0"/>
              <a:t>Ернест</a:t>
            </a:r>
            <a:r>
              <a:rPr lang="ru-RU" dirty="0" smtClean="0"/>
              <a:t> </a:t>
            </a:r>
            <a:r>
              <a:rPr lang="ru-RU" dirty="0" err="1" smtClean="0"/>
              <a:t>Хемінгуей</a:t>
            </a:r>
            <a:r>
              <a:rPr lang="ru-RU" dirty="0" smtClean="0"/>
              <a:t> </a:t>
            </a:r>
            <a:r>
              <a:rPr lang="ru-RU" dirty="0" err="1" smtClean="0"/>
              <a:t>отримав</a:t>
            </a:r>
            <a:r>
              <a:rPr lang="ru-RU" dirty="0" smtClean="0"/>
              <a:t> </a:t>
            </a:r>
            <a:r>
              <a:rPr lang="ru-RU" dirty="0" err="1" smtClean="0"/>
              <a:t>Пулітцерівську</a:t>
            </a:r>
            <a:r>
              <a:rPr lang="ru-RU" dirty="0" smtClean="0"/>
              <a:t> </a:t>
            </a:r>
            <a:r>
              <a:rPr lang="ru-RU" dirty="0" err="1" smtClean="0"/>
              <a:t>премію</a:t>
            </a:r>
            <a:r>
              <a:rPr lang="ru-RU" dirty="0" smtClean="0"/>
              <a:t> за </a:t>
            </a:r>
            <a:r>
              <a:rPr lang="ru-RU" dirty="0" err="1" smtClean="0"/>
              <a:t>повість</a:t>
            </a:r>
            <a:r>
              <a:rPr lang="ru-RU" dirty="0" smtClean="0"/>
              <a:t> «</a:t>
            </a:r>
            <a:r>
              <a:rPr lang="ru-RU" dirty="0" err="1" smtClean="0"/>
              <a:t>Старий</a:t>
            </a:r>
            <a:r>
              <a:rPr lang="ru-RU" dirty="0" smtClean="0"/>
              <a:t> і море» («</a:t>
            </a:r>
            <a:r>
              <a:rPr lang="en-US" dirty="0" smtClean="0"/>
              <a:t>The Old Man and The Sea», 1952).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твір</a:t>
            </a:r>
            <a:r>
              <a:rPr lang="ru-RU" dirty="0" smtClean="0"/>
              <a:t> </a:t>
            </a:r>
            <a:r>
              <a:rPr lang="ru-RU" dirty="0" err="1" smtClean="0"/>
              <a:t>вплинув</a:t>
            </a:r>
            <a:r>
              <a:rPr lang="ru-RU" dirty="0" smtClean="0"/>
              <a:t> </a:t>
            </a:r>
            <a:r>
              <a:rPr lang="ru-RU" dirty="0" err="1" smtClean="0"/>
              <a:t>також</a:t>
            </a:r>
            <a:r>
              <a:rPr lang="ru-RU" dirty="0" smtClean="0"/>
              <a:t> на </a:t>
            </a:r>
            <a:r>
              <a:rPr lang="ru-RU" dirty="0" err="1" smtClean="0"/>
              <a:t>присудження</a:t>
            </a:r>
            <a:r>
              <a:rPr lang="ru-RU" dirty="0" smtClean="0"/>
              <a:t> </a:t>
            </a:r>
            <a:r>
              <a:rPr lang="ru-RU" dirty="0" err="1" smtClean="0"/>
              <a:t>Хемінгуею</a:t>
            </a:r>
            <a:r>
              <a:rPr lang="ru-RU" dirty="0" smtClean="0"/>
              <a:t> </a:t>
            </a:r>
            <a:r>
              <a:rPr lang="ru-RU" dirty="0" err="1" smtClean="0"/>
              <a:t>Нобелівської</a:t>
            </a:r>
            <a:r>
              <a:rPr lang="ru-RU" dirty="0" smtClean="0"/>
              <a:t> </a:t>
            </a:r>
            <a:r>
              <a:rPr lang="ru-RU" dirty="0" err="1" smtClean="0"/>
              <a:t>премії</a:t>
            </a:r>
            <a:r>
              <a:rPr lang="ru-RU" dirty="0" smtClean="0"/>
              <a:t> з </a:t>
            </a:r>
            <a:r>
              <a:rPr lang="ru-RU" dirty="0" err="1" smtClean="0"/>
              <a:t>літератури</a:t>
            </a:r>
            <a:r>
              <a:rPr lang="ru-RU" dirty="0" smtClean="0"/>
              <a:t> за 1954 </a:t>
            </a:r>
            <a:r>
              <a:rPr lang="ru-RU" dirty="0" err="1" smtClean="0"/>
              <a:t>рік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2178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4788024" cy="5715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Останні</a:t>
            </a:r>
            <a:r>
              <a:rPr lang="ru-RU" dirty="0" smtClean="0"/>
              <a:t> роки </a:t>
            </a:r>
            <a:r>
              <a:rPr lang="ru-RU" dirty="0" err="1" smtClean="0"/>
              <a:t>життя</a:t>
            </a:r>
            <a:r>
              <a:rPr lang="ru-RU" dirty="0" smtClean="0"/>
              <a:t> </a:t>
            </a:r>
            <a:r>
              <a:rPr lang="ru-RU" dirty="0" err="1" smtClean="0"/>
              <a:t>Хемінгуей</a:t>
            </a:r>
            <a:r>
              <a:rPr lang="ru-RU" dirty="0" smtClean="0"/>
              <a:t> </a:t>
            </a:r>
            <a:r>
              <a:rPr lang="ru-RU" dirty="0" err="1" smtClean="0"/>
              <a:t>страждав</a:t>
            </a:r>
            <a:r>
              <a:rPr lang="ru-RU" dirty="0" smtClean="0"/>
              <a:t> на </a:t>
            </a:r>
            <a:r>
              <a:rPr lang="ru-RU" dirty="0" err="1" smtClean="0"/>
              <a:t>тяжкі</a:t>
            </a:r>
            <a:r>
              <a:rPr lang="ru-RU" dirty="0" smtClean="0"/>
              <a:t> </a:t>
            </a:r>
            <a:r>
              <a:rPr lang="ru-RU" dirty="0" err="1" smtClean="0"/>
              <a:t>депресії</a:t>
            </a:r>
            <a:r>
              <a:rPr lang="ru-RU" dirty="0" smtClean="0"/>
              <a:t> і </a:t>
            </a:r>
            <a:r>
              <a:rPr lang="ru-RU" dirty="0" err="1" smtClean="0"/>
              <a:t>розлади</a:t>
            </a:r>
            <a:r>
              <a:rPr lang="ru-RU" dirty="0" smtClean="0"/>
              <a:t> </a:t>
            </a:r>
            <a:r>
              <a:rPr lang="ru-RU" dirty="0" err="1" smtClean="0"/>
              <a:t>психіки</a:t>
            </a:r>
            <a:r>
              <a:rPr lang="ru-RU" dirty="0" smtClean="0"/>
              <a:t>, а </a:t>
            </a:r>
            <a:r>
              <a:rPr lang="ru-RU" dirty="0" err="1" smtClean="0"/>
              <a:t>також</a:t>
            </a:r>
            <a:r>
              <a:rPr lang="ru-RU" dirty="0" smtClean="0"/>
              <a:t> на </a:t>
            </a:r>
            <a:r>
              <a:rPr lang="ru-RU" dirty="0" err="1" smtClean="0"/>
              <a:t>цироз</a:t>
            </a:r>
            <a:r>
              <a:rPr lang="ru-RU" dirty="0" smtClean="0"/>
              <a:t> </a:t>
            </a:r>
            <a:r>
              <a:rPr lang="ru-RU" dirty="0" err="1" smtClean="0"/>
              <a:t>печінки</a:t>
            </a:r>
            <a:r>
              <a:rPr lang="ru-RU" dirty="0" smtClean="0"/>
              <a:t>. 1960-го </a:t>
            </a:r>
            <a:r>
              <a:rPr lang="ru-RU" dirty="0" err="1" smtClean="0"/>
              <a:t>він</a:t>
            </a:r>
            <a:r>
              <a:rPr lang="ru-RU" dirty="0" smtClean="0"/>
              <a:t> лежав у </a:t>
            </a:r>
            <a:r>
              <a:rPr lang="ru-RU" dirty="0" err="1" smtClean="0"/>
              <a:t>клініці</a:t>
            </a:r>
            <a:r>
              <a:rPr lang="ru-RU" dirty="0" smtClean="0"/>
              <a:t> </a:t>
            </a:r>
            <a:r>
              <a:rPr lang="ru-RU" dirty="0" err="1" smtClean="0"/>
              <a:t>Майо</a:t>
            </a:r>
            <a:r>
              <a:rPr lang="ru-RU" dirty="0" smtClean="0"/>
              <a:t> в </a:t>
            </a:r>
            <a:r>
              <a:rPr lang="ru-RU" dirty="0" err="1" smtClean="0"/>
              <a:t>Рочестері</a:t>
            </a:r>
            <a:r>
              <a:rPr lang="ru-RU" dirty="0" smtClean="0"/>
              <a:t> (штат </a:t>
            </a:r>
            <a:r>
              <a:rPr lang="ru-RU" dirty="0" err="1" smtClean="0"/>
              <a:t>Міннесота</a:t>
            </a:r>
            <a:r>
              <a:rPr lang="ru-RU" dirty="0" smtClean="0"/>
              <a:t>) з </a:t>
            </a:r>
            <a:r>
              <a:rPr lang="ru-RU" dirty="0" err="1" smtClean="0"/>
              <a:t>діагнозом</a:t>
            </a:r>
            <a:r>
              <a:rPr lang="ru-RU" dirty="0" smtClean="0"/>
              <a:t> </a:t>
            </a:r>
            <a:r>
              <a:rPr lang="ru-RU" dirty="0" err="1" smtClean="0"/>
              <a:t>депресії</a:t>
            </a:r>
            <a:r>
              <a:rPr lang="ru-RU" dirty="0" smtClean="0"/>
              <a:t> та </a:t>
            </a:r>
            <a:r>
              <a:rPr lang="ru-RU" dirty="0" err="1" smtClean="0"/>
              <a:t>серйозного</a:t>
            </a:r>
            <a:r>
              <a:rPr lang="ru-RU" dirty="0" smtClean="0"/>
              <a:t> </a:t>
            </a:r>
            <a:r>
              <a:rPr lang="ru-RU" dirty="0" err="1" smtClean="0"/>
              <a:t>розумового</a:t>
            </a:r>
            <a:r>
              <a:rPr lang="ru-RU" dirty="0" smtClean="0"/>
              <a:t> </a:t>
            </a:r>
            <a:r>
              <a:rPr lang="ru-RU" dirty="0" err="1" smtClean="0"/>
              <a:t>розладу</a:t>
            </a:r>
            <a:r>
              <a:rPr lang="ru-RU" dirty="0" smtClean="0"/>
              <a:t>. </a:t>
            </a:r>
            <a:r>
              <a:rPr lang="ru-RU" dirty="0" err="1" smtClean="0"/>
              <a:t>Після</a:t>
            </a:r>
            <a:r>
              <a:rPr lang="ru-RU" dirty="0" smtClean="0"/>
              <a:t> </a:t>
            </a:r>
            <a:r>
              <a:rPr lang="ru-RU" dirty="0" err="1" smtClean="0"/>
              <a:t>повернення</a:t>
            </a:r>
            <a:r>
              <a:rPr lang="ru-RU" dirty="0" smtClean="0"/>
              <a:t> з </a:t>
            </a:r>
            <a:r>
              <a:rPr lang="ru-RU" dirty="0" err="1" smtClean="0"/>
              <a:t>лікарні</a:t>
            </a:r>
            <a:r>
              <a:rPr lang="ru-RU" dirty="0" smtClean="0"/>
              <a:t> </a:t>
            </a:r>
            <a:r>
              <a:rPr lang="ru-RU" dirty="0" err="1" smtClean="0"/>
              <a:t>Хемінгуей</a:t>
            </a:r>
            <a:r>
              <a:rPr lang="ru-RU" dirty="0" smtClean="0"/>
              <a:t> </a:t>
            </a:r>
            <a:r>
              <a:rPr lang="ru-RU" dirty="0" err="1" smtClean="0"/>
              <a:t>вкоротив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</a:t>
            </a:r>
            <a:r>
              <a:rPr lang="ru-RU" dirty="0" err="1" smtClean="0"/>
              <a:t>віку</a:t>
            </a:r>
            <a:r>
              <a:rPr lang="ru-RU" dirty="0" smtClean="0"/>
              <a:t>, </a:t>
            </a:r>
            <a:r>
              <a:rPr lang="ru-RU" dirty="0" err="1" smtClean="0"/>
              <a:t>вистріливши</a:t>
            </a:r>
            <a:r>
              <a:rPr lang="ru-RU" dirty="0" smtClean="0"/>
              <a:t> </a:t>
            </a:r>
            <a:r>
              <a:rPr lang="ru-RU" dirty="0" err="1" smtClean="0"/>
              <a:t>собі</a:t>
            </a:r>
            <a:r>
              <a:rPr lang="ru-RU" dirty="0" smtClean="0"/>
              <a:t> в </a:t>
            </a:r>
            <a:r>
              <a:rPr lang="ru-RU" dirty="0" err="1" smtClean="0"/>
              <a:t>лоба</a:t>
            </a:r>
            <a:r>
              <a:rPr lang="ru-RU" dirty="0" smtClean="0"/>
              <a:t> з </a:t>
            </a:r>
            <a:r>
              <a:rPr lang="ru-RU" dirty="0" err="1" smtClean="0"/>
              <a:t>мисливської</a:t>
            </a:r>
            <a:r>
              <a:rPr lang="ru-RU" dirty="0" smtClean="0"/>
              <a:t> </a:t>
            </a:r>
            <a:r>
              <a:rPr lang="ru-RU" dirty="0" err="1" smtClean="0"/>
              <a:t>рушниці</a:t>
            </a:r>
            <a:r>
              <a:rPr lang="ru-RU" dirty="0" smtClean="0"/>
              <a:t>, яку </a:t>
            </a:r>
            <a:r>
              <a:rPr lang="ru-RU" dirty="0" err="1" smtClean="0"/>
              <a:t>подарував</a:t>
            </a:r>
            <a:r>
              <a:rPr lang="ru-RU" dirty="0" smtClean="0"/>
              <a:t> </a:t>
            </a:r>
            <a:r>
              <a:rPr lang="ru-RU" dirty="0" err="1" smtClean="0"/>
              <a:t>йому</a:t>
            </a:r>
            <a:r>
              <a:rPr lang="ru-RU" dirty="0" smtClean="0"/>
              <a:t>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дідусь</a:t>
            </a:r>
            <a:r>
              <a:rPr lang="ru-RU" dirty="0" smtClean="0"/>
              <a:t>.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відбулось</a:t>
            </a:r>
            <a:r>
              <a:rPr lang="ru-RU" dirty="0" smtClean="0"/>
              <a:t> 2 </a:t>
            </a:r>
            <a:r>
              <a:rPr lang="ru-RU" dirty="0" err="1" smtClean="0"/>
              <a:t>липня</a:t>
            </a:r>
            <a:r>
              <a:rPr lang="ru-RU" dirty="0" smtClean="0"/>
              <a:t> 1961 в </a:t>
            </a:r>
            <a:r>
              <a:rPr lang="ru-RU" dirty="0" err="1" smtClean="0"/>
              <a:t>його</a:t>
            </a:r>
            <a:r>
              <a:rPr lang="ru-RU" dirty="0" smtClean="0"/>
              <a:t> </a:t>
            </a:r>
            <a:r>
              <a:rPr lang="ru-RU" dirty="0" err="1" smtClean="0"/>
              <a:t>власному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 в </a:t>
            </a:r>
            <a:r>
              <a:rPr lang="ru-RU" dirty="0" err="1" smtClean="0"/>
              <a:t>Кетчемі</a:t>
            </a:r>
            <a:r>
              <a:rPr lang="ru-RU" dirty="0" smtClean="0"/>
              <a:t>, штат Айдахо, США.</a:t>
            </a:r>
            <a:endParaRPr lang="ru-RU" dirty="0"/>
          </a:p>
        </p:txBody>
      </p:sp>
      <p:pic>
        <p:nvPicPr>
          <p:cNvPr id="12290" name="Picture 2" descr="http://savepic.ru/2222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100" y="404664"/>
            <a:ext cx="45339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67204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120</TotalTime>
  <Words>605</Words>
  <Application>Microsoft Office PowerPoint</Application>
  <PresentationFormat>Экран (4:3)</PresentationFormat>
  <Paragraphs>29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NewsPrint</vt:lpstr>
      <vt:lpstr>Ернест Хемінгуей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«Старий і море» 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Ернест Хемінгуей</dc:title>
  <dc:creator>1</dc:creator>
  <cp:lastModifiedBy>1</cp:lastModifiedBy>
  <cp:revision>6</cp:revision>
  <dcterms:created xsi:type="dcterms:W3CDTF">2014-02-09T17:04:40Z</dcterms:created>
  <dcterms:modified xsi:type="dcterms:W3CDTF">2014-02-09T19:05:05Z</dcterms:modified>
</cp:coreProperties>
</file>