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ppt" ContentType="application/vnd.ms-powerpoint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56" r:id="rId2"/>
    <p:sldMasterId id="2147483828" r:id="rId3"/>
    <p:sldMasterId id="2147483852" r:id="rId4"/>
    <p:sldMasterId id="2147483876" r:id="rId5"/>
  </p:sldMasterIdLst>
  <p:sldIdLst>
    <p:sldId id="256" r:id="rId6"/>
    <p:sldId id="259" r:id="rId7"/>
    <p:sldId id="261" r:id="rId8"/>
    <p:sldId id="264" r:id="rId9"/>
    <p:sldId id="267" r:id="rId10"/>
    <p:sldId id="258" r:id="rId11"/>
    <p:sldId id="257" r:id="rId12"/>
    <p:sldId id="265" r:id="rId13"/>
    <p:sldId id="26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9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A926-A181-4506-9180-2823E7AA008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A926-A181-4506-9180-2823E7AA008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A926-A181-4506-9180-2823E7AA008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A926-A181-4506-9180-2823E7AA008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79DA926-A181-4506-9180-2823E7AA008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A926-A181-4506-9180-2823E7AA008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A926-A181-4506-9180-2823E7AA008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A926-A181-4506-9180-2823E7AA008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A926-A181-4506-9180-2823E7AA008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A926-A181-4506-9180-2823E7AA008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79DA926-A181-4506-9180-2823E7AA008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A926-A181-4506-9180-2823E7AA008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A926-A181-4506-9180-2823E7AA008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A926-A181-4506-9180-2823E7AA008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A926-A181-4506-9180-2823E7AA008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9DA926-A181-4506-9180-2823E7AA008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9DA926-A181-4506-9180-2823E7AA008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9DA926-A181-4506-9180-2823E7AA008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9DA926-A181-4506-9180-2823E7AA008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9DA926-A181-4506-9180-2823E7AA008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9DA926-A181-4506-9180-2823E7AA008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9DA926-A181-4506-9180-2823E7AA008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A926-A181-4506-9180-2823E7AA008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9DA926-A181-4506-9180-2823E7AA008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9DA926-A181-4506-9180-2823E7AA008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9DA926-A181-4506-9180-2823E7AA008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9DA926-A181-4506-9180-2823E7AA008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A926-A181-4506-9180-2823E7AA008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A926-A181-4506-9180-2823E7AA008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A926-A181-4506-9180-2823E7AA008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A926-A181-4506-9180-2823E7AA008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A926-A181-4506-9180-2823E7AA008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A926-A181-4506-9180-2823E7AA008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A926-A181-4506-9180-2823E7AA008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A926-A181-4506-9180-2823E7AA008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A926-A181-4506-9180-2823E7AA008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A926-A181-4506-9180-2823E7AA008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A926-A181-4506-9180-2823E7AA008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A926-A181-4506-9180-2823E7AA008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9DA926-A181-4506-9180-2823E7AA008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9DA926-A181-4506-9180-2823E7AA008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9DA926-A181-4506-9180-2823E7AA008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9DA926-A181-4506-9180-2823E7AA008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9DA926-A181-4506-9180-2823E7AA008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A926-A181-4506-9180-2823E7AA008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9DA926-A181-4506-9180-2823E7AA008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9DA926-A181-4506-9180-2823E7AA008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9DA926-A181-4506-9180-2823E7AA008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9DA926-A181-4506-9180-2823E7AA008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9DA926-A181-4506-9180-2823E7AA008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9DA926-A181-4506-9180-2823E7AA008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A926-A181-4506-9180-2823E7AA008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A926-A181-4506-9180-2823E7AA008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A926-A181-4506-9180-2823E7AA008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A926-A181-4506-9180-2823E7AA008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79DA926-A181-4506-9180-2823E7AA008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79DA926-A181-4506-9180-2823E7AA008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79DA926-A181-4506-9180-2823E7AA008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79DA926-A181-4506-9180-2823E7AA008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79DA926-A181-4506-9180-2823E7AA008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8C7E0D5-8016-49DC-8C1C-252A794E2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D%D0%BA%D0%B7%D0%B8%D1%81%D1%82%D0%B5%D0%BD%D1%86%D0%B8%D0%B0%D0%BB%D0%B8%D0%B7%D0%BC" TargetMode="External"/><Relationship Id="rId3" Type="http://schemas.openxmlformats.org/officeDocument/2006/relationships/hyperlink" Target="http://ru.wikipedia.org/wiki/1913" TargetMode="External"/><Relationship Id="rId7" Type="http://schemas.openxmlformats.org/officeDocument/2006/relationships/hyperlink" Target="http://ru.wikipedia.org/wiki/%D0%A4%D0%B8%D0%BB%D0%BE%D1%81%D0%BE%D1%84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ru.wikipedia.org/wiki/%D0%A4%D1%80%D0%B0%D0%BD%D1%86%D0%B8%D1%8F" TargetMode="External"/><Relationship Id="rId5" Type="http://schemas.openxmlformats.org/officeDocument/2006/relationships/hyperlink" Target="http://ru.wikipedia.org/wiki/1960" TargetMode="External"/><Relationship Id="rId10" Type="http://schemas.openxmlformats.org/officeDocument/2006/relationships/image" Target="../media/image8.jpeg"/><Relationship Id="rId4" Type="http://schemas.openxmlformats.org/officeDocument/2006/relationships/hyperlink" Target="http://ru.wikipedia.org/wiki/%D0%90%D0%BB%D0%B6%D0%B8%D1%80" TargetMode="External"/><Relationship Id="rId9" Type="http://schemas.openxmlformats.org/officeDocument/2006/relationships/hyperlink" Target="http://ru.wikipedia.org/wiki/195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emf"/><Relationship Id="rId10" Type="http://schemas.openxmlformats.org/officeDocument/2006/relationships/image" Target="../media/image19.png"/><Relationship Id="rId4" Type="http://schemas.openxmlformats.org/officeDocument/2006/relationships/package" Target="../embeddings/____________Microsoft_PowerPoint1.pptx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H:\Documents%20and%20Settings\dima\&#1052;&#1086;&#1080;%20&#1076;&#1086;&#1082;&#1091;&#1084;&#1077;&#1085;&#1090;&#1099;\&#1073;&#1080;&#1086;&#1075;&#1088;.&#1092;&#1080;&#1083;&#1100;&#1084;&#1099;%20&#1076;&#1083;&#1103;%2011%20&#1082;&#1083;\086_kamu.mpg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PowerPoint_97-20031.ppt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1.png"/><Relationship Id="rId4" Type="http://schemas.openxmlformats.org/officeDocument/2006/relationships/image" Target="../media/image3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121442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Альбер Камю   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9058" y="1428736"/>
            <a:ext cx="4857784" cy="621510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b="1" dirty="0" smtClean="0"/>
              <a:t> </a:t>
            </a:r>
            <a:r>
              <a:rPr lang="ru-RU" dirty="0" smtClean="0"/>
              <a:t>Дата </a:t>
            </a:r>
            <a:r>
              <a:rPr lang="uk-UA" dirty="0" smtClean="0"/>
              <a:t>народження:</a:t>
            </a:r>
            <a:endParaRPr lang="ru-RU" dirty="0" smtClean="0"/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7 листопада </a:t>
            </a:r>
            <a:r>
              <a:rPr lang="ru-RU" dirty="0" smtClean="0">
                <a:solidFill>
                  <a:srgbClr val="FF0000"/>
                </a:solidFill>
                <a:hlinkClick r:id="rId3" tooltip="1913"/>
              </a:rPr>
              <a:t>1913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рік</a:t>
            </a:r>
            <a:endParaRPr lang="ru-RU" dirty="0" smtClean="0">
              <a:solidFill>
                <a:srgbClr val="FF0000"/>
              </a:solidFill>
            </a:endParaRPr>
          </a:p>
          <a:p>
            <a:pPr algn="ctr"/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народження</a:t>
            </a:r>
            <a:r>
              <a:rPr lang="ru-RU" dirty="0" smtClean="0"/>
              <a:t>: </a:t>
            </a:r>
          </a:p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Мондови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smtClean="0">
                <a:solidFill>
                  <a:srgbClr val="FF0000"/>
                </a:solidFill>
                <a:hlinkClick r:id="rId4" tooltip="Алжир"/>
              </a:rPr>
              <a:t>Алжир</a:t>
            </a:r>
            <a:endParaRPr lang="ru-RU" dirty="0" smtClean="0">
              <a:solidFill>
                <a:srgbClr val="FF0000"/>
              </a:solidFill>
            </a:endParaRPr>
          </a:p>
          <a:p>
            <a:pPr algn="ctr"/>
            <a:r>
              <a:rPr lang="ru-RU" dirty="0" smtClean="0"/>
              <a:t>Дата </a:t>
            </a:r>
            <a:r>
              <a:rPr lang="ru-RU" dirty="0" err="1" smtClean="0"/>
              <a:t>смерті</a:t>
            </a:r>
            <a:r>
              <a:rPr lang="ru-RU" dirty="0" smtClean="0"/>
              <a:t>: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4 </a:t>
            </a:r>
            <a:r>
              <a:rPr lang="ru-RU" dirty="0" err="1" smtClean="0">
                <a:solidFill>
                  <a:srgbClr val="FF0000"/>
                </a:solidFill>
              </a:rPr>
              <a:t>січня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  <a:hlinkClick r:id="rId5" tooltip="1960"/>
              </a:rPr>
              <a:t>1960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рік</a:t>
            </a:r>
            <a:endParaRPr lang="ru-RU" dirty="0" smtClean="0">
              <a:solidFill>
                <a:srgbClr val="FF0000"/>
              </a:solidFill>
            </a:endParaRPr>
          </a:p>
          <a:p>
            <a:pPr algn="ctr"/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смерті</a:t>
            </a:r>
            <a:r>
              <a:rPr lang="ru-RU" dirty="0" smtClean="0"/>
              <a:t>: </a:t>
            </a:r>
          </a:p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Вільблевен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err="1" smtClean="0">
                <a:solidFill>
                  <a:srgbClr val="FF0000"/>
                </a:solidFill>
                <a:hlinkClick r:id="rId6" tooltip="Франция"/>
              </a:rPr>
              <a:t>Франція</a:t>
            </a:r>
            <a:endParaRPr lang="ru-RU" dirty="0" smtClean="0">
              <a:solidFill>
                <a:srgbClr val="FF0000"/>
              </a:solidFill>
            </a:endParaRPr>
          </a:p>
          <a:p>
            <a:pPr algn="ctr"/>
            <a:r>
              <a:rPr lang="ru-RU" dirty="0" err="1" smtClean="0"/>
              <a:t>Громадянство</a:t>
            </a:r>
            <a:r>
              <a:rPr lang="ru-RU" dirty="0" smtClean="0"/>
              <a:t>: </a:t>
            </a:r>
          </a:p>
          <a:p>
            <a:pPr algn="ctr"/>
            <a:r>
              <a:rPr lang="uk-UA" dirty="0" smtClean="0">
                <a:solidFill>
                  <a:srgbClr val="FF0000"/>
                </a:solidFill>
              </a:rPr>
              <a:t>француз</a:t>
            </a:r>
            <a:endParaRPr lang="ru-RU" dirty="0" smtClean="0">
              <a:solidFill>
                <a:srgbClr val="FF0000"/>
              </a:solidFill>
            </a:endParaRPr>
          </a:p>
          <a:p>
            <a:pPr algn="ctr"/>
            <a:r>
              <a:rPr lang="ru-RU" dirty="0" err="1" smtClean="0"/>
              <a:t>Рід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: </a:t>
            </a:r>
          </a:p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письменник</a:t>
            </a:r>
            <a:r>
              <a:rPr lang="ru-RU" dirty="0" smtClean="0">
                <a:solidFill>
                  <a:srgbClr val="FF0000"/>
                </a:solidFill>
              </a:rPr>
              <a:t>,</a:t>
            </a:r>
            <a:r>
              <a:rPr lang="ru-RU" dirty="0" smtClean="0"/>
              <a:t> </a:t>
            </a:r>
            <a:r>
              <a:rPr lang="ru-RU" dirty="0" err="1" smtClean="0">
                <a:hlinkClick r:id="rId7" tooltip="Философ"/>
              </a:rPr>
              <a:t>філософ</a:t>
            </a:r>
            <a:endParaRPr lang="ru-RU" dirty="0" smtClean="0"/>
          </a:p>
          <a:p>
            <a:pPr algn="ctr"/>
            <a:r>
              <a:rPr lang="ru-RU" dirty="0" err="1" smtClean="0"/>
              <a:t>Напрямок</a:t>
            </a:r>
            <a:r>
              <a:rPr lang="ru-RU" dirty="0" smtClean="0"/>
              <a:t>: </a:t>
            </a:r>
          </a:p>
          <a:p>
            <a:pPr algn="ctr"/>
            <a:r>
              <a:rPr lang="ru-RU" dirty="0" err="1" smtClean="0">
                <a:hlinkClick r:id="rId8" tooltip="Экзистенциализм"/>
              </a:rPr>
              <a:t>екзистенціалізм</a:t>
            </a:r>
            <a:endParaRPr lang="ru-RU" dirty="0" smtClean="0"/>
          </a:p>
          <a:p>
            <a:pPr algn="ctr"/>
            <a:r>
              <a:rPr lang="ru-RU" dirty="0" err="1" smtClean="0"/>
              <a:t>Премії</a:t>
            </a:r>
            <a:r>
              <a:rPr lang="ru-RU" dirty="0" smtClean="0"/>
              <a:t>: </a:t>
            </a:r>
          </a:p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Нобелівська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(</a:t>
            </a:r>
            <a:r>
              <a:rPr lang="ru-RU" dirty="0" smtClean="0">
                <a:hlinkClick r:id="rId9" tooltip="1957"/>
              </a:rPr>
              <a:t>1957</a:t>
            </a:r>
            <a:r>
              <a:rPr lang="ru-RU" dirty="0" smtClean="0"/>
              <a:t>)</a:t>
            </a:r>
          </a:p>
          <a:p>
            <a:pPr algn="ctr"/>
            <a:r>
              <a:rPr lang="ru-RU" dirty="0" smtClean="0"/>
              <a:t> </a:t>
            </a:r>
          </a:p>
          <a:p>
            <a:pPr algn="ctr"/>
            <a:r>
              <a:rPr lang="ru-RU" b="1" dirty="0" smtClean="0"/>
              <a:t>      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7" name="Picture 3" descr="H:\Documents and Settings\dima\Рабочий стол\камю.jpe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7158" y="2000240"/>
            <a:ext cx="3355825" cy="4071966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184731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Click="0" advTm="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5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500"/>
                            </p:stCondLst>
                            <p:childTnLst>
                              <p:par>
                                <p:cTn id="25" presetID="16" presetClass="entr" presetSubtype="26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6000"/>
                            </p:stCondLst>
                            <p:childTnLst>
                              <p:par>
                                <p:cTn id="29" presetID="16" presetClass="entr" presetSubtype="26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6500"/>
                            </p:stCondLst>
                            <p:childTnLst>
                              <p:par>
                                <p:cTn id="33" presetID="16" presetClass="entr" presetSubtype="26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7000"/>
                            </p:stCondLst>
                            <p:childTnLst>
                              <p:par>
                                <p:cTn id="37" presetID="16" presetClass="entr" presetSubtype="26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7500"/>
                            </p:stCondLst>
                            <p:childTnLst>
                              <p:par>
                                <p:cTn id="41" presetID="16" presetClass="entr" presetSubtype="26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8000"/>
                            </p:stCondLst>
                            <p:childTnLst>
                              <p:par>
                                <p:cTn id="45" presetID="16" presetClass="entr" presetSubtype="26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8500"/>
                            </p:stCondLst>
                            <p:childTnLst>
                              <p:par>
                                <p:cTn id="49" presetID="16" presetClass="entr" presetSubtype="26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9000"/>
                            </p:stCondLst>
                            <p:childTnLst>
                              <p:par>
                                <p:cTn id="53" presetID="16" presetClass="entr" presetSubtype="26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9500"/>
                            </p:stCondLst>
                            <p:childTnLst>
                              <p:par>
                                <p:cTn id="57" presetID="16" presetClass="entr" presetSubtype="26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0"/>
                            </p:stCondLst>
                            <p:childTnLst>
                              <p:par>
                                <p:cTn id="61" presetID="16" presetClass="entr" presetSubtype="26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500"/>
                            </p:stCondLst>
                            <p:childTnLst>
                              <p:par>
                                <p:cTn id="65" presetID="16" presetClass="entr" presetSubtype="26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1000"/>
                            </p:stCondLst>
                            <p:childTnLst>
                              <p:par>
                                <p:cTn id="69" presetID="16" presetClass="entr" presetSubtype="26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1500"/>
                            </p:stCondLst>
                            <p:childTnLst>
                              <p:par>
                                <p:cTn id="73" presetID="16" presetClass="entr" presetSubtype="26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2000"/>
                            </p:stCondLst>
                            <p:childTnLst>
                              <p:par>
                                <p:cTn id="77" presetID="16" presetClass="entr" presetSubtype="26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2500"/>
                            </p:stCondLst>
                            <p:childTnLst>
                              <p:par>
                                <p:cTn id="81" presetID="16" presetClass="entr" presetSubtype="26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3000"/>
                            </p:stCondLst>
                            <p:childTnLst>
                              <p:par>
                                <p:cTn id="85" presetID="14" presetClass="exit" presetSubtype="1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6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3000"/>
                            </p:stCondLst>
                            <p:childTnLst>
                              <p:par>
                                <p:cTn id="89" presetID="14" presetClass="exit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3000"/>
                            </p:stCondLst>
                            <p:childTnLst>
                              <p:par>
                                <p:cTn id="93" presetID="14" presetClass="exit" presetSubtype="1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28500"/>
                            </p:stCondLst>
                            <p:childTnLst>
                              <p:par>
                                <p:cTn id="97" presetID="14" presetClass="exit" presetSubtype="1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34000"/>
                            </p:stCondLst>
                            <p:childTnLst>
                              <p:par>
                                <p:cTn id="101" presetID="14" presetClass="exit" presetSubtype="1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39500"/>
                            </p:stCondLst>
                            <p:childTnLst>
                              <p:par>
                                <p:cTn id="105" presetID="14" presetClass="exit" presetSubtype="1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45000"/>
                            </p:stCondLst>
                            <p:childTnLst>
                              <p:par>
                                <p:cTn id="109" presetID="14" presetClass="exit" presetSubtype="1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50500"/>
                            </p:stCondLst>
                            <p:childTnLst>
                              <p:par>
                                <p:cTn id="113" presetID="14" presetClass="exit" presetSubtype="1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6000"/>
                            </p:stCondLst>
                            <p:childTnLst>
                              <p:par>
                                <p:cTn id="117" presetID="14" presetClass="exit" presetSubtype="1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61500"/>
                            </p:stCondLst>
                            <p:childTnLst>
                              <p:par>
                                <p:cTn id="121" presetID="14" presetClass="exit" presetSubtype="1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67000"/>
                            </p:stCondLst>
                            <p:childTnLst>
                              <p:par>
                                <p:cTn id="125" presetID="14" presetClass="exit" presetSubtype="1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72500"/>
                            </p:stCondLst>
                            <p:childTnLst>
                              <p:par>
                                <p:cTn id="129" presetID="14" presetClass="exit" presetSubtype="1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78000"/>
                            </p:stCondLst>
                            <p:childTnLst>
                              <p:par>
                                <p:cTn id="133" presetID="14" presetClass="exit" presetSubtype="1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83500"/>
                            </p:stCondLst>
                            <p:childTnLst>
                              <p:par>
                                <p:cTn id="137" presetID="14" presetClass="exit" presetSubtype="1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89000"/>
                            </p:stCondLst>
                            <p:childTnLst>
                              <p:par>
                                <p:cTn id="141" presetID="14" presetClass="exit" presetSubtype="1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94500"/>
                            </p:stCondLst>
                            <p:childTnLst>
                              <p:par>
                                <p:cTn id="145" presetID="14" presetClass="exit" presetSubtype="1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00000"/>
                            </p:stCondLst>
                            <p:childTnLst>
                              <p:par>
                                <p:cTn id="149" presetID="14" presetClass="exit" presetSubtype="1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0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05500"/>
                            </p:stCondLst>
                            <p:childTnLst>
                              <p:par>
                                <p:cTn id="153" presetID="14" presetClass="exit" presetSubtype="1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4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11000"/>
                            </p:stCondLst>
                            <p:childTnLst>
                              <p:par>
                                <p:cTn id="157" presetID="14" presetClass="exit" presetSubtype="1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8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16500"/>
                            </p:stCondLst>
                            <p:childTnLst>
                              <p:par>
                                <p:cTn id="161" presetID="14" presetClass="exit" presetSubtype="1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2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-571528"/>
            <a:ext cx="8686800" cy="2143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42852"/>
            <a:ext cx="5624522" cy="6286544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r>
              <a:rPr lang="ru-RU" b="1" dirty="0" smtClean="0">
                <a:solidFill>
                  <a:srgbClr val="C00000"/>
                </a:solidFill>
              </a:rPr>
              <a:t>7 листопада 1913 р.</a:t>
            </a:r>
          </a:p>
          <a:p>
            <a:r>
              <a:rPr lang="ru-RU" dirty="0" smtClean="0"/>
              <a:t>в </a:t>
            </a:r>
            <a:r>
              <a:rPr lang="ru-RU" dirty="0" err="1" smtClean="0"/>
              <a:t>Алжирі</a:t>
            </a:r>
            <a:r>
              <a:rPr lang="ru-RU" dirty="0" smtClean="0"/>
              <a:t> </a:t>
            </a:r>
            <a:r>
              <a:rPr lang="ru-RU" dirty="0" err="1" smtClean="0"/>
              <a:t>народився</a:t>
            </a:r>
            <a:r>
              <a:rPr lang="ru-RU" dirty="0" smtClean="0"/>
              <a:t> Альбер Камю, у </a:t>
            </a:r>
            <a:r>
              <a:rPr lang="ru-RU" dirty="0" err="1" smtClean="0"/>
              <a:t>сім'ї</a:t>
            </a:r>
            <a:r>
              <a:rPr lang="ru-RU" dirty="0" smtClean="0"/>
              <a:t> </a:t>
            </a:r>
            <a:r>
              <a:rPr lang="ru-RU" dirty="0" err="1" smtClean="0"/>
              <a:t>найманого</a:t>
            </a:r>
            <a:r>
              <a:rPr lang="ru-RU" dirty="0" smtClean="0"/>
              <a:t> </a:t>
            </a:r>
            <a:r>
              <a:rPr lang="ru-RU" dirty="0" err="1" smtClean="0"/>
              <a:t>сільського</a:t>
            </a:r>
            <a:r>
              <a:rPr lang="ru-RU" dirty="0" smtClean="0"/>
              <a:t> господаря </a:t>
            </a:r>
            <a:r>
              <a:rPr lang="ru-RU" dirty="0" err="1" smtClean="0"/>
              <a:t>робітника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через </a:t>
            </a:r>
            <a:r>
              <a:rPr lang="ru-RU" dirty="0" err="1" smtClean="0"/>
              <a:t>рік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народження</a:t>
            </a:r>
            <a:r>
              <a:rPr lang="ru-RU" dirty="0" smtClean="0"/>
              <a:t> </a:t>
            </a:r>
            <a:r>
              <a:rPr lang="ru-RU" dirty="0" err="1" smtClean="0"/>
              <a:t>сина</a:t>
            </a:r>
            <a:r>
              <a:rPr lang="ru-RU" dirty="0" smtClean="0"/>
              <a:t> помер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поранення</a:t>
            </a:r>
            <a:r>
              <a:rPr lang="ru-RU" dirty="0" smtClean="0"/>
              <a:t> на </a:t>
            </a:r>
            <a:r>
              <a:rPr lang="ru-RU" dirty="0" err="1" smtClean="0"/>
              <a:t>полі</a:t>
            </a:r>
            <a:r>
              <a:rPr lang="ru-RU" dirty="0" smtClean="0"/>
              <a:t> бою </a:t>
            </a:r>
            <a:r>
              <a:rPr lang="ru-RU" dirty="0" err="1" smtClean="0"/>
              <a:t>Першої</a:t>
            </a:r>
            <a:r>
              <a:rPr lang="ru-RU" dirty="0" smtClean="0"/>
              <a:t> </a:t>
            </a:r>
            <a:r>
              <a:rPr lang="ru-RU" dirty="0" err="1" smtClean="0"/>
              <a:t>світової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. </a:t>
            </a:r>
            <a:r>
              <a:rPr lang="ru-RU" dirty="0" err="1" smtClean="0"/>
              <a:t>Дитина</a:t>
            </a:r>
            <a:r>
              <a:rPr lang="ru-RU" dirty="0" smtClean="0"/>
              <a:t> </a:t>
            </a:r>
            <a:r>
              <a:rPr lang="ru-RU" dirty="0" err="1" smtClean="0"/>
              <a:t>зростала</a:t>
            </a:r>
            <a:r>
              <a:rPr lang="ru-RU" dirty="0" smtClean="0"/>
              <a:t> у </a:t>
            </a:r>
            <a:r>
              <a:rPr lang="ru-RU" dirty="0" err="1" smtClean="0"/>
              <a:t>злиднях</a:t>
            </a:r>
            <a:r>
              <a:rPr lang="ru-RU" dirty="0" smtClean="0"/>
              <a:t>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1932-1936 </a:t>
            </a:r>
            <a:r>
              <a:rPr lang="ru-RU" b="1" dirty="0" err="1" smtClean="0">
                <a:solidFill>
                  <a:srgbClr val="C00000"/>
                </a:solidFill>
              </a:rPr>
              <a:t>рр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навчання</a:t>
            </a:r>
            <a:r>
              <a:rPr lang="ru-RU" dirty="0" smtClean="0"/>
              <a:t> в </a:t>
            </a:r>
            <a:r>
              <a:rPr lang="ru-RU" dirty="0" err="1" smtClean="0"/>
              <a:t>Оренському</a:t>
            </a:r>
            <a:r>
              <a:rPr lang="ru-RU" dirty="0" smtClean="0"/>
              <a:t> </a:t>
            </a:r>
            <a:r>
              <a:rPr lang="ru-RU" dirty="0" err="1" smtClean="0"/>
              <a:t>університеті</a:t>
            </a:r>
            <a:r>
              <a:rPr lang="ru-RU" dirty="0" smtClean="0"/>
              <a:t> Альберу </a:t>
            </a:r>
            <a:r>
              <a:rPr lang="ru-RU" dirty="0" err="1" smtClean="0"/>
              <a:t>доводилося</a:t>
            </a:r>
            <a:r>
              <a:rPr lang="ru-RU" dirty="0" smtClean="0"/>
              <a:t> тяжко </a:t>
            </a:r>
            <a:r>
              <a:rPr lang="ru-RU" dirty="0" err="1" smtClean="0"/>
              <a:t>працювати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призвело</a:t>
            </a:r>
            <a:r>
              <a:rPr lang="ru-RU" dirty="0" smtClean="0"/>
              <a:t> до </a:t>
            </a:r>
            <a:r>
              <a:rPr lang="ru-RU" dirty="0" err="1" smtClean="0"/>
              <a:t>виснаження</a:t>
            </a:r>
            <a:r>
              <a:rPr lang="ru-RU" dirty="0" smtClean="0"/>
              <a:t> </a:t>
            </a:r>
            <a:r>
              <a:rPr lang="ru-RU" dirty="0" err="1" smtClean="0"/>
              <a:t>організму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захворювання</a:t>
            </a:r>
            <a:r>
              <a:rPr lang="ru-RU" dirty="0" smtClean="0"/>
              <a:t> на </a:t>
            </a:r>
            <a:r>
              <a:rPr lang="ru-RU" dirty="0" err="1" smtClean="0"/>
              <a:t>сухоти</a:t>
            </a:r>
            <a:r>
              <a:rPr lang="ru-RU" dirty="0" smtClean="0"/>
              <a:t>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1934р.</a:t>
            </a:r>
          </a:p>
          <a:p>
            <a:r>
              <a:rPr lang="ru-RU" dirty="0" smtClean="0"/>
              <a:t>Вступив до </a:t>
            </a:r>
            <a:r>
              <a:rPr lang="ru-RU" dirty="0" err="1" smtClean="0"/>
              <a:t>Комуністичної</a:t>
            </a:r>
            <a:r>
              <a:rPr lang="ru-RU" dirty="0" smtClean="0"/>
              <a:t> </a:t>
            </a:r>
            <a:r>
              <a:rPr lang="ru-RU" dirty="0" err="1" smtClean="0"/>
              <a:t>партії</a:t>
            </a:r>
            <a:r>
              <a:rPr lang="ru-RU" dirty="0" smtClean="0"/>
              <a:t>, яку </a:t>
            </a:r>
            <a:r>
              <a:rPr lang="ru-RU" dirty="0" err="1" smtClean="0"/>
              <a:t>полишив</a:t>
            </a:r>
            <a:r>
              <a:rPr lang="ru-RU" dirty="0" smtClean="0"/>
              <a:t> через три роки. У </a:t>
            </a:r>
            <a:r>
              <a:rPr lang="ru-RU" dirty="0" err="1" smtClean="0"/>
              <a:t>цей</a:t>
            </a:r>
            <a:r>
              <a:rPr lang="ru-RU" dirty="0" smtClean="0"/>
              <a:t> час </a:t>
            </a:r>
            <a:r>
              <a:rPr lang="ru-RU" dirty="0" err="1" smtClean="0"/>
              <a:t>почалась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письменницька</a:t>
            </a:r>
            <a:r>
              <a:rPr lang="ru-RU" dirty="0" smtClean="0"/>
              <a:t> </a:t>
            </a:r>
            <a:r>
              <a:rPr lang="ru-RU" dirty="0" err="1" smtClean="0"/>
              <a:t>діяльність</a:t>
            </a:r>
            <a:r>
              <a:rPr lang="ru-RU" dirty="0" smtClean="0"/>
              <a:t>; </a:t>
            </a:r>
            <a:r>
              <a:rPr lang="ru-RU" dirty="0" err="1" smtClean="0"/>
              <a:t>тоді</a:t>
            </a:r>
            <a:r>
              <a:rPr lang="ru-RU" dirty="0" smtClean="0"/>
              <a:t> </a:t>
            </a:r>
            <a:r>
              <a:rPr lang="ru-RU" dirty="0" err="1" smtClean="0"/>
              <a:t>зокрема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написані</a:t>
            </a:r>
            <a:r>
              <a:rPr lang="ru-RU" dirty="0" smtClean="0"/>
              <a:t> перший </a:t>
            </a:r>
            <a:r>
              <a:rPr lang="ru-RU" dirty="0" err="1" smtClean="0"/>
              <a:t>варіант</a:t>
            </a:r>
            <a:r>
              <a:rPr lang="ru-RU" dirty="0" smtClean="0"/>
              <a:t> роману “</a:t>
            </a:r>
            <a:r>
              <a:rPr lang="ru-RU" dirty="0" err="1" smtClean="0"/>
              <a:t>Сторонній</a:t>
            </a:r>
            <a:r>
              <a:rPr lang="ru-RU" dirty="0" smtClean="0"/>
              <a:t>” та “</a:t>
            </a:r>
            <a:r>
              <a:rPr lang="ru-RU" dirty="0" err="1" smtClean="0"/>
              <a:t>Міф</a:t>
            </a:r>
            <a:r>
              <a:rPr lang="ru-RU" dirty="0" smtClean="0"/>
              <a:t> про </a:t>
            </a:r>
            <a:r>
              <a:rPr lang="ru-RU" dirty="0" err="1" smtClean="0"/>
              <a:t>Сізіфа</a:t>
            </a:r>
            <a:r>
              <a:rPr lang="ru-RU" dirty="0" smtClean="0"/>
              <a:t>”.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357166"/>
            <a:ext cx="264320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3214686"/>
            <a:ext cx="2328873" cy="3212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3000"/>
                            </p:stCondLst>
                            <p:childTnLst>
                              <p:par>
                                <p:cTn id="32" presetID="30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4000"/>
                            </p:stCondLst>
                            <p:childTnLst>
                              <p:par>
                                <p:cTn id="41" presetID="30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0"/>
                            </p:stCondLst>
                            <p:childTnLst>
                              <p:par>
                                <p:cTn id="50" presetID="30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6000"/>
                            </p:stCondLst>
                            <p:childTnLst>
                              <p:par>
                                <p:cTn id="59" presetID="8" presetClass="entr" presetSubtype="16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8000"/>
                            </p:stCondLst>
                            <p:childTnLst>
                              <p:par>
                                <p:cTn id="63" presetID="8" presetClass="entr" presetSubtype="16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0"/>
                            </p:stCondLst>
                            <p:childTnLst>
                              <p:par>
                                <p:cTn id="67" presetID="7" presetClass="exit" presetSubtype="4" fill="hold" grpId="1" nodeType="after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0000"/>
                            </p:stCondLst>
                            <p:childTnLst>
                              <p:par>
                                <p:cTn id="72" presetID="7" presetClass="exit" presetSubtype="4" fill="hold" grpId="1" nodeType="after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5000"/>
                            </p:stCondLst>
                            <p:childTnLst>
                              <p:par>
                                <p:cTn id="77" presetID="7" presetClass="exit" presetSubtype="4" fill="hold" grpId="1" nodeType="after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0000"/>
                            </p:stCondLst>
                            <p:childTnLst>
                              <p:par>
                                <p:cTn id="82" presetID="7" presetClass="exit" presetSubtype="4" fill="hold" grpId="1" nodeType="after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35000"/>
                            </p:stCondLst>
                            <p:childTnLst>
                              <p:par>
                                <p:cTn id="87" presetID="7" presetClass="exit" presetSubtype="4" fill="hold" grpId="1" nodeType="after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00"/>
                            </p:stCondLst>
                            <p:childTnLst>
                              <p:par>
                                <p:cTn id="92" presetID="7" presetClass="exit" presetSubtype="4" fill="hold" grpId="1" nodeType="after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65000"/>
                            </p:stCondLst>
                            <p:childTnLst>
                              <p:par>
                                <p:cTn id="97" presetID="7" presetClass="exit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75000"/>
                            </p:stCondLst>
                            <p:childTnLst>
                              <p:par>
                                <p:cTn id="102" presetID="7" presetClass="exit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04800" y="-928718"/>
            <a:ext cx="8686800" cy="50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285729"/>
            <a:ext cx="5857916" cy="6572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1940 р. </a:t>
            </a:r>
          </a:p>
          <a:p>
            <a:r>
              <a:rPr lang="ru-RU" sz="2800" dirty="0" err="1" smtClean="0"/>
              <a:t>навесні</a:t>
            </a:r>
            <a:r>
              <a:rPr lang="ru-RU" sz="2800" dirty="0" smtClean="0"/>
              <a:t> </a:t>
            </a:r>
            <a:r>
              <a:rPr lang="ru-RU" sz="2800" dirty="0" err="1" smtClean="0"/>
              <a:t>вперше</a:t>
            </a:r>
            <a:r>
              <a:rPr lang="ru-RU" sz="2800" dirty="0" smtClean="0"/>
              <a:t> </a:t>
            </a:r>
            <a:r>
              <a:rPr lang="ru-RU" sz="2800" dirty="0" err="1" smtClean="0"/>
              <a:t>приїхав</a:t>
            </a:r>
            <a:r>
              <a:rPr lang="ru-RU" sz="2800" dirty="0" smtClean="0"/>
              <a:t> до </a:t>
            </a:r>
            <a:r>
              <a:rPr lang="ru-RU" sz="2800" dirty="0" err="1" smtClean="0"/>
              <a:t>Франції</a:t>
            </a:r>
            <a:r>
              <a:rPr lang="ru-RU" sz="2800" dirty="0" smtClean="0"/>
              <a:t>, </a:t>
            </a:r>
            <a:r>
              <a:rPr lang="ru-RU" sz="2800" dirty="0" err="1" smtClean="0"/>
              <a:t>куди</a:t>
            </a:r>
            <a:r>
              <a:rPr lang="ru-RU" sz="2800" dirty="0" smtClean="0"/>
              <a:t> остаточно </a:t>
            </a:r>
            <a:r>
              <a:rPr lang="ru-RU" sz="2800" dirty="0" err="1" smtClean="0"/>
              <a:t>пересилився</a:t>
            </a:r>
            <a:r>
              <a:rPr lang="ru-RU" sz="2800" dirty="0" smtClean="0"/>
              <a:t> через </a:t>
            </a:r>
            <a:r>
              <a:rPr lang="ru-RU" sz="2800" dirty="0" err="1" smtClean="0"/>
              <a:t>рік</a:t>
            </a:r>
            <a:r>
              <a:rPr lang="ru-RU" sz="2800" dirty="0" smtClean="0"/>
              <a:t>.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1943-1944 </a:t>
            </a:r>
            <a:r>
              <a:rPr lang="ru-RU" sz="2800" dirty="0" err="1" smtClean="0">
                <a:solidFill>
                  <a:srgbClr val="C00000"/>
                </a:solidFill>
              </a:rPr>
              <a:t>рр</a:t>
            </a:r>
            <a:r>
              <a:rPr lang="ru-RU" sz="2800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sz="2800" dirty="0" smtClean="0"/>
              <a:t>Видав у </a:t>
            </a:r>
            <a:r>
              <a:rPr lang="ru-RU" sz="2800" dirty="0" err="1" smtClean="0"/>
              <a:t>недільній</a:t>
            </a:r>
            <a:r>
              <a:rPr lang="ru-RU" sz="2800" dirty="0" smtClean="0"/>
              <a:t> </a:t>
            </a:r>
            <a:r>
              <a:rPr lang="ru-RU" sz="2800" dirty="0" err="1" smtClean="0"/>
              <a:t>пресі</a:t>
            </a:r>
            <a:r>
              <a:rPr lang="ru-RU" sz="2800" dirty="0" smtClean="0"/>
              <a:t> “</a:t>
            </a:r>
            <a:r>
              <a:rPr lang="ru-RU" sz="2800" dirty="0" err="1" smtClean="0"/>
              <a:t>Листи</a:t>
            </a:r>
            <a:r>
              <a:rPr lang="ru-RU" sz="2800" dirty="0" smtClean="0"/>
              <a:t> </a:t>
            </a:r>
            <a:r>
              <a:rPr lang="ru-RU" sz="2800" dirty="0" err="1" smtClean="0"/>
              <a:t>німецькому</a:t>
            </a:r>
            <a:r>
              <a:rPr lang="ru-RU" sz="2800" dirty="0" smtClean="0"/>
              <a:t> </a:t>
            </a:r>
            <a:r>
              <a:rPr lang="ru-RU" sz="2800" dirty="0" err="1" smtClean="0"/>
              <a:t>другові</a:t>
            </a:r>
            <a:r>
              <a:rPr lang="ru-RU" sz="2800" dirty="0" smtClean="0"/>
              <a:t>”.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1947 р.</a:t>
            </a:r>
          </a:p>
          <a:p>
            <a:r>
              <a:rPr lang="ru-RU" sz="2800" dirty="0" err="1" smtClean="0"/>
              <a:t>Вийшов</a:t>
            </a:r>
            <a:r>
              <a:rPr lang="ru-RU" sz="2800" dirty="0" smtClean="0"/>
              <a:t> у </a:t>
            </a:r>
            <a:r>
              <a:rPr lang="ru-RU" sz="2800" dirty="0" err="1" smtClean="0"/>
              <a:t>світ</a:t>
            </a:r>
            <a:r>
              <a:rPr lang="ru-RU" sz="2800" dirty="0" smtClean="0"/>
              <a:t> роман “Чума”.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50-ті роки</a:t>
            </a:r>
          </a:p>
          <a:p>
            <a:r>
              <a:rPr lang="ru-RU" sz="2800" dirty="0" smtClean="0"/>
              <a:t>А.Камю пережив </a:t>
            </a:r>
            <a:r>
              <a:rPr lang="ru-RU" sz="2800" dirty="0" err="1" smtClean="0"/>
              <a:t>світогидну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творчу</a:t>
            </a:r>
            <a:r>
              <a:rPr lang="ru-RU" sz="2800" dirty="0" smtClean="0"/>
              <a:t> кризу,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призвело</a:t>
            </a:r>
            <a:r>
              <a:rPr lang="ru-RU" sz="2800" dirty="0" smtClean="0"/>
              <a:t> до </a:t>
            </a:r>
            <a:r>
              <a:rPr lang="ru-RU" sz="2800" dirty="0" err="1" smtClean="0"/>
              <a:t>зниження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його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творчої</a:t>
            </a:r>
            <a:r>
              <a:rPr lang="ru-RU" sz="2800" dirty="0" smtClean="0"/>
              <a:t> </a:t>
            </a:r>
            <a:r>
              <a:rPr lang="ru-RU" sz="2800" dirty="0" err="1" smtClean="0"/>
              <a:t>активності</a:t>
            </a:r>
            <a:r>
              <a:rPr lang="ru-RU" sz="2800" dirty="0" smtClean="0"/>
              <a:t>. 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1951 р. </a:t>
            </a:r>
          </a:p>
          <a:p>
            <a:r>
              <a:rPr lang="ru-RU" sz="2800" dirty="0" smtClean="0"/>
              <a:t>“</a:t>
            </a:r>
            <a:r>
              <a:rPr lang="ru-RU" sz="2800" dirty="0" err="1" smtClean="0"/>
              <a:t>Бунтівна</a:t>
            </a:r>
            <a:r>
              <a:rPr lang="ru-RU" sz="2800" dirty="0" smtClean="0"/>
              <a:t> </a:t>
            </a:r>
            <a:r>
              <a:rPr lang="ru-RU" sz="2800" dirty="0" err="1" smtClean="0"/>
              <a:t>людина</a:t>
            </a:r>
            <a:r>
              <a:rPr lang="ru-RU" sz="2800" dirty="0" smtClean="0"/>
              <a:t>”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86446" y="428604"/>
            <a:ext cx="321471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" presetID="9" presetClass="exit" presetSubtype="0" fill="hold" nodeType="after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500"/>
                            </p:stCondLst>
                            <p:childTnLst>
                              <p:par>
                                <p:cTn id="17" presetID="9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4500562" y="142852"/>
            <a:ext cx="4786346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1957 р. </a:t>
            </a:r>
          </a:p>
          <a:p>
            <a:r>
              <a:rPr lang="ru-RU" sz="2400" dirty="0" smtClean="0"/>
              <a:t>А.Камю одержав </a:t>
            </a:r>
            <a:r>
              <a:rPr lang="ru-RU" sz="2400" dirty="0" err="1" smtClean="0"/>
              <a:t>Нобелівську</a:t>
            </a:r>
            <a:r>
              <a:rPr lang="ru-RU" sz="2400" dirty="0" smtClean="0"/>
              <a:t> </a:t>
            </a:r>
            <a:r>
              <a:rPr lang="ru-RU" sz="2400" dirty="0" err="1" smtClean="0"/>
              <a:t>премію</a:t>
            </a:r>
            <a:r>
              <a:rPr lang="ru-RU" sz="2400" dirty="0" smtClean="0"/>
              <a:t> за свою </a:t>
            </a:r>
            <a:r>
              <a:rPr lang="ru-RU" sz="2400" dirty="0" err="1" smtClean="0"/>
              <a:t>літературну</a:t>
            </a:r>
            <a:r>
              <a:rPr lang="ru-RU" sz="2400" dirty="0" smtClean="0"/>
              <a:t> </a:t>
            </a:r>
            <a:r>
              <a:rPr lang="ru-RU" sz="2400" dirty="0" err="1" smtClean="0"/>
              <a:t>творчість</a:t>
            </a:r>
            <a:r>
              <a:rPr lang="ru-RU" sz="2400" dirty="0" smtClean="0"/>
              <a:t>.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4 </a:t>
            </a:r>
            <a:r>
              <a:rPr lang="ru-RU" sz="2400" dirty="0" err="1" smtClean="0">
                <a:solidFill>
                  <a:srgbClr val="C00000"/>
                </a:solidFill>
              </a:rPr>
              <a:t>січня</a:t>
            </a:r>
            <a:r>
              <a:rPr lang="ru-RU" sz="2400" dirty="0" smtClean="0">
                <a:solidFill>
                  <a:srgbClr val="C00000"/>
                </a:solidFill>
              </a:rPr>
              <a:t> 1960 р. </a:t>
            </a:r>
          </a:p>
          <a:p>
            <a:r>
              <a:rPr lang="ru-RU" sz="2400" dirty="0" smtClean="0"/>
              <a:t>На сорок </a:t>
            </a:r>
            <a:r>
              <a:rPr lang="ru-RU" sz="2400" dirty="0" err="1" smtClean="0"/>
              <a:t>сьомому</a:t>
            </a:r>
            <a:r>
              <a:rPr lang="ru-RU" sz="2400" dirty="0" smtClean="0"/>
              <a:t> </a:t>
            </a:r>
            <a:r>
              <a:rPr lang="ru-RU" sz="2400" dirty="0" err="1" smtClean="0"/>
              <a:t>році</a:t>
            </a:r>
            <a:r>
              <a:rPr lang="ru-RU" sz="2400" dirty="0" smtClean="0"/>
              <a:t> </a:t>
            </a:r>
            <a:r>
              <a:rPr lang="ru-RU" sz="2400" dirty="0" err="1" smtClean="0"/>
              <a:t>життя</a:t>
            </a:r>
            <a:r>
              <a:rPr lang="ru-RU" sz="2400" dirty="0" smtClean="0"/>
              <a:t> </a:t>
            </a:r>
            <a:r>
              <a:rPr lang="ru-RU" sz="2400" dirty="0" err="1" smtClean="0"/>
              <a:t>письменник</a:t>
            </a:r>
            <a:r>
              <a:rPr lang="ru-RU" sz="2400" dirty="0" smtClean="0"/>
              <a:t> </a:t>
            </a:r>
            <a:r>
              <a:rPr lang="ru-RU" sz="2400" dirty="0" err="1" smtClean="0"/>
              <a:t>загинув</a:t>
            </a:r>
            <a:r>
              <a:rPr lang="ru-RU" sz="2400" dirty="0" smtClean="0"/>
              <a:t> в </a:t>
            </a:r>
            <a:r>
              <a:rPr lang="ru-RU" sz="2400" dirty="0" err="1" smtClean="0"/>
              <a:t>автомобільній</a:t>
            </a:r>
            <a:r>
              <a:rPr lang="ru-RU" sz="2400" dirty="0" smtClean="0"/>
              <a:t> </a:t>
            </a:r>
            <a:r>
              <a:rPr lang="ru-RU" sz="2800" dirty="0" err="1" smtClean="0"/>
              <a:t>катастрофі</a:t>
            </a:r>
            <a:r>
              <a:rPr lang="ru-RU" sz="2800" dirty="0" smtClean="0"/>
              <a:t>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4091449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429000"/>
            <a:ext cx="42672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5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" presetID="5" presetClass="exit" presetSubtype="1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0"/>
                            </p:stCondLst>
                            <p:childTnLst>
                              <p:par>
                                <p:cTn id="21" presetID="5" presetClass="exit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0"/>
                            </p:stCondLst>
                            <p:childTnLst>
                              <p:par>
                                <p:cTn id="25" presetID="5" presetClass="exit" presetSubtype="1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50004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357298"/>
            <a:ext cx="6400800" cy="4281502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1058" y="0"/>
          <a:ext cx="9145058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Презентация" r:id="rId4" imgW="4570587" imgH="3427442" progId="PowerPoint.Show.12">
                  <p:embed/>
                </p:oleObj>
              </mc:Choice>
              <mc:Fallback>
                <p:oleObj name="Презентация" r:id="rId4" imgW="4570587" imgH="3427442" progId="PowerPoint.Show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058" y="0"/>
                        <a:ext cx="9145058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2" y="0"/>
            <a:ext cx="4614968" cy="6549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43240" y="214290"/>
            <a:ext cx="4908395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0430" y="357166"/>
            <a:ext cx="4286280" cy="6263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86116" y="642918"/>
            <a:ext cx="4194582" cy="59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643174" y="785794"/>
            <a:ext cx="4268975" cy="5791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85984" y="714356"/>
            <a:ext cx="4143406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0"/>
                            </p:stCondLst>
                            <p:childTnLst>
                              <p:par>
                                <p:cTn id="25" presetID="21" presetClass="entr" presetSubtype="4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0"/>
                            </p:stCondLst>
                            <p:childTnLst>
                              <p:par>
                                <p:cTn id="29" presetID="9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0"/>
                            </p:stCondLst>
                            <p:childTnLst>
                              <p:par>
                                <p:cTn id="33" presetID="9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7" presetID="9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0"/>
                            </p:stCondLst>
                            <p:childTnLst>
                              <p:par>
                                <p:cTn id="41" presetID="9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45" presetID="9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00"/>
                            </p:stCondLst>
                            <p:childTnLst>
                              <p:par>
                                <p:cTn id="49" presetID="9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31495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086_kamu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41371" y="680268"/>
            <a:ext cx="7320002" cy="5989092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7072330" y="1524000"/>
            <a:ext cx="1614470" cy="33337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5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274638"/>
            <a:ext cx="6504828" cy="796908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rgbClr val="00B050"/>
                </a:solidFill>
              </a:rPr>
              <a:t>Творчість Альбера Камю</a:t>
            </a:r>
            <a:endParaRPr lang="ru-RU" sz="4000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H:\Documents and Settings\dima\Рабочий стол\тоже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57166"/>
            <a:ext cx="1571636" cy="1571636"/>
          </a:xfrm>
          <a:prstGeom prst="rect">
            <a:avLst/>
          </a:prstGeom>
          <a:noFill/>
        </p:spPr>
      </p:pic>
      <p:pic>
        <p:nvPicPr>
          <p:cNvPr id="1027" name="Picture 3" descr="H:\Documents and Settings\dima\Рабочий стол\авторське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357298"/>
            <a:ext cx="1902690" cy="2000264"/>
          </a:xfrm>
          <a:prstGeom prst="rect">
            <a:avLst/>
          </a:prstGeom>
          <a:noFill/>
        </p:spPr>
      </p:pic>
      <p:pic>
        <p:nvPicPr>
          <p:cNvPr id="1028" name="Picture 4" descr="H:\Documents and Settings\dima\Рабочий стол\i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4071942"/>
            <a:ext cx="1782783" cy="2622500"/>
          </a:xfrm>
          <a:prstGeom prst="rect">
            <a:avLst/>
          </a:prstGeom>
          <a:noFill/>
        </p:spPr>
      </p:pic>
      <p:pic>
        <p:nvPicPr>
          <p:cNvPr id="1029" name="Picture 5" descr="H:\Documents and Settings\dima\Рабочий стол\опять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82" y="1000108"/>
            <a:ext cx="1611721" cy="2351605"/>
          </a:xfrm>
          <a:prstGeom prst="rect">
            <a:avLst/>
          </a:prstGeom>
          <a:noFill/>
        </p:spPr>
      </p:pic>
      <p:pic>
        <p:nvPicPr>
          <p:cNvPr id="1031" name="Picture 7" descr="H:\Documents and Settings\dima\Рабочий стол\чума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85852" y="4071942"/>
            <a:ext cx="1643074" cy="2602388"/>
          </a:xfrm>
          <a:prstGeom prst="rect">
            <a:avLst/>
          </a:prstGeom>
          <a:noFill/>
        </p:spPr>
      </p:pic>
      <p:pic>
        <p:nvPicPr>
          <p:cNvPr id="1032" name="Picture 8" descr="H:\Documents and Settings\dima\Рабочий стол\твір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43240" y="1071546"/>
            <a:ext cx="1310424" cy="1928826"/>
          </a:xfrm>
          <a:prstGeom prst="rect">
            <a:avLst/>
          </a:prstGeom>
          <a:noFill/>
        </p:spPr>
      </p:pic>
      <p:pic>
        <p:nvPicPr>
          <p:cNvPr id="1033" name="Picture 9" descr="H:\Documents and Settings\dima\Рабочий стол\роман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43240" y="3571876"/>
            <a:ext cx="1698414" cy="2639883"/>
          </a:xfrm>
          <a:prstGeom prst="rect">
            <a:avLst/>
          </a:prstGeom>
          <a:noFill/>
        </p:spPr>
      </p:pic>
      <p:pic>
        <p:nvPicPr>
          <p:cNvPr id="1034" name="Picture 10" descr="H:\Documents and Settings\dima\Рабочий стол\камю.jpe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43504" y="3571876"/>
            <a:ext cx="1676020" cy="264320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" presetID="17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50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4500"/>
                            </p:stCondLst>
                            <p:childTnLst>
                              <p:par>
                                <p:cTn id="22" presetID="17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4500"/>
                            </p:stCondLst>
                            <p:childTnLst>
                              <p:par>
                                <p:cTn id="27" presetID="17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4500"/>
                            </p:stCondLst>
                            <p:childTnLst>
                              <p:par>
                                <p:cTn id="32" presetID="17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4500"/>
                            </p:stCondLst>
                            <p:childTnLst>
                              <p:par>
                                <p:cTn id="37" presetID="17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4500"/>
                            </p:stCondLst>
                            <p:childTnLst>
                              <p:par>
                                <p:cTn id="42" presetID="17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4500"/>
                            </p:stCondLst>
                            <p:childTnLst>
                              <p:par>
                                <p:cTn id="47" presetID="17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4500"/>
                            </p:stCondLst>
                            <p:childTnLst>
                              <p:par>
                                <p:cTn id="52" presetID="3" presetClass="exit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2500"/>
                            </p:stCondLst>
                            <p:childTnLst>
                              <p:par>
                                <p:cTn id="56" presetID="3" presetClass="exit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500"/>
                            </p:stCondLst>
                            <p:childTnLst>
                              <p:par>
                                <p:cTn id="60" presetID="3" presetClass="exit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8500"/>
                            </p:stCondLst>
                            <p:childTnLst>
                              <p:par>
                                <p:cTn id="64" presetID="3" presetClass="exit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xit" presetSubtype="1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3" presetClass="exit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77" presetID="3" presetClass="exit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000"/>
                            </p:stCondLst>
                            <p:childTnLst>
                              <p:par>
                                <p:cTn id="81" presetID="3" presetClass="exit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2000"/>
                            </p:stCondLst>
                            <p:childTnLst>
                              <p:par>
                                <p:cTn id="85" presetID="3" presetClass="exit" presetSubtype="10" fill="hold" grpId="1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0" y="0"/>
          <a:ext cx="9335482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Презентация" r:id="rId3" imgW="4570587" imgH="3427442" progId="PowerPoint.Show.8">
                  <p:embed/>
                </p:oleObj>
              </mc:Choice>
              <mc:Fallback>
                <p:oleObj name="Презентация" r:id="rId3" imgW="4570587" imgH="3427442" progId="PowerPoint.Show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335482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285728"/>
            <a:ext cx="6786611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071670" y="5857892"/>
            <a:ext cx="66437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Памятник Камю в городе </a:t>
            </a:r>
            <a:r>
              <a:rPr lang="ru-RU" sz="2800" b="1" dirty="0" err="1" smtClean="0"/>
              <a:t>Вильблевен</a:t>
            </a:r>
            <a:endParaRPr lang="ru-RU" sz="2800" b="1" dirty="0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" presetID="12" presetClass="exit" presetSubtype="4" fill="hold" grpId="1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0"/>
                            </p:stCondLst>
                            <p:childTnLst>
                              <p:par>
                                <p:cTn id="17" presetID="12" presetClass="exit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" dur="5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320040"/>
            <a:ext cx="6500858" cy="608630"/>
          </a:xfrm>
        </p:spPr>
        <p:txBody>
          <a:bodyPr>
            <a:normAutofit/>
          </a:bodyPr>
          <a:lstStyle/>
          <a:p>
            <a:pPr algn="ctr"/>
            <a:r>
              <a:rPr lang="uk-UA" sz="2800" i="1" dirty="0" smtClean="0">
                <a:solidFill>
                  <a:srgbClr val="FFFF00"/>
                </a:solidFill>
              </a:rPr>
              <a:t>Вислови автора та про автора</a:t>
            </a:r>
            <a:endParaRPr lang="ru-RU" sz="2800" i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28670"/>
            <a:ext cx="5429288" cy="5500726"/>
          </a:xfrm>
        </p:spPr>
        <p:txBody>
          <a:bodyPr>
            <a:noAutofit/>
          </a:bodyPr>
          <a:lstStyle/>
          <a:p>
            <a:r>
              <a:rPr lang="ru-RU" sz="1600" dirty="0" smtClean="0"/>
              <a:t>1.  </a:t>
            </a:r>
            <a:r>
              <a:rPr lang="ru-RU" sz="1600" b="1" dirty="0" smtClean="0">
                <a:solidFill>
                  <a:srgbClr val="C00000"/>
                </a:solidFill>
              </a:rPr>
              <a:t>Для </a:t>
            </a:r>
            <a:r>
              <a:rPr lang="ru-RU" sz="1600" b="1" dirty="0" err="1" smtClean="0">
                <a:solidFill>
                  <a:srgbClr val="C00000"/>
                </a:solidFill>
              </a:rPr>
              <a:t>людини</a:t>
            </a:r>
            <a:r>
              <a:rPr lang="ru-RU" sz="1600" b="1" dirty="0" smtClean="0">
                <a:solidFill>
                  <a:srgbClr val="C00000"/>
                </a:solidFill>
              </a:rPr>
              <a:t> без шор </a:t>
            </a:r>
            <a:r>
              <a:rPr lang="ru-RU" sz="1600" b="1" dirty="0" err="1" smtClean="0">
                <a:solidFill>
                  <a:srgbClr val="C00000"/>
                </a:solidFill>
              </a:rPr>
              <a:t>немає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видови</a:t>
            </a:r>
            <a:r>
              <a:rPr lang="ru-RU" sz="1600" b="1" dirty="0" smtClean="0">
                <a:solidFill>
                  <a:srgbClr val="C00000"/>
                </a:solidFill>
              </a:rPr>
              <a:t> -</a:t>
            </a:r>
            <a:r>
              <a:rPr lang="ru-RU" sz="1600" b="1" dirty="0" err="1" smtClean="0">
                <a:solidFill>
                  <a:srgbClr val="C00000"/>
                </a:solidFill>
              </a:rPr>
              <a:t>ща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прекраснішого</a:t>
            </a:r>
            <a:r>
              <a:rPr lang="ru-RU" sz="1600" b="1" dirty="0" smtClean="0">
                <a:solidFill>
                  <a:srgbClr val="C00000"/>
                </a:solidFill>
              </a:rPr>
              <a:t>, </a:t>
            </a:r>
            <a:r>
              <a:rPr lang="ru-RU" sz="1600" b="1" dirty="0" err="1" smtClean="0">
                <a:solidFill>
                  <a:srgbClr val="C00000"/>
                </a:solidFill>
              </a:rPr>
              <a:t>ніж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свідомість</a:t>
            </a:r>
            <a:r>
              <a:rPr lang="ru-RU" sz="1600" b="1" dirty="0" smtClean="0">
                <a:solidFill>
                  <a:srgbClr val="C00000"/>
                </a:solidFill>
              </a:rPr>
              <a:t> у </a:t>
            </a:r>
            <a:r>
              <a:rPr lang="ru-RU" sz="1600" b="1" dirty="0" err="1" smtClean="0">
                <a:solidFill>
                  <a:srgbClr val="C00000"/>
                </a:solidFill>
              </a:rPr>
              <a:t>двобої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з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дійсністю</a:t>
            </a:r>
            <a:r>
              <a:rPr lang="ru-RU" sz="1600" b="1" dirty="0" smtClean="0">
                <a:solidFill>
                  <a:srgbClr val="C00000"/>
                </a:solidFill>
              </a:rPr>
              <a:t>, яка </a:t>
            </a:r>
            <a:r>
              <a:rPr lang="ru-RU" sz="1600" b="1" dirty="0" err="1" smtClean="0">
                <a:solidFill>
                  <a:srgbClr val="C00000"/>
                </a:solidFill>
              </a:rPr>
              <a:t>перемагає</a:t>
            </a:r>
            <a:r>
              <a:rPr lang="ru-RU" sz="1600" b="1" dirty="0" smtClean="0">
                <a:solidFill>
                  <a:srgbClr val="C00000"/>
                </a:solidFill>
              </a:rPr>
              <a:t>.</a:t>
            </a:r>
            <a:endParaRPr lang="ru-RU" sz="1600" dirty="0" smtClean="0">
              <a:solidFill>
                <a:srgbClr val="C00000"/>
              </a:solidFill>
            </a:endParaRPr>
          </a:p>
          <a:p>
            <a:r>
              <a:rPr lang="ru-RU" sz="1600" i="1" dirty="0" smtClean="0"/>
              <a:t>2. </a:t>
            </a:r>
            <a:r>
              <a:rPr lang="ru-RU" sz="1600" b="1" i="1" dirty="0" err="1" smtClean="0">
                <a:solidFill>
                  <a:srgbClr val="00B050"/>
                </a:solidFill>
              </a:rPr>
              <a:t>Ні</a:t>
            </a:r>
            <a:r>
              <a:rPr lang="ru-RU" sz="1600" b="1" i="1" dirty="0" smtClean="0">
                <a:solidFill>
                  <a:srgbClr val="00B050"/>
                </a:solidFill>
              </a:rPr>
              <a:t> </a:t>
            </a:r>
            <a:r>
              <a:rPr lang="ru-RU" sz="1600" b="1" i="1" dirty="0" err="1" smtClean="0">
                <a:solidFill>
                  <a:srgbClr val="00B050"/>
                </a:solidFill>
              </a:rPr>
              <a:t>з</a:t>
            </a:r>
            <a:r>
              <a:rPr lang="ru-RU" sz="1600" b="1" i="1" dirty="0" smtClean="0">
                <a:solidFill>
                  <a:srgbClr val="00B050"/>
                </a:solidFill>
              </a:rPr>
              <a:t> </a:t>
            </a:r>
            <a:r>
              <a:rPr lang="ru-RU" sz="1600" b="1" i="1" dirty="0" err="1" smtClean="0">
                <a:solidFill>
                  <a:srgbClr val="00B050"/>
                </a:solidFill>
              </a:rPr>
              <a:t>чим</a:t>
            </a:r>
            <a:r>
              <a:rPr lang="ru-RU" sz="1600" b="1" i="1" dirty="0" smtClean="0">
                <a:solidFill>
                  <a:srgbClr val="00B050"/>
                </a:solidFill>
              </a:rPr>
              <a:t> не </a:t>
            </a:r>
            <a:r>
              <a:rPr lang="ru-RU" sz="1600" b="1" i="1" dirty="0" err="1" smtClean="0">
                <a:solidFill>
                  <a:srgbClr val="00B050"/>
                </a:solidFill>
              </a:rPr>
              <a:t>зрівняти</a:t>
            </a:r>
            <a:r>
              <a:rPr lang="ru-RU" sz="1600" b="1" i="1" dirty="0" smtClean="0">
                <a:solidFill>
                  <a:srgbClr val="00B050"/>
                </a:solidFill>
              </a:rPr>
              <a:t> образ </a:t>
            </a:r>
            <a:r>
              <a:rPr lang="ru-RU" sz="1600" b="1" i="1" dirty="0" err="1" smtClean="0">
                <a:solidFill>
                  <a:srgbClr val="00B050"/>
                </a:solidFill>
              </a:rPr>
              <a:t>гордої</a:t>
            </a:r>
            <a:r>
              <a:rPr lang="ru-RU" sz="1600" b="1" i="1" dirty="0" smtClean="0">
                <a:solidFill>
                  <a:srgbClr val="00B050"/>
                </a:solidFill>
              </a:rPr>
              <a:t> </a:t>
            </a:r>
            <a:r>
              <a:rPr lang="ru-RU" sz="1600" b="1" i="1" dirty="0" err="1" smtClean="0">
                <a:solidFill>
                  <a:srgbClr val="00B050"/>
                </a:solidFill>
              </a:rPr>
              <a:t>людяності</a:t>
            </a:r>
            <a:r>
              <a:rPr lang="ru-RU" sz="1600" b="1" i="1" dirty="0" smtClean="0">
                <a:solidFill>
                  <a:srgbClr val="00B050"/>
                </a:solidFill>
              </a:rPr>
              <a:t>... </a:t>
            </a:r>
            <a:endParaRPr lang="ru-RU" sz="1600" dirty="0" smtClean="0"/>
          </a:p>
          <a:p>
            <a:r>
              <a:rPr lang="ru-RU" sz="1600" i="1" dirty="0" smtClean="0"/>
              <a:t>3</a:t>
            </a:r>
            <a:r>
              <a:rPr lang="ru-RU" sz="1600" b="1" i="1" dirty="0" smtClean="0">
                <a:solidFill>
                  <a:srgbClr val="00B0F0"/>
                </a:solidFill>
              </a:rPr>
              <a:t>. </a:t>
            </a:r>
            <a:r>
              <a:rPr lang="ru-RU" sz="1600" b="1" i="1" dirty="0" err="1" smtClean="0">
                <a:solidFill>
                  <a:srgbClr val="00B0F0"/>
                </a:solidFill>
              </a:rPr>
              <a:t>Дисципліна</a:t>
            </a:r>
            <a:r>
              <a:rPr lang="ru-RU" sz="1600" b="1" i="1" dirty="0" smtClean="0">
                <a:solidFill>
                  <a:srgbClr val="00B0F0"/>
                </a:solidFill>
              </a:rPr>
              <a:t>, </a:t>
            </a:r>
            <a:r>
              <a:rPr lang="ru-RU" sz="1600" b="1" i="1" dirty="0" err="1" smtClean="0">
                <a:solidFill>
                  <a:srgbClr val="00B0F0"/>
                </a:solidFill>
              </a:rPr>
              <a:t>якій</a:t>
            </a:r>
            <a:r>
              <a:rPr lang="ru-RU" sz="1600" b="1" i="1" dirty="0" smtClean="0">
                <a:solidFill>
                  <a:srgbClr val="00B0F0"/>
                </a:solidFill>
              </a:rPr>
              <a:t> дух себе </a:t>
            </a:r>
            <a:r>
              <a:rPr lang="ru-RU" sz="1600" b="1" i="1" dirty="0" err="1" smtClean="0">
                <a:solidFill>
                  <a:srgbClr val="00B0F0"/>
                </a:solidFill>
              </a:rPr>
              <a:t>підпоряд</a:t>
            </a:r>
            <a:r>
              <a:rPr lang="en-US" sz="1600" b="1" i="1" dirty="0" smtClean="0">
                <a:solidFill>
                  <a:srgbClr val="00B0F0"/>
                </a:solidFill>
              </a:rPr>
              <a:t>-</a:t>
            </a:r>
            <a:r>
              <a:rPr lang="ru-RU" sz="1600" b="1" i="1" dirty="0" smtClean="0">
                <a:solidFill>
                  <a:srgbClr val="00B0F0"/>
                </a:solidFill>
              </a:rPr>
              <a:t> </a:t>
            </a:r>
            <a:r>
              <a:rPr lang="ru-RU" sz="1600" b="1" i="1" dirty="0" err="1" smtClean="0">
                <a:solidFill>
                  <a:srgbClr val="00B0F0"/>
                </a:solidFill>
              </a:rPr>
              <a:t>ковує</a:t>
            </a:r>
            <a:r>
              <a:rPr lang="ru-RU" sz="1600" b="1" i="1" dirty="0" smtClean="0">
                <a:solidFill>
                  <a:srgbClr val="00B0F0"/>
                </a:solidFill>
              </a:rPr>
              <a:t>,  воля, яку </a:t>
            </a:r>
            <a:r>
              <a:rPr lang="ru-RU" sz="1600" b="1" i="1" dirty="0" err="1" smtClean="0">
                <a:solidFill>
                  <a:srgbClr val="00B0F0"/>
                </a:solidFill>
              </a:rPr>
              <a:t>він</a:t>
            </a:r>
            <a:r>
              <a:rPr lang="ru-RU" sz="1600" b="1" i="1" dirty="0" smtClean="0">
                <a:solidFill>
                  <a:srgbClr val="00B0F0"/>
                </a:solidFill>
              </a:rPr>
              <a:t> </a:t>
            </a:r>
            <a:r>
              <a:rPr lang="ru-RU" sz="1600" b="1" i="1" dirty="0" err="1" smtClean="0">
                <a:solidFill>
                  <a:srgbClr val="00B0F0"/>
                </a:solidFill>
              </a:rPr>
              <a:t>кує</a:t>
            </a:r>
            <a:r>
              <a:rPr lang="ru-RU" sz="1600" b="1" i="1" dirty="0" smtClean="0">
                <a:solidFill>
                  <a:srgbClr val="00B0F0"/>
                </a:solidFill>
              </a:rPr>
              <a:t> </a:t>
            </a:r>
            <a:r>
              <a:rPr lang="ru-RU" sz="1600" b="1" i="1" dirty="0" err="1" smtClean="0">
                <a:solidFill>
                  <a:srgbClr val="00B0F0"/>
                </a:solidFill>
              </a:rPr>
              <a:t>з</a:t>
            </a:r>
            <a:r>
              <a:rPr lang="ru-RU" sz="1600" b="1" i="1" dirty="0" smtClean="0">
                <a:solidFill>
                  <a:srgbClr val="00B0F0"/>
                </a:solidFill>
              </a:rPr>
              <a:t> </a:t>
            </a:r>
            <a:r>
              <a:rPr lang="ru-RU" sz="1600" b="1" i="1" dirty="0" err="1" smtClean="0">
                <a:solidFill>
                  <a:srgbClr val="00B0F0"/>
                </a:solidFill>
              </a:rPr>
              <a:t>будь-якого</a:t>
            </a:r>
            <a:r>
              <a:rPr lang="ru-RU" sz="1600" b="1" i="1" dirty="0" smtClean="0">
                <a:solidFill>
                  <a:srgbClr val="00B0F0"/>
                </a:solidFill>
              </a:rPr>
              <a:t> </a:t>
            </a:r>
            <a:r>
              <a:rPr lang="ru-RU" sz="1600" b="1" i="1" dirty="0" err="1" smtClean="0">
                <a:solidFill>
                  <a:srgbClr val="00B0F0"/>
                </a:solidFill>
              </a:rPr>
              <a:t>підручного</a:t>
            </a:r>
            <a:r>
              <a:rPr lang="ru-RU" sz="1600" b="1" i="1" dirty="0" smtClean="0">
                <a:solidFill>
                  <a:srgbClr val="00B0F0"/>
                </a:solidFill>
              </a:rPr>
              <a:t> </a:t>
            </a:r>
            <a:r>
              <a:rPr lang="ru-RU" sz="1600" b="1" i="1" dirty="0" err="1" smtClean="0">
                <a:solidFill>
                  <a:srgbClr val="00B0F0"/>
                </a:solidFill>
              </a:rPr>
              <a:t>матеріалу</a:t>
            </a:r>
            <a:r>
              <a:rPr lang="ru-RU" sz="1600" b="1" i="1" dirty="0" smtClean="0">
                <a:solidFill>
                  <a:srgbClr val="00B0F0"/>
                </a:solidFill>
              </a:rPr>
              <a:t>, </a:t>
            </a:r>
            <a:r>
              <a:rPr lang="ru-RU" sz="1600" b="1" i="1" dirty="0" err="1" smtClean="0">
                <a:solidFill>
                  <a:srgbClr val="00B0F0"/>
                </a:solidFill>
              </a:rPr>
              <a:t>рішучість</a:t>
            </a:r>
            <a:r>
              <a:rPr lang="ru-RU" sz="1600" b="1" i="1" dirty="0" smtClean="0">
                <a:solidFill>
                  <a:srgbClr val="00B0F0"/>
                </a:solidFill>
              </a:rPr>
              <a:t> </a:t>
            </a:r>
            <a:r>
              <a:rPr lang="ru-RU" sz="1600" b="1" i="1" dirty="0" err="1" smtClean="0">
                <a:solidFill>
                  <a:srgbClr val="00B0F0"/>
                </a:solidFill>
              </a:rPr>
              <a:t>зустріти</a:t>
            </a:r>
            <a:r>
              <a:rPr lang="ru-RU" sz="1600" b="1" i="1" dirty="0" smtClean="0">
                <a:solidFill>
                  <a:srgbClr val="00B0F0"/>
                </a:solidFill>
              </a:rPr>
              <a:t> все </a:t>
            </a:r>
            <a:r>
              <a:rPr lang="ru-RU" sz="1600" b="1" i="1" dirty="0" err="1" smtClean="0">
                <a:solidFill>
                  <a:srgbClr val="00B0F0"/>
                </a:solidFill>
              </a:rPr>
              <a:t>віч-на-віч</a:t>
            </a:r>
            <a:r>
              <a:rPr lang="ru-RU" sz="1600" b="1" i="1" dirty="0" smtClean="0">
                <a:solidFill>
                  <a:srgbClr val="00B0F0"/>
                </a:solidFill>
              </a:rPr>
              <a:t> - у </a:t>
            </a:r>
            <a:r>
              <a:rPr lang="ru-RU" sz="1600" b="1" i="1" dirty="0" err="1" smtClean="0">
                <a:solidFill>
                  <a:srgbClr val="00B0F0"/>
                </a:solidFill>
              </a:rPr>
              <a:t>цьому</a:t>
            </a:r>
            <a:r>
              <a:rPr lang="ru-RU" sz="1600" b="1" i="1" dirty="0" smtClean="0">
                <a:solidFill>
                  <a:srgbClr val="00B0F0"/>
                </a:solidFill>
              </a:rPr>
              <a:t> </a:t>
            </a:r>
            <a:r>
              <a:rPr lang="ru-RU" sz="1600" b="1" i="1" dirty="0" err="1" smtClean="0">
                <a:solidFill>
                  <a:srgbClr val="00B0F0"/>
                </a:solidFill>
              </a:rPr>
              <a:t>є</a:t>
            </a:r>
            <a:r>
              <a:rPr lang="ru-RU" sz="1600" b="1" i="1" dirty="0" smtClean="0">
                <a:solidFill>
                  <a:srgbClr val="00B0F0"/>
                </a:solidFill>
              </a:rPr>
              <a:t> </a:t>
            </a:r>
            <a:r>
              <a:rPr lang="ru-RU" sz="1600" b="1" i="1" dirty="0" err="1" smtClean="0">
                <a:solidFill>
                  <a:srgbClr val="00B0F0"/>
                </a:solidFill>
              </a:rPr>
              <a:t>могутність</a:t>
            </a:r>
            <a:r>
              <a:rPr lang="ru-RU" sz="1600" b="1" i="1" dirty="0" smtClean="0">
                <a:solidFill>
                  <a:srgbClr val="00B0F0"/>
                </a:solidFill>
              </a:rPr>
              <a:t> </a:t>
            </a:r>
            <a:r>
              <a:rPr lang="ru-RU" sz="1600" b="1" i="1" dirty="0" err="1" smtClean="0">
                <a:solidFill>
                  <a:srgbClr val="00B0F0"/>
                </a:solidFill>
              </a:rPr>
              <a:t>і</a:t>
            </a:r>
            <a:r>
              <a:rPr lang="ru-RU" sz="1600" b="1" i="1" dirty="0" smtClean="0">
                <a:solidFill>
                  <a:srgbClr val="00B0F0"/>
                </a:solidFill>
              </a:rPr>
              <a:t> </a:t>
            </a:r>
            <a:r>
              <a:rPr lang="ru-RU" sz="1600" b="1" i="1" dirty="0" err="1" smtClean="0">
                <a:solidFill>
                  <a:srgbClr val="00B0F0"/>
                </a:solidFill>
              </a:rPr>
              <a:t>непересічнісність</a:t>
            </a:r>
            <a:r>
              <a:rPr lang="ru-RU" sz="1600" b="1" i="1" dirty="0" smtClean="0">
                <a:solidFill>
                  <a:srgbClr val="00B0F0"/>
                </a:solidFill>
              </a:rPr>
              <a:t>.  </a:t>
            </a:r>
            <a:endParaRPr lang="ru-RU" sz="1600" dirty="0" smtClean="0"/>
          </a:p>
          <a:p>
            <a:r>
              <a:rPr lang="ru-RU" sz="1600" i="1" dirty="0" smtClean="0"/>
              <a:t>4. </a:t>
            </a:r>
            <a:r>
              <a:rPr lang="ru-RU" sz="1600" b="1" i="1" dirty="0" smtClean="0">
                <a:solidFill>
                  <a:srgbClr val="FF0000"/>
                </a:solidFill>
              </a:rPr>
              <a:t>Ми </a:t>
            </a:r>
            <a:r>
              <a:rPr lang="ru-RU" sz="1600" b="1" i="1" dirty="0" err="1" smtClean="0">
                <a:solidFill>
                  <a:srgbClr val="FF0000"/>
                </a:solidFill>
              </a:rPr>
              <a:t>живемо</a:t>
            </a:r>
            <a:r>
              <a:rPr lang="ru-RU" sz="1600" b="1" i="1" dirty="0" smtClean="0">
                <a:solidFill>
                  <a:srgbClr val="FF0000"/>
                </a:solidFill>
              </a:rPr>
              <a:t> у </a:t>
            </a:r>
            <a:r>
              <a:rPr lang="ru-RU" sz="1600" b="1" i="1" dirty="0" err="1" smtClean="0">
                <a:solidFill>
                  <a:srgbClr val="FF0000"/>
                </a:solidFill>
              </a:rPr>
              <a:t>світі</a:t>
            </a:r>
            <a:r>
              <a:rPr lang="ru-RU" sz="1600" b="1" i="1" dirty="0" smtClean="0">
                <a:solidFill>
                  <a:srgbClr val="FF0000"/>
                </a:solidFill>
              </a:rPr>
              <a:t>, де треба </a:t>
            </a:r>
            <a:r>
              <a:rPr lang="ru-RU" sz="1600" b="1" i="1" dirty="0" err="1" smtClean="0">
                <a:solidFill>
                  <a:srgbClr val="FF0000"/>
                </a:solidFill>
              </a:rPr>
              <a:t>вибирати</a:t>
            </a:r>
            <a:r>
              <a:rPr lang="ru-RU" sz="1600" b="1" i="1" dirty="0" smtClean="0">
                <a:solidFill>
                  <a:srgbClr val="FF0000"/>
                </a:solidFill>
              </a:rPr>
              <a:t>, </a:t>
            </a:r>
            <a:r>
              <a:rPr lang="ru-RU" sz="1600" b="1" i="1" dirty="0" err="1" smtClean="0">
                <a:solidFill>
                  <a:srgbClr val="FF0000"/>
                </a:solidFill>
              </a:rPr>
              <a:t>чи</a:t>
            </a:r>
            <a:r>
              <a:rPr lang="ru-RU" sz="1600" b="1" i="1" dirty="0" smtClean="0">
                <a:solidFill>
                  <a:srgbClr val="FF0000"/>
                </a:solidFill>
              </a:rPr>
              <a:t> стати жертвою </a:t>
            </a:r>
            <a:r>
              <a:rPr lang="ru-RU" sz="1600" b="1" i="1" dirty="0" err="1" smtClean="0">
                <a:solidFill>
                  <a:srgbClr val="FF0000"/>
                </a:solidFill>
              </a:rPr>
              <a:t>чи</a:t>
            </a:r>
            <a:r>
              <a:rPr lang="ru-RU" sz="1600" b="1" i="1" dirty="0" smtClean="0">
                <a:solidFill>
                  <a:srgbClr val="FF0000"/>
                </a:solidFill>
              </a:rPr>
              <a:t> катом... </a:t>
            </a:r>
            <a:r>
              <a:rPr lang="ru-RU" sz="1600" b="1" i="1" dirty="0" err="1" smtClean="0">
                <a:solidFill>
                  <a:srgbClr val="FF0000"/>
                </a:solidFill>
              </a:rPr>
              <a:t>Мені</a:t>
            </a:r>
            <a:r>
              <a:rPr lang="ru-RU" sz="1600" b="1" i="1" dirty="0" smtClean="0">
                <a:solidFill>
                  <a:srgbClr val="FF0000"/>
                </a:solidFill>
              </a:rPr>
              <a:t> </a:t>
            </a:r>
            <a:r>
              <a:rPr lang="ru-RU" sz="1600" b="1" i="1" dirty="0" err="1" smtClean="0">
                <a:solidFill>
                  <a:srgbClr val="FF0000"/>
                </a:solidFill>
              </a:rPr>
              <a:t>завжди</a:t>
            </a:r>
            <a:r>
              <a:rPr lang="ru-RU" sz="1600" b="1" i="1" dirty="0" smtClean="0">
                <a:solidFill>
                  <a:srgbClr val="FF0000"/>
                </a:solidFill>
              </a:rPr>
              <a:t> </a:t>
            </a:r>
            <a:r>
              <a:rPr lang="ru-RU" sz="1600" b="1" i="1" dirty="0" err="1" smtClean="0">
                <a:solidFill>
                  <a:srgbClr val="FF0000"/>
                </a:solidFill>
              </a:rPr>
              <a:t>здавалося</a:t>
            </a:r>
            <a:r>
              <a:rPr lang="ru-RU" sz="1600" b="1" i="1" dirty="0" smtClean="0">
                <a:solidFill>
                  <a:srgbClr val="FF0000"/>
                </a:solidFill>
              </a:rPr>
              <a:t>, </a:t>
            </a:r>
            <a:r>
              <a:rPr lang="ru-RU" sz="1600" b="1" i="1" dirty="0" err="1" smtClean="0">
                <a:solidFill>
                  <a:srgbClr val="FF0000"/>
                </a:solidFill>
              </a:rPr>
              <a:t>що</a:t>
            </a:r>
            <a:r>
              <a:rPr lang="ru-RU" sz="1600" b="1" i="1" dirty="0" smtClean="0">
                <a:solidFill>
                  <a:srgbClr val="FF0000"/>
                </a:solidFill>
              </a:rPr>
              <a:t> </a:t>
            </a:r>
            <a:r>
              <a:rPr lang="ru-RU" sz="1600" b="1" i="1" dirty="0" err="1" smtClean="0">
                <a:solidFill>
                  <a:srgbClr val="FF0000"/>
                </a:solidFill>
              </a:rPr>
              <a:t>немає</a:t>
            </a:r>
            <a:r>
              <a:rPr lang="ru-RU" sz="1600" b="1" i="1" dirty="0" smtClean="0">
                <a:solidFill>
                  <a:srgbClr val="FF0000"/>
                </a:solidFill>
              </a:rPr>
              <a:t> </a:t>
            </a:r>
            <a:r>
              <a:rPr lang="ru-RU" sz="1600" b="1" i="1" dirty="0" err="1" smtClean="0">
                <a:solidFill>
                  <a:srgbClr val="FF0000"/>
                </a:solidFill>
              </a:rPr>
              <a:t>катів</a:t>
            </a:r>
            <a:r>
              <a:rPr lang="ru-RU" sz="1600" b="1" i="1" dirty="0" smtClean="0">
                <a:solidFill>
                  <a:srgbClr val="FF0000"/>
                </a:solidFill>
              </a:rPr>
              <a:t>, </a:t>
            </a:r>
            <a:r>
              <a:rPr lang="ru-RU" sz="1600" b="1" i="1" dirty="0" err="1" smtClean="0">
                <a:solidFill>
                  <a:srgbClr val="FF0000"/>
                </a:solidFill>
              </a:rPr>
              <a:t>є</a:t>
            </a:r>
            <a:r>
              <a:rPr lang="ru-RU" sz="1600" b="1" i="1" dirty="0" smtClean="0">
                <a:solidFill>
                  <a:srgbClr val="FF0000"/>
                </a:solidFill>
              </a:rPr>
              <a:t> </a:t>
            </a:r>
            <a:r>
              <a:rPr lang="ru-RU" sz="1600" b="1" i="1" dirty="0" err="1" smtClean="0">
                <a:solidFill>
                  <a:srgbClr val="FF0000"/>
                </a:solidFill>
              </a:rPr>
              <a:t>лише</a:t>
            </a:r>
            <a:r>
              <a:rPr lang="ru-RU" sz="1600" b="1" i="1" dirty="0" smtClean="0">
                <a:solidFill>
                  <a:srgbClr val="FF0000"/>
                </a:solidFill>
              </a:rPr>
              <a:t> </a:t>
            </a:r>
            <a:r>
              <a:rPr lang="ru-RU" sz="1600" b="1" i="1" dirty="0" err="1" smtClean="0">
                <a:solidFill>
                  <a:srgbClr val="FF0000"/>
                </a:solidFill>
              </a:rPr>
              <a:t>жертви</a:t>
            </a:r>
            <a:r>
              <a:rPr lang="ru-RU" sz="1600" b="1" i="1" dirty="0" smtClean="0">
                <a:solidFill>
                  <a:srgbClr val="FF0000"/>
                </a:solidFill>
              </a:rPr>
              <a:t>. </a:t>
            </a:r>
            <a:endParaRPr lang="ru-RU" sz="1600" b="1" dirty="0" smtClean="0">
              <a:solidFill>
                <a:srgbClr val="FF0000"/>
              </a:solidFill>
            </a:endParaRPr>
          </a:p>
          <a:p>
            <a:r>
              <a:rPr lang="ru-RU" sz="1600" i="1" dirty="0" smtClean="0"/>
              <a:t>5. </a:t>
            </a:r>
            <a:r>
              <a:rPr lang="ru-RU" sz="1600" b="1" i="1" dirty="0" err="1" smtClean="0">
                <a:solidFill>
                  <a:srgbClr val="7030A0"/>
                </a:solidFill>
              </a:rPr>
              <a:t>Злидні</a:t>
            </a:r>
            <a:r>
              <a:rPr lang="ru-RU" sz="1600" b="1" i="1" dirty="0" smtClean="0">
                <a:solidFill>
                  <a:srgbClr val="7030A0"/>
                </a:solidFill>
              </a:rPr>
              <a:t> </a:t>
            </a:r>
            <a:r>
              <a:rPr lang="ru-RU" sz="1600" b="1" i="1" dirty="0" err="1" smtClean="0">
                <a:solidFill>
                  <a:srgbClr val="7030A0"/>
                </a:solidFill>
              </a:rPr>
              <a:t>перешкодили</a:t>
            </a:r>
            <a:r>
              <a:rPr lang="ru-RU" sz="1600" b="1" i="1" dirty="0" smtClean="0">
                <a:solidFill>
                  <a:srgbClr val="7030A0"/>
                </a:solidFill>
              </a:rPr>
              <a:t> </a:t>
            </a:r>
            <a:r>
              <a:rPr lang="ru-RU" sz="1600" b="1" i="1" dirty="0" err="1" smtClean="0">
                <a:solidFill>
                  <a:srgbClr val="7030A0"/>
                </a:solidFill>
              </a:rPr>
              <a:t>мені</a:t>
            </a:r>
            <a:r>
              <a:rPr lang="ru-RU" sz="1600" b="1" i="1" dirty="0" smtClean="0">
                <a:solidFill>
                  <a:srgbClr val="7030A0"/>
                </a:solidFill>
              </a:rPr>
              <a:t> </a:t>
            </a:r>
            <a:r>
              <a:rPr lang="ru-RU" sz="1600" b="1" i="1" dirty="0" err="1" smtClean="0">
                <a:solidFill>
                  <a:srgbClr val="7030A0"/>
                </a:solidFill>
              </a:rPr>
              <a:t>повірити</a:t>
            </a:r>
            <a:r>
              <a:rPr lang="ru-RU" sz="1600" b="1" i="1" dirty="0" smtClean="0">
                <a:solidFill>
                  <a:srgbClr val="7030A0"/>
                </a:solidFill>
              </a:rPr>
              <a:t>, </a:t>
            </a:r>
            <a:r>
              <a:rPr lang="ru-RU" sz="1600" b="1" i="1" dirty="0" err="1" smtClean="0">
                <a:solidFill>
                  <a:srgbClr val="7030A0"/>
                </a:solidFill>
              </a:rPr>
              <a:t>ніби</a:t>
            </a:r>
            <a:r>
              <a:rPr lang="ru-RU" sz="1600" b="1" i="1" dirty="0" smtClean="0">
                <a:solidFill>
                  <a:srgbClr val="7030A0"/>
                </a:solidFill>
              </a:rPr>
              <a:t> все </a:t>
            </a:r>
            <a:r>
              <a:rPr lang="ru-RU" sz="1600" b="1" i="1" dirty="0" err="1" smtClean="0">
                <a:solidFill>
                  <a:srgbClr val="7030A0"/>
                </a:solidFill>
              </a:rPr>
              <a:t>гаразд</a:t>
            </a:r>
            <a:r>
              <a:rPr lang="ru-RU" sz="1600" b="1" i="1" dirty="0" smtClean="0">
                <a:solidFill>
                  <a:srgbClr val="7030A0"/>
                </a:solidFill>
              </a:rPr>
              <a:t> </a:t>
            </a:r>
            <a:r>
              <a:rPr lang="ru-RU" sz="1600" b="1" i="1" dirty="0" err="1" smtClean="0">
                <a:solidFill>
                  <a:srgbClr val="7030A0"/>
                </a:solidFill>
              </a:rPr>
              <a:t>під</a:t>
            </a:r>
            <a:r>
              <a:rPr lang="ru-RU" sz="1600" b="1" i="1" dirty="0" smtClean="0">
                <a:solidFill>
                  <a:srgbClr val="7030A0"/>
                </a:solidFill>
              </a:rPr>
              <a:t> </a:t>
            </a:r>
            <a:r>
              <a:rPr lang="ru-RU" sz="1600" b="1" i="1" dirty="0" err="1" smtClean="0">
                <a:solidFill>
                  <a:srgbClr val="7030A0"/>
                </a:solidFill>
              </a:rPr>
              <a:t>сонцем</a:t>
            </a:r>
            <a:r>
              <a:rPr lang="ru-RU" sz="1600" b="1" i="1" dirty="0" smtClean="0">
                <a:solidFill>
                  <a:srgbClr val="7030A0"/>
                </a:solidFill>
              </a:rPr>
              <a:t> </a:t>
            </a:r>
            <a:r>
              <a:rPr lang="ru-RU" sz="1600" b="1" i="1" dirty="0" err="1" smtClean="0">
                <a:solidFill>
                  <a:srgbClr val="7030A0"/>
                </a:solidFill>
              </a:rPr>
              <a:t>і</a:t>
            </a:r>
            <a:r>
              <a:rPr lang="ru-RU" sz="1600" b="1" i="1" dirty="0" smtClean="0">
                <a:solidFill>
                  <a:srgbClr val="7030A0"/>
                </a:solidFill>
              </a:rPr>
              <a:t> в </a:t>
            </a:r>
            <a:r>
              <a:rPr lang="ru-RU" sz="1600" b="1" i="1" dirty="0" err="1" smtClean="0">
                <a:solidFill>
                  <a:srgbClr val="7030A0"/>
                </a:solidFill>
              </a:rPr>
              <a:t>цій</a:t>
            </a:r>
            <a:r>
              <a:rPr lang="ru-RU" sz="1600" b="1" i="1" dirty="0" smtClean="0">
                <a:solidFill>
                  <a:srgbClr val="7030A0"/>
                </a:solidFill>
              </a:rPr>
              <a:t> </a:t>
            </a:r>
            <a:r>
              <a:rPr lang="ru-RU" sz="1600" b="1" i="1" dirty="0" err="1" smtClean="0">
                <a:solidFill>
                  <a:srgbClr val="7030A0"/>
                </a:solidFill>
              </a:rPr>
              <a:t>історії</a:t>
            </a:r>
            <a:r>
              <a:rPr lang="ru-RU" sz="1600" b="1" i="1" dirty="0" smtClean="0">
                <a:solidFill>
                  <a:srgbClr val="7030A0"/>
                </a:solidFill>
              </a:rPr>
              <a:t>, а </a:t>
            </a:r>
            <a:r>
              <a:rPr lang="ru-RU" sz="1600" b="1" i="1" dirty="0" err="1" smtClean="0">
                <a:solidFill>
                  <a:srgbClr val="7030A0"/>
                </a:solidFill>
              </a:rPr>
              <a:t>сонце</a:t>
            </a:r>
            <a:r>
              <a:rPr lang="ru-RU" sz="1600" b="1" i="1" dirty="0" smtClean="0">
                <a:solidFill>
                  <a:srgbClr val="7030A0"/>
                </a:solidFill>
              </a:rPr>
              <a:t> </a:t>
            </a:r>
            <a:r>
              <a:rPr lang="ru-RU" sz="1600" b="1" i="1" dirty="0" err="1" smtClean="0">
                <a:solidFill>
                  <a:srgbClr val="7030A0"/>
                </a:solidFill>
              </a:rPr>
              <a:t>навчило</a:t>
            </a:r>
            <a:r>
              <a:rPr lang="ru-RU" sz="1600" b="1" i="1" dirty="0" smtClean="0">
                <a:solidFill>
                  <a:srgbClr val="7030A0"/>
                </a:solidFill>
              </a:rPr>
              <a:t> мене, </a:t>
            </a:r>
            <a:r>
              <a:rPr lang="ru-RU" sz="1600" b="1" i="1" dirty="0" err="1" smtClean="0">
                <a:solidFill>
                  <a:srgbClr val="7030A0"/>
                </a:solidFill>
              </a:rPr>
              <a:t>що</a:t>
            </a:r>
            <a:r>
              <a:rPr lang="ru-RU" sz="1600" b="1" i="1" dirty="0" smtClean="0">
                <a:solidFill>
                  <a:srgbClr val="7030A0"/>
                </a:solidFill>
              </a:rPr>
              <a:t> </a:t>
            </a:r>
            <a:r>
              <a:rPr lang="ru-RU" sz="1600" b="1" i="1" dirty="0" err="1" smtClean="0">
                <a:solidFill>
                  <a:srgbClr val="7030A0"/>
                </a:solidFill>
              </a:rPr>
              <a:t>історія</a:t>
            </a:r>
            <a:r>
              <a:rPr lang="ru-RU" sz="1600" b="1" i="1" dirty="0" smtClean="0">
                <a:solidFill>
                  <a:srgbClr val="7030A0"/>
                </a:solidFill>
              </a:rPr>
              <a:t> – </a:t>
            </a:r>
            <a:r>
              <a:rPr lang="ru-RU" sz="1600" b="1" i="1" dirty="0" err="1" smtClean="0">
                <a:solidFill>
                  <a:srgbClr val="7030A0"/>
                </a:solidFill>
              </a:rPr>
              <a:t>це</a:t>
            </a:r>
            <a:r>
              <a:rPr lang="ru-RU" sz="1600" b="1" i="1" dirty="0" smtClean="0">
                <a:solidFill>
                  <a:srgbClr val="7030A0"/>
                </a:solidFill>
              </a:rPr>
              <a:t> </a:t>
            </a:r>
            <a:r>
              <a:rPr lang="ru-RU" sz="1600" b="1" i="1" dirty="0" err="1" smtClean="0">
                <a:solidFill>
                  <a:srgbClr val="7030A0"/>
                </a:solidFill>
              </a:rPr>
              <a:t>ще</a:t>
            </a:r>
            <a:r>
              <a:rPr lang="ru-RU" sz="1600" b="1" i="1" dirty="0" smtClean="0">
                <a:solidFill>
                  <a:srgbClr val="7030A0"/>
                </a:solidFill>
              </a:rPr>
              <a:t> не все.  </a:t>
            </a:r>
            <a:endParaRPr lang="ru-RU" sz="1600" b="1" dirty="0" smtClean="0">
              <a:solidFill>
                <a:srgbClr val="7030A0"/>
              </a:solidFill>
            </a:endParaRPr>
          </a:p>
          <a:p>
            <a:r>
              <a:rPr lang="ru-RU" sz="1600" i="1" dirty="0" smtClean="0"/>
              <a:t>6. </a:t>
            </a:r>
            <a:r>
              <a:rPr lang="ru-RU" sz="1600" b="1" i="1" dirty="0" smtClean="0">
                <a:solidFill>
                  <a:srgbClr val="92D050"/>
                </a:solidFill>
              </a:rPr>
              <a:t>Я – </a:t>
            </a:r>
            <a:r>
              <a:rPr lang="ru-RU" sz="1600" b="1" i="1" dirty="0" err="1" smtClean="0">
                <a:solidFill>
                  <a:srgbClr val="92D050"/>
                </a:solidFill>
              </a:rPr>
              <a:t>бунтар</a:t>
            </a:r>
            <a:r>
              <a:rPr lang="ru-RU" sz="1600" b="1" i="1" dirty="0" smtClean="0">
                <a:solidFill>
                  <a:srgbClr val="92D050"/>
                </a:solidFill>
              </a:rPr>
              <a:t>, </a:t>
            </a:r>
            <a:r>
              <a:rPr lang="ru-RU" sz="1600" b="1" i="1" dirty="0" err="1" smtClean="0">
                <a:solidFill>
                  <a:srgbClr val="92D050"/>
                </a:solidFill>
              </a:rPr>
              <a:t>отже</a:t>
            </a:r>
            <a:r>
              <a:rPr lang="ru-RU" sz="1600" b="1" i="1" dirty="0" smtClean="0">
                <a:solidFill>
                  <a:srgbClr val="92D050"/>
                </a:solidFill>
              </a:rPr>
              <a:t>, ми </a:t>
            </a:r>
            <a:r>
              <a:rPr lang="ru-RU" sz="1600" b="1" i="1" dirty="0" err="1" smtClean="0">
                <a:solidFill>
                  <a:srgbClr val="92D050"/>
                </a:solidFill>
              </a:rPr>
              <a:t>існуємо</a:t>
            </a:r>
            <a:r>
              <a:rPr lang="ru-RU" sz="1600" b="1" i="1" dirty="0" smtClean="0">
                <a:solidFill>
                  <a:srgbClr val="92D050"/>
                </a:solidFill>
              </a:rPr>
              <a:t>. </a:t>
            </a:r>
            <a:endParaRPr lang="ru-RU" sz="1600" b="1" dirty="0">
              <a:solidFill>
                <a:srgbClr val="92D05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643570" y="714356"/>
          <a:ext cx="3000396" cy="5357850"/>
        </p:xfrm>
        <a:graphic>
          <a:graphicData uri="http://schemas.openxmlformats.org/drawingml/2006/table">
            <a:tbl>
              <a:tblPr/>
              <a:tblGrid>
                <a:gridCol w="3000396"/>
              </a:tblGrid>
              <a:tr h="5357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 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indent="-342900">
                        <a:lnSpc>
                          <a:spcPct val="100000"/>
                        </a:lnSpc>
                        <a:spcAft>
                          <a:spcPts val="1000"/>
                        </a:spcAft>
                        <a:buAutoNum type="arabicPeriod"/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”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Через те, </a:t>
                      </a:r>
                      <a:r>
                        <a:rPr lang="ru-RU" sz="1600" b="1" dirty="0" err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що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він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так </a:t>
                      </a:r>
                      <a:r>
                        <a:rPr lang="ru-RU" sz="1600" b="1" dirty="0" err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жадібно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любив </a:t>
                      </a:r>
                      <a:r>
                        <a:rPr lang="ru-RU" sz="1600" b="1" dirty="0" err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гарячу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плоть </a:t>
                      </a:r>
                      <a:r>
                        <a:rPr lang="ru-RU" sz="1600" b="1" dirty="0" err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життя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600" b="1" dirty="0" err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він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так рано </a:t>
                      </a:r>
                      <a:r>
                        <a:rPr lang="ru-RU" sz="1600" b="1" dirty="0" err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навчився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роздумувати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про смерть.” </a:t>
                      </a:r>
                      <a:endParaRPr lang="en-US" sz="1600" b="1" dirty="0" smtClean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indent="-342900"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1" i="1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</a:t>
                      </a:r>
                      <a:r>
                        <a:rPr lang="ru-RU" sz="1600" b="0" i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Володимир</a:t>
                      </a:r>
                      <a:r>
                        <a:rPr lang="ru-RU" sz="1600" b="0" i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0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Лакшин 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i="1" dirty="0">
                          <a:latin typeface="Times New Roman"/>
                          <a:ea typeface="Times New Roman"/>
                          <a:cs typeface="Times New Roman"/>
                        </a:rPr>
                        <a:t>2. </a:t>
                      </a:r>
                      <a:r>
                        <a:rPr lang="ru-RU" sz="1600" b="1" i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“</a:t>
                      </a:r>
                      <a:r>
                        <a:rPr lang="ru-RU" sz="1600" b="1" i="1" dirty="0" err="1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Ще</a:t>
                      </a:r>
                      <a:r>
                        <a:rPr lang="ru-RU" sz="1600" b="1" i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i="1" dirty="0" err="1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зовсім</a:t>
                      </a:r>
                      <a:r>
                        <a:rPr lang="ru-RU" sz="1600" b="1" i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молодим </a:t>
                      </a:r>
                      <a:r>
                        <a:rPr lang="ru-RU" sz="1600" b="1" i="1" dirty="0" err="1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він</a:t>
                      </a:r>
                      <a:r>
                        <a:rPr lang="ru-RU" sz="1600" b="1" i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став     </a:t>
                      </a:r>
                      <a:r>
                        <a:rPr lang="en-US" sz="1600" b="1" i="1" baseline="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i="1" baseline="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       </a:t>
                      </a:r>
                      <a:r>
                        <a:rPr lang="ru-RU" sz="1600" b="1" i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живим </a:t>
                      </a:r>
                      <a:r>
                        <a:rPr lang="ru-RU" sz="1600" b="1" i="1" dirty="0" err="1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дзеркалом</a:t>
                      </a:r>
                      <a:r>
                        <a:rPr lang="ru-RU" sz="1600" b="1" i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i="1" dirty="0" err="1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цілого</a:t>
                      </a:r>
                      <a:r>
                        <a:rPr lang="en-US" sz="1600" b="1" i="1" baseline="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i="1" dirty="0" err="1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покоління</a:t>
                      </a:r>
                      <a:r>
                        <a:rPr lang="ru-RU" sz="1600" b="1" i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.” </a:t>
                      </a:r>
                      <a:endParaRPr lang="en-US" sz="1600" b="1" i="1" dirty="0" smtClean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i="1" baseline="0" dirty="0" smtClean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</a:t>
                      </a:r>
                      <a:r>
                        <a:rPr lang="ru-RU" sz="1600" b="0" i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Андре </a:t>
                      </a:r>
                      <a:r>
                        <a:rPr lang="ru-RU" sz="1600" b="0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Моруа</a:t>
                      </a:r>
                      <a:r>
                        <a:rPr lang="ru-RU" sz="1600" b="0" i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i="1" dirty="0">
                          <a:latin typeface="Times New Roman"/>
                          <a:ea typeface="Times New Roman"/>
                          <a:cs typeface="Times New Roman"/>
                        </a:rPr>
                        <a:t>3. </a:t>
                      </a:r>
                      <a:r>
                        <a:rPr lang="ru-RU" sz="1600" b="1" i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“</a:t>
                      </a:r>
                      <a:r>
                        <a:rPr lang="ru-RU" sz="1600" b="1" i="1" dirty="0" err="1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Йому</a:t>
                      </a:r>
                      <a:r>
                        <a:rPr lang="ru-RU" sz="1600" b="1" i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i="1" dirty="0" err="1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було</a:t>
                      </a:r>
                      <a:r>
                        <a:rPr lang="ru-RU" sz="1600" b="1" i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i="1" dirty="0" err="1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дане</a:t>
                      </a:r>
                      <a:r>
                        <a:rPr lang="ru-RU" sz="1600" b="1" i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i="1" dirty="0" err="1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гостре</a:t>
                      </a:r>
                      <a:r>
                        <a:rPr lang="ru-RU" sz="1600" b="1" i="1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</a:t>
                      </a:r>
                      <a:r>
                        <a:rPr lang="ru-RU" sz="1600" b="1" i="1" dirty="0" err="1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життя</a:t>
                      </a:r>
                      <a:r>
                        <a:rPr lang="ru-RU" sz="1600" b="1" i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600" b="1" i="1" dirty="0" err="1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усіх</a:t>
                      </a:r>
                      <a:r>
                        <a:rPr lang="ru-RU" sz="1600" b="1" i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i="1" dirty="0" err="1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його</a:t>
                      </a:r>
                      <a:r>
                        <a:rPr lang="ru-RU" sz="1600" b="1" i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i="1" dirty="0" err="1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радощів</a:t>
                      </a:r>
                      <a:r>
                        <a:rPr lang="ru-RU" sz="1600" b="1" i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i="1" dirty="0" err="1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ru-RU" sz="1600" b="1" i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i="1" dirty="0" err="1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насолод</a:t>
                      </a:r>
                      <a:r>
                        <a:rPr lang="ru-RU" sz="1600" b="1" i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600" b="1" i="1" dirty="0" err="1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відчуття</a:t>
                      </a:r>
                      <a:r>
                        <a:rPr lang="ru-RU" sz="1600" b="1" i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600" b="1" i="1" dirty="0" err="1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подесятерене</a:t>
                      </a:r>
                      <a:r>
                        <a:rPr lang="ru-RU" sz="1600" b="1" i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i="1" dirty="0" err="1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сухотами</a:t>
                      </a:r>
                      <a:r>
                        <a:rPr lang="ru-RU" sz="1600" b="1" i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.” 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0" i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ru-RU" sz="1600" b="0" i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Володимир</a:t>
                      </a:r>
                      <a:r>
                        <a:rPr lang="ru-RU" sz="1600" b="0" i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0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Лакшин 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750"/>
                            </p:stCondLst>
                            <p:childTnLst>
                              <p:par>
                                <p:cTn id="12" presetID="50" presetClass="entr" presetSubtype="0" decel="10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750"/>
                            </p:stCondLst>
                            <p:childTnLst>
                              <p:par>
                                <p:cTn id="18" presetID="50" presetClass="entr" presetSubtype="0" decel="10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750"/>
                            </p:stCondLst>
                            <p:childTnLst>
                              <p:par>
                                <p:cTn id="24" presetID="50" presetClass="entr" presetSubtype="0" decel="10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750"/>
                            </p:stCondLst>
                            <p:childTnLst>
                              <p:par>
                                <p:cTn id="30" presetID="50" presetClass="entr" presetSubtype="0" decel="10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750"/>
                            </p:stCondLst>
                            <p:childTnLst>
                              <p:par>
                                <p:cTn id="36" presetID="50" presetClass="entr" presetSubtype="0" decel="10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750"/>
                            </p:stCondLst>
                            <p:childTnLst>
                              <p:par>
                                <p:cTn id="42" presetID="50" presetClass="entr" presetSubtype="0" decel="10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750"/>
                            </p:stCondLst>
                            <p:childTnLst>
                              <p:par>
                                <p:cTn id="48" presetID="50" presetClass="entr" presetSubtype="0" decel="10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Солнцестояние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251</Words>
  <Application>Microsoft Office PowerPoint</Application>
  <PresentationFormat>Экран (4:3)</PresentationFormat>
  <Paragraphs>56</Paragraphs>
  <Slides>9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Поток</vt:lpstr>
      <vt:lpstr>Бумажная</vt:lpstr>
      <vt:lpstr>1_Солнцестояние</vt:lpstr>
      <vt:lpstr>Трек</vt:lpstr>
      <vt:lpstr>Аспект</vt:lpstr>
      <vt:lpstr>Презентация</vt:lpstr>
      <vt:lpstr>Альбер Камю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Творчість Альбера Камю</vt:lpstr>
      <vt:lpstr>Презентация PowerPoint</vt:lpstr>
      <vt:lpstr>Вислови автора та про автора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Альбер Камю     </dc:title>
  <dc:creator>dima</dc:creator>
  <cp:lastModifiedBy>Роман</cp:lastModifiedBy>
  <cp:revision>45</cp:revision>
  <dcterms:created xsi:type="dcterms:W3CDTF">2009-06-04T16:14:38Z</dcterms:created>
  <dcterms:modified xsi:type="dcterms:W3CDTF">2014-02-11T20:27:46Z</dcterms:modified>
</cp:coreProperties>
</file>