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921C19-5BBD-4E5F-B6CD-781EC132D0CC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54DE0E9-2736-41B4-AB28-6AC148FE7ED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4000" dirty="0" smtClean="0"/>
              <a:t>історія написання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9600" dirty="0" err="1" smtClean="0"/>
              <a:t>Злочин</a:t>
            </a:r>
            <a:r>
              <a:rPr lang="ru-RU" sz="9600" dirty="0" smtClean="0"/>
              <a:t> </a:t>
            </a:r>
            <a:r>
              <a:rPr lang="uk-UA" sz="9600" dirty="0" smtClean="0"/>
              <a:t>і кара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489300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/>
              <a:t>8 </a:t>
            </a:r>
            <a:r>
              <a:rPr lang="ru-RU" sz="2800" b="1" dirty="0" err="1"/>
              <a:t>червня</a:t>
            </a:r>
            <a:r>
              <a:rPr lang="ru-RU" sz="2800" b="1" dirty="0"/>
              <a:t> 1865 перед </a:t>
            </a:r>
            <a:r>
              <a:rPr lang="ru-RU" sz="2800" b="1" dirty="0" err="1"/>
              <a:t>від'їздом</a:t>
            </a:r>
            <a:r>
              <a:rPr lang="ru-RU" sz="2800" b="1" dirty="0"/>
              <a:t> за кордон </a:t>
            </a:r>
            <a:r>
              <a:rPr lang="ru-RU" sz="2800" b="1" dirty="0" err="1"/>
              <a:t>Достоєвський</a:t>
            </a:r>
            <a:r>
              <a:rPr lang="ru-RU" sz="2800" b="1" dirty="0"/>
              <a:t> </a:t>
            </a:r>
            <a:r>
              <a:rPr lang="ru-RU" sz="2800" b="1" dirty="0" err="1"/>
              <a:t>запропонував</a:t>
            </a:r>
            <a:r>
              <a:rPr lang="ru-RU" sz="2800" b="1" dirty="0"/>
              <a:t> А.А. </a:t>
            </a:r>
            <a:r>
              <a:rPr lang="ru-RU" sz="2800" b="1" dirty="0" err="1"/>
              <a:t>Краєвського</a:t>
            </a:r>
            <a:r>
              <a:rPr lang="ru-RU" sz="2800" b="1" dirty="0"/>
              <a:t> - редактору журналу "</a:t>
            </a:r>
            <a:r>
              <a:rPr lang="ru-RU" sz="2800" b="1" dirty="0" err="1"/>
              <a:t>Вітчизняні</a:t>
            </a:r>
            <a:r>
              <a:rPr lang="ru-RU" sz="2800" b="1" dirty="0"/>
              <a:t> записки" - роман "</a:t>
            </a:r>
            <a:r>
              <a:rPr lang="ru-RU" sz="2800" b="1" dirty="0" err="1"/>
              <a:t>П'яненькі</a:t>
            </a:r>
            <a:r>
              <a:rPr lang="ru-RU" sz="2800" b="1" dirty="0"/>
              <a:t>": "</a:t>
            </a:r>
            <a:r>
              <a:rPr lang="ru-RU" sz="2800" b="1" dirty="0" err="1"/>
              <a:t>він</a:t>
            </a:r>
            <a:r>
              <a:rPr lang="ru-RU" sz="2800" b="1" dirty="0"/>
              <a:t> буде </a:t>
            </a:r>
            <a:r>
              <a:rPr lang="ru-RU" sz="2800" b="1" dirty="0" err="1"/>
              <a:t>пов'язаний</a:t>
            </a:r>
            <a:r>
              <a:rPr lang="ru-RU" sz="2800" b="1" dirty="0"/>
              <a:t> з </a:t>
            </a:r>
            <a:r>
              <a:rPr lang="ru-RU" sz="2800" b="1" dirty="0" err="1"/>
              <a:t>теперішнім</a:t>
            </a:r>
            <a:r>
              <a:rPr lang="ru-RU" sz="2800" b="1" dirty="0"/>
              <a:t> </a:t>
            </a:r>
            <a:r>
              <a:rPr lang="ru-RU" sz="2800" b="1" dirty="0" err="1"/>
              <a:t>питанням</a:t>
            </a:r>
            <a:r>
              <a:rPr lang="ru-RU" sz="2800" b="1" dirty="0"/>
              <a:t> про </a:t>
            </a:r>
            <a:r>
              <a:rPr lang="ru-RU" sz="2800" b="1" dirty="0" err="1"/>
              <a:t>пияцтво</a:t>
            </a:r>
            <a:r>
              <a:rPr lang="ru-RU" sz="2800" b="1" dirty="0"/>
              <a:t>. </a:t>
            </a:r>
            <a:r>
              <a:rPr lang="ru-RU" sz="2800" b="1" dirty="0" err="1"/>
              <a:t>Розбирається</a:t>
            </a:r>
            <a:r>
              <a:rPr lang="ru-RU" sz="2800" b="1" dirty="0"/>
              <a:t> не </a:t>
            </a:r>
            <a:r>
              <a:rPr lang="ru-RU" sz="2800" b="1" dirty="0" err="1"/>
              <a:t>тільки</a:t>
            </a:r>
            <a:r>
              <a:rPr lang="ru-RU" sz="2800" b="1" dirty="0"/>
              <a:t> </a:t>
            </a:r>
            <a:r>
              <a:rPr lang="ru-RU" sz="2800" b="1" dirty="0" err="1"/>
              <a:t>питання</a:t>
            </a:r>
            <a:r>
              <a:rPr lang="ru-RU" sz="2800" b="1" dirty="0"/>
              <a:t>, але </a:t>
            </a:r>
            <a:r>
              <a:rPr lang="ru-RU" sz="2800" b="1" dirty="0" err="1"/>
              <a:t>представляються</a:t>
            </a:r>
            <a:r>
              <a:rPr lang="ru-RU" sz="2800" b="1" dirty="0"/>
              <a:t> і </a:t>
            </a:r>
            <a:r>
              <a:rPr lang="ru-RU" sz="2800" b="1" dirty="0" err="1"/>
              <a:t>всі</a:t>
            </a:r>
            <a:r>
              <a:rPr lang="ru-RU" sz="2800" b="1" dirty="0"/>
              <a:t> </a:t>
            </a:r>
            <a:r>
              <a:rPr lang="ru-RU" sz="2800" b="1" dirty="0" err="1"/>
              <a:t>його</a:t>
            </a:r>
            <a:r>
              <a:rPr lang="ru-RU" sz="2800" b="1" dirty="0"/>
              <a:t> </a:t>
            </a:r>
            <a:r>
              <a:rPr lang="ru-RU" sz="2800" b="1" dirty="0" err="1"/>
              <a:t>розгалуження</a:t>
            </a:r>
            <a:r>
              <a:rPr lang="ru-RU" sz="2800" b="1" dirty="0"/>
              <a:t>, </a:t>
            </a:r>
            <a:r>
              <a:rPr lang="ru-RU" sz="2800" b="1" dirty="0" err="1"/>
              <a:t>переважно</a:t>
            </a:r>
            <a:r>
              <a:rPr lang="ru-RU" sz="2800" b="1" dirty="0"/>
              <a:t> </a:t>
            </a:r>
            <a:r>
              <a:rPr lang="ru-RU" sz="2800" b="1" dirty="0" err="1"/>
              <a:t>картини</a:t>
            </a:r>
            <a:r>
              <a:rPr lang="ru-RU" sz="2800" b="1" dirty="0"/>
              <a:t> </a:t>
            </a:r>
            <a:r>
              <a:rPr lang="ru-RU" sz="2800" b="1" dirty="0" err="1"/>
              <a:t>сімейств</a:t>
            </a:r>
            <a:r>
              <a:rPr lang="ru-RU" sz="2800" b="1" dirty="0"/>
              <a:t>, </a:t>
            </a:r>
            <a:r>
              <a:rPr lang="ru-RU" sz="2800" b="1" dirty="0" err="1"/>
              <a:t>виховання</a:t>
            </a:r>
            <a:r>
              <a:rPr lang="ru-RU" sz="2800" b="1" dirty="0"/>
              <a:t> </a:t>
            </a:r>
            <a:r>
              <a:rPr lang="ru-RU" sz="2800" b="1" dirty="0" err="1"/>
              <a:t>дітей</a:t>
            </a:r>
            <a:r>
              <a:rPr lang="ru-RU" sz="2800" b="1" dirty="0"/>
              <a:t> у </a:t>
            </a:r>
            <a:r>
              <a:rPr lang="ru-RU" sz="2800" b="1" dirty="0" err="1"/>
              <a:t>цій</a:t>
            </a:r>
            <a:r>
              <a:rPr lang="ru-RU" sz="2800" b="1" dirty="0"/>
              <a:t> </a:t>
            </a:r>
            <a:r>
              <a:rPr lang="ru-RU" sz="2800" b="1" dirty="0" err="1"/>
              <a:t>обстановці</a:t>
            </a:r>
            <a:r>
              <a:rPr lang="ru-RU" sz="2800" b="1" dirty="0"/>
              <a:t> та </a:t>
            </a:r>
            <a:r>
              <a:rPr lang="ru-RU" sz="2800" b="1" dirty="0" err="1"/>
              <a:t>ін</a:t>
            </a:r>
            <a:r>
              <a:rPr lang="ru-RU" sz="2800" b="1" dirty="0"/>
              <a:t>. </a:t>
            </a:r>
            <a:r>
              <a:rPr lang="ru-RU" sz="2800" b="1" dirty="0" err="1"/>
              <a:t>Листів</a:t>
            </a:r>
            <a:r>
              <a:rPr lang="ru-RU" sz="2800" b="1" dirty="0"/>
              <a:t> буде не </a:t>
            </a:r>
            <a:r>
              <a:rPr lang="ru-RU" sz="2800" b="1" dirty="0" err="1"/>
              <a:t>менше</a:t>
            </a:r>
            <a:r>
              <a:rPr lang="ru-RU" sz="2800" b="1" dirty="0"/>
              <a:t> </a:t>
            </a:r>
            <a:r>
              <a:rPr lang="ru-RU" sz="2800" b="1" dirty="0" err="1"/>
              <a:t>двадцяти</a:t>
            </a:r>
            <a:r>
              <a:rPr lang="ru-RU" sz="2800" b="1" dirty="0"/>
              <a:t>, але </a:t>
            </a:r>
            <a:r>
              <a:rPr lang="ru-RU" sz="2800" b="1" dirty="0" err="1"/>
              <a:t>може</a:t>
            </a:r>
            <a:r>
              <a:rPr lang="ru-RU" sz="2800" b="1" dirty="0"/>
              <a:t> бути і </a:t>
            </a:r>
            <a:r>
              <a:rPr lang="ru-RU" sz="2800" b="1" dirty="0" err="1"/>
              <a:t>більше</a:t>
            </a:r>
            <a:r>
              <a:rPr lang="ru-RU" sz="2800" b="1" dirty="0"/>
              <a:t> ".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Роман «П’яненькі»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862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/>
              <a:t>Проблема </a:t>
            </a:r>
            <a:r>
              <a:rPr lang="ru-RU" b="1" dirty="0" err="1"/>
              <a:t>пияцтва</a:t>
            </a:r>
            <a:r>
              <a:rPr lang="ru-RU" b="1" dirty="0"/>
              <a:t> на </a:t>
            </a:r>
            <a:r>
              <a:rPr lang="ru-RU" b="1" dirty="0" err="1"/>
              <a:t>Русі</a:t>
            </a:r>
            <a:r>
              <a:rPr lang="ru-RU" b="1" dirty="0"/>
              <a:t> </a:t>
            </a:r>
            <a:r>
              <a:rPr lang="ru-RU" b="1" dirty="0" err="1"/>
              <a:t>хвилювала</a:t>
            </a:r>
            <a:r>
              <a:rPr lang="ru-RU" b="1" dirty="0"/>
              <a:t> </a:t>
            </a:r>
            <a:r>
              <a:rPr lang="ru-RU" b="1" dirty="0" err="1"/>
              <a:t>Достоєвського</a:t>
            </a:r>
            <a:r>
              <a:rPr lang="ru-RU" b="1" dirty="0"/>
              <a:t> на </a:t>
            </a:r>
            <a:r>
              <a:rPr lang="ru-RU" b="1" dirty="0" err="1"/>
              <a:t>всьому</a:t>
            </a:r>
            <a:r>
              <a:rPr lang="ru-RU" b="1" dirty="0"/>
              <a:t> </a:t>
            </a:r>
            <a:r>
              <a:rPr lang="ru-RU" b="1" dirty="0" err="1"/>
              <a:t>протязі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творчого</a:t>
            </a:r>
            <a:r>
              <a:rPr lang="ru-RU" b="1" dirty="0"/>
              <a:t> шляху. </a:t>
            </a:r>
            <a:r>
              <a:rPr lang="ru-RU" b="1" dirty="0" err="1"/>
              <a:t>М'який</a:t>
            </a:r>
            <a:r>
              <a:rPr lang="ru-RU" b="1" dirty="0"/>
              <a:t> і </a:t>
            </a:r>
            <a:r>
              <a:rPr lang="ru-RU" b="1" dirty="0" err="1"/>
              <a:t>нещасний</a:t>
            </a:r>
            <a:r>
              <a:rPr lang="ru-RU" b="1" dirty="0"/>
              <a:t> </a:t>
            </a:r>
            <a:r>
              <a:rPr lang="ru-RU" b="1" dirty="0" err="1"/>
              <a:t>Снєгірьов</a:t>
            </a:r>
            <a:r>
              <a:rPr lang="ru-RU" b="1" dirty="0"/>
              <a:t> </a:t>
            </a:r>
            <a:r>
              <a:rPr lang="ru-RU" b="1" dirty="0" err="1"/>
              <a:t>вимовляє</a:t>
            </a:r>
            <a:r>
              <a:rPr lang="ru-RU" b="1" dirty="0"/>
              <a:t>: "... в </a:t>
            </a:r>
            <a:r>
              <a:rPr lang="ru-RU" b="1" dirty="0" err="1"/>
              <a:t>Росії</a:t>
            </a:r>
            <a:r>
              <a:rPr lang="ru-RU" b="1" dirty="0"/>
              <a:t> </a:t>
            </a:r>
            <a:r>
              <a:rPr lang="ru-RU" b="1" dirty="0" err="1"/>
              <a:t>п'яні</a:t>
            </a:r>
            <a:r>
              <a:rPr lang="ru-RU" b="1" dirty="0"/>
              <a:t> люди у нас і </a:t>
            </a:r>
            <a:r>
              <a:rPr lang="ru-RU" b="1" dirty="0" err="1"/>
              <a:t>найдобріші</a:t>
            </a:r>
            <a:r>
              <a:rPr lang="ru-RU" b="1" dirty="0"/>
              <a:t>. </a:t>
            </a:r>
            <a:r>
              <a:rPr lang="ru-RU" b="1" dirty="0" err="1"/>
              <a:t>Найбільш</a:t>
            </a:r>
            <a:r>
              <a:rPr lang="ru-RU" b="1" dirty="0"/>
              <a:t> </a:t>
            </a:r>
            <a:r>
              <a:rPr lang="ru-RU" b="1" dirty="0" err="1"/>
              <a:t>добрі</a:t>
            </a:r>
            <a:r>
              <a:rPr lang="ru-RU" b="1" dirty="0"/>
              <a:t> люди у нас і </a:t>
            </a:r>
            <a:r>
              <a:rPr lang="ru-RU" b="1" dirty="0" err="1"/>
              <a:t>самі</a:t>
            </a:r>
            <a:r>
              <a:rPr lang="ru-RU" b="1" dirty="0"/>
              <a:t> </a:t>
            </a:r>
            <a:r>
              <a:rPr lang="ru-RU" b="1" dirty="0" err="1"/>
              <a:t>п'яні</a:t>
            </a:r>
            <a:r>
              <a:rPr lang="ru-RU" b="1" dirty="0"/>
              <a:t>. </a:t>
            </a:r>
            <a:r>
              <a:rPr lang="ru-RU" b="1" dirty="0" err="1"/>
              <a:t>Добрими</a:t>
            </a:r>
            <a:r>
              <a:rPr lang="ru-RU" b="1" dirty="0"/>
              <a:t> </a:t>
            </a:r>
            <a:r>
              <a:rPr lang="ru-RU" b="1" dirty="0" err="1"/>
              <a:t>стають</a:t>
            </a:r>
            <a:r>
              <a:rPr lang="ru-RU" b="1" dirty="0"/>
              <a:t> люди в ненормальному </a:t>
            </a:r>
            <a:r>
              <a:rPr lang="ru-RU" b="1" dirty="0" err="1"/>
              <a:t>стані</a:t>
            </a:r>
            <a:r>
              <a:rPr lang="ru-RU" b="1" dirty="0"/>
              <a:t>. </a:t>
            </a:r>
            <a:r>
              <a:rPr lang="ru-RU" b="1" dirty="0" err="1"/>
              <a:t>Який</a:t>
            </a:r>
            <a:r>
              <a:rPr lang="ru-RU" b="1" dirty="0"/>
              <a:t> же нормальна </a:t>
            </a:r>
            <a:r>
              <a:rPr lang="ru-RU" b="1" dirty="0" err="1"/>
              <a:t>людина</a:t>
            </a:r>
            <a:r>
              <a:rPr lang="ru-RU" b="1" dirty="0"/>
              <a:t>? </a:t>
            </a:r>
            <a:r>
              <a:rPr lang="ru-RU" b="1" dirty="0" err="1"/>
              <a:t>Злий</a:t>
            </a:r>
            <a:r>
              <a:rPr lang="ru-RU" b="1" dirty="0"/>
              <a:t>. </a:t>
            </a:r>
            <a:r>
              <a:rPr lang="ru-RU" b="1" dirty="0" err="1"/>
              <a:t>П'ють</a:t>
            </a:r>
            <a:r>
              <a:rPr lang="ru-RU" b="1" dirty="0"/>
              <a:t> </a:t>
            </a:r>
            <a:r>
              <a:rPr lang="ru-RU" b="1" dirty="0" err="1"/>
              <a:t>добрі</a:t>
            </a:r>
            <a:r>
              <a:rPr lang="ru-RU" b="1" dirty="0"/>
              <a:t>, але погано </a:t>
            </a:r>
            <a:r>
              <a:rPr lang="ru-RU" b="1" dirty="0" err="1"/>
              <a:t>надходять</a:t>
            </a:r>
            <a:r>
              <a:rPr lang="ru-RU" b="1" dirty="0"/>
              <a:t> </a:t>
            </a:r>
            <a:r>
              <a:rPr lang="ru-RU" b="1" dirty="0" err="1"/>
              <a:t>теж</a:t>
            </a:r>
            <a:r>
              <a:rPr lang="ru-RU" b="1" dirty="0"/>
              <a:t> </a:t>
            </a:r>
            <a:r>
              <a:rPr lang="ru-RU" b="1" dirty="0" err="1"/>
              <a:t>добрі</a:t>
            </a:r>
            <a:r>
              <a:rPr lang="ru-RU" b="1" dirty="0"/>
              <a:t>. </a:t>
            </a:r>
            <a:r>
              <a:rPr lang="ru-RU" b="1" dirty="0" err="1"/>
              <a:t>Добрі</a:t>
            </a:r>
            <a:r>
              <a:rPr lang="ru-RU" b="1" dirty="0"/>
              <a:t> </a:t>
            </a:r>
            <a:r>
              <a:rPr lang="ru-RU" b="1" dirty="0" err="1"/>
              <a:t>забуті</a:t>
            </a:r>
            <a:r>
              <a:rPr lang="ru-RU" b="1" dirty="0"/>
              <a:t> </a:t>
            </a:r>
            <a:r>
              <a:rPr lang="ru-RU" b="1" dirty="0" err="1"/>
              <a:t>суспільством</a:t>
            </a:r>
            <a:r>
              <a:rPr lang="ru-RU" b="1" dirty="0"/>
              <a:t>, </a:t>
            </a:r>
            <a:r>
              <a:rPr lang="ru-RU" b="1" dirty="0" err="1"/>
              <a:t>життям</a:t>
            </a:r>
            <a:r>
              <a:rPr lang="ru-RU" b="1" dirty="0"/>
              <a:t> </a:t>
            </a:r>
            <a:r>
              <a:rPr lang="ru-RU" b="1" dirty="0" err="1"/>
              <a:t>правлять</a:t>
            </a:r>
            <a:r>
              <a:rPr lang="ru-RU" b="1" dirty="0"/>
              <a:t> </a:t>
            </a:r>
            <a:r>
              <a:rPr lang="ru-RU" b="1" dirty="0" err="1"/>
              <a:t>злі</a:t>
            </a:r>
            <a:r>
              <a:rPr lang="ru-RU" b="1" dirty="0"/>
              <a:t>. </a:t>
            </a:r>
            <a:r>
              <a:rPr lang="ru-RU" b="1" dirty="0" err="1"/>
              <a:t>Якщо</a:t>
            </a:r>
            <a:r>
              <a:rPr lang="ru-RU" b="1" dirty="0"/>
              <a:t> в </a:t>
            </a:r>
            <a:r>
              <a:rPr lang="ru-RU" b="1" dirty="0" err="1"/>
              <a:t>суспільстві</a:t>
            </a:r>
            <a:r>
              <a:rPr lang="ru-RU" b="1" dirty="0"/>
              <a:t> </a:t>
            </a:r>
            <a:r>
              <a:rPr lang="ru-RU" b="1" dirty="0" err="1"/>
              <a:t>процвітає</a:t>
            </a:r>
            <a:r>
              <a:rPr lang="ru-RU" b="1" dirty="0"/>
              <a:t> </a:t>
            </a:r>
            <a:r>
              <a:rPr lang="ru-RU" b="1" dirty="0" err="1"/>
              <a:t>пияцтво</a:t>
            </a:r>
            <a:r>
              <a:rPr lang="ru-RU" b="1" dirty="0"/>
              <a:t>, то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означає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в </a:t>
            </a:r>
            <a:r>
              <a:rPr lang="ru-RU" b="1" dirty="0" err="1"/>
              <a:t>ньому</a:t>
            </a:r>
            <a:r>
              <a:rPr lang="ru-RU" b="1" dirty="0"/>
              <a:t> не </a:t>
            </a:r>
            <a:r>
              <a:rPr lang="ru-RU" b="1" dirty="0" err="1"/>
              <a:t>цінуються</a:t>
            </a:r>
            <a:r>
              <a:rPr lang="ru-RU" b="1" dirty="0"/>
              <a:t> </a:t>
            </a:r>
            <a:r>
              <a:rPr lang="ru-RU" b="1" dirty="0" err="1"/>
              <a:t>кращі</a:t>
            </a:r>
            <a:r>
              <a:rPr lang="ru-RU" b="1" dirty="0"/>
              <a:t> </a:t>
            </a:r>
            <a:r>
              <a:rPr lang="ru-RU" b="1" dirty="0" err="1"/>
              <a:t>людські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"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Пияцтво в Росії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682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В "</a:t>
            </a:r>
            <a:r>
              <a:rPr lang="ru-RU" b="1" dirty="0" err="1"/>
              <a:t>Щоденнику</a:t>
            </a:r>
            <a:r>
              <a:rPr lang="ru-RU" b="1" dirty="0"/>
              <a:t> </a:t>
            </a:r>
            <a:r>
              <a:rPr lang="ru-RU" b="1" dirty="0" err="1"/>
              <a:t>письменника</a:t>
            </a:r>
            <a:r>
              <a:rPr lang="ru-RU" b="1" dirty="0"/>
              <a:t>" автор </a:t>
            </a:r>
            <a:r>
              <a:rPr lang="ru-RU" b="1" dirty="0" err="1"/>
              <a:t>звертає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 </a:t>
            </a:r>
            <a:r>
              <a:rPr lang="ru-RU" b="1" dirty="0" err="1"/>
              <a:t>пияцтво</a:t>
            </a:r>
            <a:r>
              <a:rPr lang="ru-RU" b="1" dirty="0"/>
              <a:t> </a:t>
            </a:r>
            <a:r>
              <a:rPr lang="ru-RU" b="1" dirty="0" err="1"/>
              <a:t>фабричних</a:t>
            </a:r>
            <a:r>
              <a:rPr lang="ru-RU" b="1" dirty="0"/>
              <a:t> </a:t>
            </a:r>
            <a:r>
              <a:rPr lang="ru-RU" b="1" dirty="0" err="1"/>
              <a:t>після</a:t>
            </a:r>
            <a:r>
              <a:rPr lang="ru-RU" b="1" dirty="0"/>
              <a:t> </a:t>
            </a:r>
            <a:r>
              <a:rPr lang="ru-RU" b="1" dirty="0" err="1"/>
              <a:t>скасування</a:t>
            </a:r>
            <a:r>
              <a:rPr lang="ru-RU" b="1" dirty="0"/>
              <a:t> </a:t>
            </a:r>
            <a:r>
              <a:rPr lang="ru-RU" b="1" dirty="0" err="1"/>
              <a:t>кріпосного</a:t>
            </a:r>
            <a:r>
              <a:rPr lang="ru-RU" b="1" dirty="0"/>
              <a:t> права: "Народ </a:t>
            </a:r>
            <a:r>
              <a:rPr lang="ru-RU" b="1" dirty="0" err="1"/>
              <a:t>закутий</a:t>
            </a:r>
            <a:r>
              <a:rPr lang="ru-RU" b="1" dirty="0"/>
              <a:t> і запив - </a:t>
            </a:r>
            <a:r>
              <a:rPr lang="ru-RU" b="1" dirty="0" err="1"/>
              <a:t>спочатку</a:t>
            </a:r>
            <a:r>
              <a:rPr lang="ru-RU" b="1" dirty="0"/>
              <a:t> з </a:t>
            </a:r>
            <a:r>
              <a:rPr lang="ru-RU" b="1" dirty="0" err="1"/>
              <a:t>радості</a:t>
            </a:r>
            <a:r>
              <a:rPr lang="ru-RU" b="1" dirty="0"/>
              <a:t>, а </a:t>
            </a:r>
            <a:r>
              <a:rPr lang="ru-RU" b="1" dirty="0" err="1"/>
              <a:t>потім</a:t>
            </a:r>
            <a:r>
              <a:rPr lang="ru-RU" b="1" dirty="0"/>
              <a:t> за </a:t>
            </a:r>
            <a:r>
              <a:rPr lang="ru-RU" b="1" dirty="0" err="1"/>
              <a:t>звичкою</a:t>
            </a:r>
            <a:r>
              <a:rPr lang="ru-RU" b="1" dirty="0"/>
              <a:t> ". </a:t>
            </a:r>
            <a:r>
              <a:rPr lang="ru-RU" b="1" dirty="0" err="1"/>
              <a:t>Достоєвський</a:t>
            </a:r>
            <a:r>
              <a:rPr lang="ru-RU" b="1" dirty="0"/>
              <a:t> </a:t>
            </a:r>
            <a:r>
              <a:rPr lang="ru-RU" b="1" dirty="0" err="1"/>
              <a:t>показує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і при "</a:t>
            </a:r>
            <a:r>
              <a:rPr lang="ru-RU" b="1" dirty="0" err="1"/>
              <a:t>переломі</a:t>
            </a:r>
            <a:r>
              <a:rPr lang="ru-RU" b="1" dirty="0"/>
              <a:t> </a:t>
            </a:r>
            <a:r>
              <a:rPr lang="ru-RU" b="1" dirty="0" err="1"/>
              <a:t>величезному</a:t>
            </a:r>
            <a:r>
              <a:rPr lang="ru-RU" b="1" dirty="0"/>
              <a:t> і </a:t>
            </a:r>
            <a:r>
              <a:rPr lang="ru-RU" b="1" dirty="0" err="1"/>
              <a:t>незвичайний</a:t>
            </a:r>
            <a:r>
              <a:rPr lang="ru-RU" b="1" dirty="0"/>
              <a:t>" не </a:t>
            </a:r>
            <a:r>
              <a:rPr lang="ru-RU" b="1" dirty="0" err="1"/>
              <a:t>всі</a:t>
            </a:r>
            <a:r>
              <a:rPr lang="ru-RU" b="1" dirty="0"/>
              <a:t> </a:t>
            </a:r>
            <a:r>
              <a:rPr lang="ru-RU" b="1" dirty="0" err="1"/>
              <a:t>проблеми</a:t>
            </a:r>
            <a:r>
              <a:rPr lang="ru-RU" b="1" dirty="0"/>
              <a:t> </a:t>
            </a:r>
            <a:r>
              <a:rPr lang="ru-RU" b="1" dirty="0" err="1"/>
              <a:t>вирішуються</a:t>
            </a:r>
            <a:r>
              <a:rPr lang="ru-RU" b="1" dirty="0"/>
              <a:t> </a:t>
            </a:r>
            <a:r>
              <a:rPr lang="ru-RU" b="1" dirty="0" err="1"/>
              <a:t>самі</a:t>
            </a:r>
            <a:r>
              <a:rPr lang="ru-RU" b="1" dirty="0"/>
              <a:t> собою. І </a:t>
            </a:r>
            <a:r>
              <a:rPr lang="ru-RU" b="1" dirty="0" err="1"/>
              <a:t>після</a:t>
            </a:r>
            <a:r>
              <a:rPr lang="ru-RU" b="1" dirty="0"/>
              <a:t> "перелому" </a:t>
            </a:r>
            <a:r>
              <a:rPr lang="ru-RU" b="1" dirty="0" err="1"/>
              <a:t>необхідна</a:t>
            </a:r>
            <a:r>
              <a:rPr lang="ru-RU" b="1" dirty="0"/>
              <a:t> правильна </a:t>
            </a:r>
            <a:r>
              <a:rPr lang="ru-RU" b="1" dirty="0" err="1"/>
              <a:t>орієнтація</a:t>
            </a:r>
            <a:r>
              <a:rPr lang="ru-RU" b="1" dirty="0"/>
              <a:t> людей. </a:t>
            </a:r>
            <a:r>
              <a:rPr lang="ru-RU" b="1" dirty="0" err="1"/>
              <a:t>Багато</a:t>
            </a:r>
            <a:r>
              <a:rPr lang="ru-RU" b="1" dirty="0"/>
              <a:t> </a:t>
            </a:r>
            <a:r>
              <a:rPr lang="ru-RU" b="1" dirty="0" err="1"/>
              <a:t>чого</a:t>
            </a:r>
            <a:r>
              <a:rPr lang="ru-RU" b="1" dirty="0"/>
              <a:t> тут </a:t>
            </a:r>
            <a:r>
              <a:rPr lang="ru-RU" b="1" dirty="0" err="1"/>
              <a:t>залежить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держави</a:t>
            </a:r>
            <a:r>
              <a:rPr lang="ru-RU" b="1" dirty="0"/>
              <a:t>. </a:t>
            </a:r>
            <a:r>
              <a:rPr lang="ru-RU" b="1" dirty="0" err="1"/>
              <a:t>Однак</a:t>
            </a:r>
            <a:r>
              <a:rPr lang="ru-RU" b="1" dirty="0"/>
              <a:t> держава </a:t>
            </a:r>
            <a:r>
              <a:rPr lang="ru-RU" b="1" dirty="0" err="1"/>
              <a:t>фактично</a:t>
            </a:r>
            <a:r>
              <a:rPr lang="ru-RU" b="1" dirty="0"/>
              <a:t> </a:t>
            </a:r>
            <a:r>
              <a:rPr lang="ru-RU" b="1" dirty="0" err="1"/>
              <a:t>заохочує</a:t>
            </a:r>
            <a:r>
              <a:rPr lang="ru-RU" b="1" dirty="0"/>
              <a:t> </a:t>
            </a:r>
            <a:r>
              <a:rPr lang="ru-RU" b="1" dirty="0" err="1"/>
              <a:t>пияцтво</a:t>
            </a:r>
            <a:r>
              <a:rPr lang="ru-RU" b="1" dirty="0"/>
              <a:t> і </a:t>
            </a:r>
            <a:r>
              <a:rPr lang="ru-RU" b="1" dirty="0" err="1"/>
              <a:t>зростання</a:t>
            </a:r>
            <a:r>
              <a:rPr lang="ru-RU" b="1" dirty="0"/>
              <a:t> числа </a:t>
            </a:r>
            <a:r>
              <a:rPr lang="ru-RU" b="1" dirty="0" err="1"/>
              <a:t>шинків</a:t>
            </a:r>
            <a:r>
              <a:rPr lang="ru-RU" b="1" dirty="0"/>
              <a:t>: "Мало не половину </a:t>
            </a:r>
            <a:r>
              <a:rPr lang="ru-RU" b="1" dirty="0" err="1"/>
              <a:t>теперішнього</a:t>
            </a:r>
            <a:r>
              <a:rPr lang="ru-RU" b="1" dirty="0"/>
              <a:t> бюджету </a:t>
            </a:r>
            <a:r>
              <a:rPr lang="ru-RU" b="1" dirty="0" err="1"/>
              <a:t>нашого</a:t>
            </a:r>
            <a:r>
              <a:rPr lang="ru-RU" b="1" dirty="0"/>
              <a:t> </a:t>
            </a:r>
            <a:r>
              <a:rPr lang="ru-RU" b="1" dirty="0" err="1"/>
              <a:t>оплачує</a:t>
            </a:r>
            <a:r>
              <a:rPr lang="ru-RU" b="1" dirty="0"/>
              <a:t> </a:t>
            </a:r>
            <a:r>
              <a:rPr lang="ru-RU" b="1" dirty="0" err="1"/>
              <a:t>горілка</a:t>
            </a:r>
            <a:r>
              <a:rPr lang="ru-RU" b="1" dirty="0"/>
              <a:t>, </a:t>
            </a:r>
            <a:r>
              <a:rPr lang="ru-RU" b="1" dirty="0" err="1"/>
              <a:t>тобто</a:t>
            </a:r>
            <a:r>
              <a:rPr lang="ru-RU" b="1" dirty="0"/>
              <a:t> </a:t>
            </a:r>
            <a:r>
              <a:rPr lang="ru-RU" b="1" dirty="0" err="1"/>
              <a:t>по-теперішньому</a:t>
            </a:r>
            <a:r>
              <a:rPr lang="ru-RU" b="1" dirty="0"/>
              <a:t> </a:t>
            </a:r>
            <a:r>
              <a:rPr lang="ru-RU" b="1" dirty="0" err="1"/>
              <a:t>народне</a:t>
            </a:r>
            <a:r>
              <a:rPr lang="ru-RU" b="1" dirty="0"/>
              <a:t> </a:t>
            </a:r>
            <a:r>
              <a:rPr lang="ru-RU" b="1" dirty="0" err="1"/>
              <a:t>пияцтво</a:t>
            </a:r>
            <a:r>
              <a:rPr lang="ru-RU" b="1" dirty="0"/>
              <a:t> та </a:t>
            </a:r>
            <a:r>
              <a:rPr lang="ru-RU" b="1" dirty="0" err="1"/>
              <a:t>народний</a:t>
            </a:r>
            <a:r>
              <a:rPr lang="ru-RU" b="1" dirty="0"/>
              <a:t> </a:t>
            </a:r>
            <a:r>
              <a:rPr lang="ru-RU" b="1" dirty="0" err="1"/>
              <a:t>розпусту</a:t>
            </a:r>
            <a:r>
              <a:rPr lang="ru-RU" b="1" dirty="0"/>
              <a:t>, - </a:t>
            </a:r>
            <a:r>
              <a:rPr lang="ru-RU" b="1" dirty="0" err="1"/>
              <a:t>отже</a:t>
            </a:r>
            <a:r>
              <a:rPr lang="ru-RU" b="1" dirty="0"/>
              <a:t> вся народна </a:t>
            </a:r>
            <a:r>
              <a:rPr lang="ru-RU" b="1" dirty="0" err="1"/>
              <a:t>майбуття</a:t>
            </a:r>
            <a:r>
              <a:rPr lang="ru-RU" b="1" dirty="0"/>
              <a:t>. Ми, так </a:t>
            </a:r>
            <a:r>
              <a:rPr lang="ru-RU" b="1" dirty="0" err="1"/>
              <a:t>би</a:t>
            </a:r>
            <a:r>
              <a:rPr lang="ru-RU" b="1" dirty="0"/>
              <a:t> </a:t>
            </a:r>
            <a:r>
              <a:rPr lang="ru-RU" b="1" dirty="0" err="1"/>
              <a:t>мовити</a:t>
            </a:r>
            <a:r>
              <a:rPr lang="ru-RU" b="1" dirty="0"/>
              <a:t>, </a:t>
            </a:r>
            <a:r>
              <a:rPr lang="ru-RU" b="1" dirty="0" err="1"/>
              <a:t>майбутнім</a:t>
            </a:r>
            <a:r>
              <a:rPr lang="ru-RU" b="1" dirty="0"/>
              <a:t> </a:t>
            </a:r>
            <a:r>
              <a:rPr lang="ru-RU" b="1" dirty="0" err="1"/>
              <a:t>нашої</a:t>
            </a:r>
            <a:r>
              <a:rPr lang="ru-RU" b="1" dirty="0"/>
              <a:t> платимо за наш </a:t>
            </a:r>
            <a:r>
              <a:rPr lang="ru-RU" b="1" dirty="0" err="1"/>
              <a:t>величавий</a:t>
            </a:r>
            <a:r>
              <a:rPr lang="ru-RU" b="1" dirty="0"/>
              <a:t> бюджет </a:t>
            </a:r>
            <a:r>
              <a:rPr lang="ru-RU" b="1" dirty="0" err="1"/>
              <a:t>європейської</a:t>
            </a:r>
            <a:r>
              <a:rPr lang="ru-RU" b="1" dirty="0"/>
              <a:t> </a:t>
            </a:r>
            <a:r>
              <a:rPr lang="ru-RU" b="1" dirty="0" err="1"/>
              <a:t>держави</a:t>
            </a:r>
            <a:r>
              <a:rPr lang="ru-RU" b="1" dirty="0"/>
              <a:t>. Ми </a:t>
            </a:r>
            <a:r>
              <a:rPr lang="ru-RU" b="1" dirty="0" err="1"/>
              <a:t>підтинає</a:t>
            </a:r>
            <a:r>
              <a:rPr lang="ru-RU" b="1" dirty="0"/>
              <a:t> дерево в самому </a:t>
            </a:r>
            <a:r>
              <a:rPr lang="ru-RU" b="1" dirty="0" err="1"/>
              <a:t>корені</a:t>
            </a:r>
            <a:r>
              <a:rPr lang="ru-RU" b="1" dirty="0"/>
              <a:t>, </a:t>
            </a:r>
            <a:r>
              <a:rPr lang="ru-RU" b="1" dirty="0" err="1"/>
              <a:t>щоб</a:t>
            </a:r>
            <a:r>
              <a:rPr lang="ru-RU" b="1" dirty="0"/>
              <a:t> </a:t>
            </a:r>
            <a:r>
              <a:rPr lang="ru-RU" b="1" dirty="0" err="1"/>
              <a:t>дістати</a:t>
            </a:r>
            <a:r>
              <a:rPr lang="ru-RU" b="1" dirty="0"/>
              <a:t> </a:t>
            </a:r>
            <a:r>
              <a:rPr lang="ru-RU" b="1" dirty="0" err="1"/>
              <a:t>скоріше</a:t>
            </a:r>
            <a:r>
              <a:rPr lang="ru-RU" b="1" dirty="0"/>
              <a:t> </a:t>
            </a:r>
            <a:r>
              <a:rPr lang="ru-RU" b="1" dirty="0" err="1"/>
              <a:t>плід</a:t>
            </a:r>
            <a:r>
              <a:rPr lang="ru-RU" b="1" dirty="0"/>
              <a:t> ".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Пияцтво в Росії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922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 err="1"/>
              <a:t>Достоєвський</a:t>
            </a:r>
            <a:r>
              <a:rPr lang="ru-RU" b="1" dirty="0"/>
              <a:t> </a:t>
            </a:r>
            <a:r>
              <a:rPr lang="ru-RU" b="1" dirty="0" err="1"/>
              <a:t>показує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відбувається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невміння</a:t>
            </a:r>
            <a:r>
              <a:rPr lang="ru-RU" b="1" dirty="0"/>
              <a:t> вести </a:t>
            </a:r>
            <a:r>
              <a:rPr lang="ru-RU" b="1" dirty="0" err="1"/>
              <a:t>господарство</a:t>
            </a:r>
            <a:r>
              <a:rPr lang="ru-RU" b="1" dirty="0"/>
              <a:t> </a:t>
            </a:r>
            <a:r>
              <a:rPr lang="ru-RU" b="1" dirty="0" err="1"/>
              <a:t>країни</a:t>
            </a:r>
            <a:r>
              <a:rPr lang="ru-RU" b="1" dirty="0"/>
              <a:t>. </a:t>
            </a:r>
            <a:r>
              <a:rPr lang="ru-RU" b="1" dirty="0" err="1"/>
              <a:t>Трапся</a:t>
            </a:r>
            <a:r>
              <a:rPr lang="ru-RU" b="1" dirty="0"/>
              <a:t> чудо, - люди все разом </a:t>
            </a:r>
            <a:r>
              <a:rPr lang="ru-RU" b="1" dirty="0" err="1"/>
              <a:t>перестануть</a:t>
            </a:r>
            <a:r>
              <a:rPr lang="ru-RU" b="1" dirty="0"/>
              <a:t> </a:t>
            </a:r>
            <a:r>
              <a:rPr lang="ru-RU" b="1" dirty="0" err="1"/>
              <a:t>пити</a:t>
            </a:r>
            <a:r>
              <a:rPr lang="ru-RU" b="1" dirty="0"/>
              <a:t>, - </a:t>
            </a:r>
            <a:r>
              <a:rPr lang="ru-RU" b="1" dirty="0" err="1"/>
              <a:t>державі</a:t>
            </a:r>
            <a:r>
              <a:rPr lang="ru-RU" b="1" dirty="0"/>
              <a:t> </a:t>
            </a:r>
            <a:r>
              <a:rPr lang="ru-RU" b="1" dirty="0" err="1"/>
              <a:t>довелося</a:t>
            </a:r>
            <a:r>
              <a:rPr lang="ru-RU" b="1" dirty="0"/>
              <a:t> б </a:t>
            </a:r>
            <a:r>
              <a:rPr lang="ru-RU" b="1" dirty="0" err="1"/>
              <a:t>вибирати</a:t>
            </a:r>
            <a:r>
              <a:rPr lang="ru-RU" b="1" dirty="0"/>
              <a:t>: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змусити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пити</a:t>
            </a:r>
            <a:r>
              <a:rPr lang="ru-RU" b="1" dirty="0"/>
              <a:t> силою, </a:t>
            </a:r>
            <a:r>
              <a:rPr lang="ru-RU" b="1" dirty="0" err="1"/>
              <a:t>або</a:t>
            </a:r>
            <a:r>
              <a:rPr lang="ru-RU" b="1" dirty="0"/>
              <a:t> - </a:t>
            </a:r>
            <a:r>
              <a:rPr lang="ru-RU" b="1" dirty="0" err="1"/>
              <a:t>фінансовий</a:t>
            </a:r>
            <a:r>
              <a:rPr lang="ru-RU" b="1" dirty="0"/>
              <a:t> крах. </a:t>
            </a:r>
            <a:r>
              <a:rPr lang="ru-RU" b="1" dirty="0" err="1"/>
              <a:t>По-Достоєвським</a:t>
            </a:r>
            <a:r>
              <a:rPr lang="ru-RU" b="1" dirty="0"/>
              <a:t> причина </a:t>
            </a:r>
            <a:r>
              <a:rPr lang="ru-RU" b="1" dirty="0" err="1"/>
              <a:t>пияцтва</a:t>
            </a:r>
            <a:r>
              <a:rPr lang="ru-RU" b="1" dirty="0"/>
              <a:t> </a:t>
            </a:r>
            <a:r>
              <a:rPr lang="ru-RU" b="1" dirty="0" err="1"/>
              <a:t>соціальна</a:t>
            </a:r>
            <a:r>
              <a:rPr lang="ru-RU" b="1" dirty="0"/>
              <a:t>. </a:t>
            </a:r>
            <a:r>
              <a:rPr lang="ru-RU" b="1" dirty="0" err="1"/>
              <a:t>Якщо</a:t>
            </a:r>
            <a:r>
              <a:rPr lang="ru-RU" b="1" dirty="0"/>
              <a:t> держава </a:t>
            </a:r>
            <a:r>
              <a:rPr lang="ru-RU" b="1" dirty="0" err="1"/>
              <a:t>відмовляється</a:t>
            </a:r>
            <a:r>
              <a:rPr lang="ru-RU" b="1" dirty="0"/>
              <a:t> </a:t>
            </a:r>
            <a:r>
              <a:rPr lang="ru-RU" b="1" dirty="0" err="1"/>
              <a:t>дбати</a:t>
            </a:r>
            <a:r>
              <a:rPr lang="ru-RU" b="1" dirty="0"/>
              <a:t> про </a:t>
            </a:r>
            <a:r>
              <a:rPr lang="ru-RU" b="1" dirty="0" err="1"/>
              <a:t>майбутнє</a:t>
            </a:r>
            <a:r>
              <a:rPr lang="ru-RU" b="1" dirty="0"/>
              <a:t> народу, про </a:t>
            </a:r>
            <a:r>
              <a:rPr lang="ru-RU" b="1" dirty="0" err="1"/>
              <a:t>нього</a:t>
            </a:r>
            <a:r>
              <a:rPr lang="ru-RU" b="1" dirty="0"/>
              <a:t> буде </a:t>
            </a:r>
            <a:r>
              <a:rPr lang="ru-RU" b="1" dirty="0" err="1"/>
              <a:t>думати</a:t>
            </a:r>
            <a:r>
              <a:rPr lang="ru-RU" b="1" dirty="0"/>
              <a:t> художник: "</a:t>
            </a:r>
            <a:r>
              <a:rPr lang="ru-RU" b="1" dirty="0" err="1"/>
              <a:t>Пияцтво</a:t>
            </a:r>
            <a:r>
              <a:rPr lang="ru-RU" b="1" dirty="0"/>
              <a:t>. Нехай </a:t>
            </a:r>
            <a:r>
              <a:rPr lang="ru-RU" b="1" dirty="0" err="1"/>
              <a:t>йому</a:t>
            </a:r>
            <a:r>
              <a:rPr lang="ru-RU" b="1" dirty="0"/>
              <a:t> </a:t>
            </a:r>
            <a:r>
              <a:rPr lang="ru-RU" b="1" dirty="0" err="1"/>
              <a:t>ті</a:t>
            </a:r>
            <a:r>
              <a:rPr lang="ru-RU" b="1" dirty="0"/>
              <a:t> </a:t>
            </a:r>
            <a:r>
              <a:rPr lang="ru-RU" b="1" dirty="0" err="1"/>
              <a:t>радіють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кажуть</a:t>
            </a:r>
            <a:r>
              <a:rPr lang="ru-RU" b="1" dirty="0"/>
              <a:t>: </a:t>
            </a:r>
            <a:r>
              <a:rPr lang="ru-RU" b="1" dirty="0" err="1"/>
              <a:t>чим</a:t>
            </a:r>
            <a:r>
              <a:rPr lang="ru-RU" b="1" dirty="0"/>
              <a:t> </a:t>
            </a:r>
            <a:r>
              <a:rPr lang="ru-RU" b="1" dirty="0" err="1"/>
              <a:t>гірше</a:t>
            </a:r>
            <a:r>
              <a:rPr lang="ru-RU" b="1" dirty="0"/>
              <a:t>, </a:t>
            </a:r>
            <a:r>
              <a:rPr lang="ru-RU" b="1" dirty="0" err="1"/>
              <a:t>тим</a:t>
            </a:r>
            <a:r>
              <a:rPr lang="ru-RU" b="1" dirty="0"/>
              <a:t> </a:t>
            </a:r>
            <a:r>
              <a:rPr lang="ru-RU" b="1" dirty="0" err="1"/>
              <a:t>краще</a:t>
            </a:r>
            <a:r>
              <a:rPr lang="ru-RU" b="1" dirty="0"/>
              <a:t>. Таких </a:t>
            </a:r>
            <a:r>
              <a:rPr lang="ru-RU" b="1" dirty="0" err="1"/>
              <a:t>тепер</a:t>
            </a:r>
            <a:r>
              <a:rPr lang="ru-RU" b="1" dirty="0"/>
              <a:t> </a:t>
            </a:r>
            <a:r>
              <a:rPr lang="ru-RU" b="1" dirty="0" err="1"/>
              <a:t>багато</a:t>
            </a:r>
            <a:r>
              <a:rPr lang="ru-RU" b="1" dirty="0"/>
              <a:t>. Ми ж не </a:t>
            </a:r>
            <a:r>
              <a:rPr lang="ru-RU" b="1" dirty="0" err="1"/>
              <a:t>можемо</a:t>
            </a:r>
            <a:r>
              <a:rPr lang="ru-RU" b="1" dirty="0"/>
              <a:t> без горя </a:t>
            </a:r>
            <a:r>
              <a:rPr lang="ru-RU" b="1" dirty="0" err="1"/>
              <a:t>бачити</a:t>
            </a:r>
            <a:r>
              <a:rPr lang="ru-RU" b="1" dirty="0"/>
              <a:t> </a:t>
            </a:r>
            <a:r>
              <a:rPr lang="ru-RU" b="1" dirty="0" err="1"/>
              <a:t>отруєними</a:t>
            </a:r>
            <a:r>
              <a:rPr lang="ru-RU" b="1" dirty="0"/>
              <a:t> </a:t>
            </a:r>
            <a:r>
              <a:rPr lang="ru-RU" b="1" dirty="0" err="1"/>
              <a:t>коріння</a:t>
            </a:r>
            <a:r>
              <a:rPr lang="ru-RU" b="1" dirty="0"/>
              <a:t> </a:t>
            </a:r>
            <a:r>
              <a:rPr lang="ru-RU" b="1" dirty="0" err="1"/>
              <a:t>народної</a:t>
            </a:r>
            <a:r>
              <a:rPr lang="ru-RU" b="1" dirty="0"/>
              <a:t> </a:t>
            </a:r>
            <a:r>
              <a:rPr lang="ru-RU" b="1" dirty="0" err="1"/>
              <a:t>сили</a:t>
            </a:r>
            <a:r>
              <a:rPr lang="ru-RU" b="1" dirty="0"/>
              <a:t> ". </a:t>
            </a:r>
            <a:r>
              <a:rPr lang="ru-RU" b="1" dirty="0" err="1"/>
              <a:t>Ця</a:t>
            </a:r>
            <a:r>
              <a:rPr lang="ru-RU" b="1" dirty="0"/>
              <a:t> </a:t>
            </a:r>
            <a:r>
              <a:rPr lang="ru-RU" b="1" dirty="0" err="1"/>
              <a:t>запис</a:t>
            </a:r>
            <a:r>
              <a:rPr lang="ru-RU" b="1" dirty="0"/>
              <a:t> </a:t>
            </a:r>
            <a:r>
              <a:rPr lang="ru-RU" b="1" dirty="0" err="1"/>
              <a:t>був</a:t>
            </a:r>
            <a:r>
              <a:rPr lang="ru-RU" b="1" dirty="0"/>
              <a:t> </a:t>
            </a:r>
            <a:r>
              <a:rPr lang="ru-RU" b="1" dirty="0" err="1"/>
              <a:t>зроблений</a:t>
            </a:r>
            <a:r>
              <a:rPr lang="ru-RU" b="1" dirty="0"/>
              <a:t> </a:t>
            </a:r>
            <a:r>
              <a:rPr lang="ru-RU" b="1" dirty="0" err="1"/>
              <a:t>Достоєвським</a:t>
            </a:r>
            <a:r>
              <a:rPr lang="ru-RU" b="1" dirty="0"/>
              <a:t> в </a:t>
            </a:r>
            <a:r>
              <a:rPr lang="ru-RU" b="1" dirty="0" err="1"/>
              <a:t>чернетках</a:t>
            </a:r>
            <a:r>
              <a:rPr lang="ru-RU" b="1" dirty="0"/>
              <a:t>, а </a:t>
            </a:r>
            <a:r>
              <a:rPr lang="ru-RU" b="1" dirty="0" err="1"/>
              <a:t>по-суті</a:t>
            </a:r>
            <a:r>
              <a:rPr lang="ru-RU" b="1" dirty="0"/>
              <a:t> </a:t>
            </a:r>
            <a:r>
              <a:rPr lang="ru-RU" b="1" dirty="0" err="1"/>
              <a:t>ця</a:t>
            </a:r>
            <a:r>
              <a:rPr lang="ru-RU" b="1" dirty="0"/>
              <a:t> думка </a:t>
            </a:r>
            <a:r>
              <a:rPr lang="ru-RU" b="1" dirty="0" err="1"/>
              <a:t>викладена</a:t>
            </a:r>
            <a:r>
              <a:rPr lang="ru-RU" b="1" dirty="0"/>
              <a:t> в "</a:t>
            </a:r>
            <a:r>
              <a:rPr lang="ru-RU" b="1" dirty="0" err="1"/>
              <a:t>Щоденнику</a:t>
            </a:r>
            <a:r>
              <a:rPr lang="ru-RU" b="1" dirty="0"/>
              <a:t> </a:t>
            </a:r>
            <a:r>
              <a:rPr lang="ru-RU" b="1" dirty="0" err="1"/>
              <a:t>письменника</a:t>
            </a:r>
            <a:r>
              <a:rPr lang="ru-RU" b="1" dirty="0"/>
              <a:t> ":" </a:t>
            </a:r>
            <a:r>
              <a:rPr lang="ru-RU" b="1" dirty="0" err="1"/>
              <a:t>Адже</a:t>
            </a:r>
            <a:r>
              <a:rPr lang="ru-RU" b="1" dirty="0"/>
              <a:t> </a:t>
            </a:r>
            <a:r>
              <a:rPr lang="ru-RU" b="1" dirty="0" err="1"/>
              <a:t>вичерпується</a:t>
            </a:r>
            <a:r>
              <a:rPr lang="ru-RU" b="1" dirty="0"/>
              <a:t> народна сила, </a:t>
            </a:r>
            <a:r>
              <a:rPr lang="ru-RU" b="1" dirty="0" err="1"/>
              <a:t>глухне</a:t>
            </a:r>
            <a:r>
              <a:rPr lang="ru-RU" b="1" dirty="0"/>
              <a:t> </a:t>
            </a:r>
            <a:r>
              <a:rPr lang="ru-RU" b="1" dirty="0" err="1"/>
              <a:t>джерело</a:t>
            </a:r>
            <a:r>
              <a:rPr lang="ru-RU" b="1" dirty="0"/>
              <a:t> </a:t>
            </a:r>
            <a:r>
              <a:rPr lang="ru-RU" b="1" dirty="0" err="1"/>
              <a:t>майбутніх</a:t>
            </a:r>
            <a:r>
              <a:rPr lang="ru-RU" b="1" dirty="0"/>
              <a:t> </a:t>
            </a:r>
            <a:r>
              <a:rPr lang="ru-RU" b="1" dirty="0" err="1"/>
              <a:t>багатств</a:t>
            </a:r>
            <a:r>
              <a:rPr lang="ru-RU" b="1" dirty="0"/>
              <a:t>, </a:t>
            </a:r>
            <a:r>
              <a:rPr lang="ru-RU" b="1" dirty="0" err="1"/>
              <a:t>блідне</a:t>
            </a:r>
            <a:r>
              <a:rPr lang="ru-RU" b="1" dirty="0"/>
              <a:t> </a:t>
            </a:r>
            <a:r>
              <a:rPr lang="ru-RU" b="1" dirty="0" err="1"/>
              <a:t>розум</a:t>
            </a:r>
            <a:r>
              <a:rPr lang="ru-RU" b="1" dirty="0"/>
              <a:t> і </a:t>
            </a:r>
            <a:r>
              <a:rPr lang="ru-RU" b="1" dirty="0" err="1"/>
              <a:t>розвиток</a:t>
            </a:r>
            <a:r>
              <a:rPr lang="ru-RU" b="1" dirty="0"/>
              <a:t>, - і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винесуть</a:t>
            </a:r>
            <a:r>
              <a:rPr lang="ru-RU" b="1" dirty="0"/>
              <a:t> в </a:t>
            </a:r>
            <a:r>
              <a:rPr lang="ru-RU" b="1" dirty="0" err="1"/>
              <a:t>голові</a:t>
            </a:r>
            <a:r>
              <a:rPr lang="ru-RU" b="1" dirty="0"/>
              <a:t> і в </a:t>
            </a:r>
            <a:r>
              <a:rPr lang="ru-RU" b="1" dirty="0" err="1"/>
              <a:t>серці</a:t>
            </a:r>
            <a:r>
              <a:rPr lang="ru-RU" b="1" dirty="0"/>
              <a:t> </a:t>
            </a:r>
            <a:r>
              <a:rPr lang="ru-RU" b="1" dirty="0" err="1"/>
              <a:t>своєму</a:t>
            </a:r>
            <a:r>
              <a:rPr lang="ru-RU" b="1" dirty="0"/>
              <a:t> </a:t>
            </a:r>
            <a:r>
              <a:rPr lang="ru-RU" b="1" dirty="0" err="1"/>
              <a:t>сучасні</a:t>
            </a:r>
            <a:r>
              <a:rPr lang="ru-RU" b="1" dirty="0"/>
              <a:t> </a:t>
            </a:r>
            <a:r>
              <a:rPr lang="ru-RU" b="1" dirty="0" err="1"/>
              <a:t>діти</a:t>
            </a:r>
            <a:r>
              <a:rPr lang="ru-RU" b="1" dirty="0"/>
              <a:t> народу, </a:t>
            </a:r>
            <a:r>
              <a:rPr lang="ru-RU" b="1" dirty="0" err="1"/>
              <a:t>взросшіе</a:t>
            </a:r>
            <a:r>
              <a:rPr lang="ru-RU" b="1" dirty="0"/>
              <a:t> в скверне </a:t>
            </a:r>
            <a:r>
              <a:rPr lang="ru-RU" b="1" dirty="0" err="1"/>
              <a:t>батьків</a:t>
            </a:r>
            <a:r>
              <a:rPr lang="ru-RU" b="1" dirty="0"/>
              <a:t> </a:t>
            </a:r>
            <a:r>
              <a:rPr lang="ru-RU" b="1" dirty="0" err="1"/>
              <a:t>своїх</a:t>
            </a:r>
            <a:r>
              <a:rPr lang="ru-RU" b="1" dirty="0"/>
              <a:t> ".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Пияцтво в Росії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605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В </a:t>
            </a:r>
            <a:r>
              <a:rPr lang="ru-RU" b="1" dirty="0" err="1"/>
              <a:t>державі</a:t>
            </a:r>
            <a:r>
              <a:rPr lang="ru-RU" b="1" dirty="0"/>
              <a:t> </a:t>
            </a:r>
            <a:r>
              <a:rPr lang="ru-RU" b="1" dirty="0" err="1"/>
              <a:t>бачив</a:t>
            </a:r>
            <a:r>
              <a:rPr lang="ru-RU" b="1" dirty="0"/>
              <a:t> </a:t>
            </a:r>
            <a:r>
              <a:rPr lang="ru-RU" b="1" dirty="0" err="1"/>
              <a:t>Достоєвський</a:t>
            </a:r>
            <a:r>
              <a:rPr lang="ru-RU" b="1" dirty="0"/>
              <a:t> </a:t>
            </a:r>
            <a:r>
              <a:rPr lang="ru-RU" b="1" dirty="0" err="1"/>
              <a:t>розсадник</a:t>
            </a:r>
            <a:r>
              <a:rPr lang="ru-RU" b="1" dirty="0"/>
              <a:t> </a:t>
            </a:r>
            <a:r>
              <a:rPr lang="ru-RU" b="1" dirty="0" err="1"/>
              <a:t>алкоголізму</a:t>
            </a:r>
            <a:r>
              <a:rPr lang="ru-RU" b="1" dirty="0"/>
              <a:t> і у </a:t>
            </a:r>
            <a:r>
              <a:rPr lang="ru-RU" b="1" dirty="0" err="1"/>
              <a:t>варіанті</a:t>
            </a:r>
            <a:r>
              <a:rPr lang="ru-RU" b="1" dirty="0"/>
              <a:t>, </a:t>
            </a:r>
            <a:r>
              <a:rPr lang="ru-RU" b="1" dirty="0" err="1"/>
              <a:t>викладеному</a:t>
            </a:r>
            <a:r>
              <a:rPr lang="ru-RU" b="1" dirty="0"/>
              <a:t> </a:t>
            </a:r>
            <a:r>
              <a:rPr lang="ru-RU" b="1" dirty="0" err="1"/>
              <a:t>Краєвського</a:t>
            </a:r>
            <a:r>
              <a:rPr lang="ru-RU" b="1" dirty="0"/>
              <a:t>, </a:t>
            </a:r>
            <a:r>
              <a:rPr lang="ru-RU" b="1" dirty="0" err="1"/>
              <a:t>хотів</a:t>
            </a:r>
            <a:r>
              <a:rPr lang="ru-RU" b="1" dirty="0"/>
              <a:t> </a:t>
            </a:r>
            <a:r>
              <a:rPr lang="ru-RU" b="1" dirty="0" err="1"/>
              <a:t>розповісти</a:t>
            </a:r>
            <a:r>
              <a:rPr lang="ru-RU" b="1" dirty="0"/>
              <a:t> про те,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суспільство</a:t>
            </a:r>
            <a:r>
              <a:rPr lang="ru-RU" b="1" dirty="0"/>
              <a:t>, де </a:t>
            </a:r>
            <a:r>
              <a:rPr lang="ru-RU" b="1" dirty="0" err="1"/>
              <a:t>процвітає</a:t>
            </a:r>
            <a:r>
              <a:rPr lang="ru-RU" b="1" dirty="0"/>
              <a:t> </a:t>
            </a:r>
            <a:r>
              <a:rPr lang="ru-RU" b="1" dirty="0" err="1"/>
              <a:t>пияцтво</a:t>
            </a:r>
            <a:r>
              <a:rPr lang="ru-RU" b="1" dirty="0"/>
              <a:t>, а </a:t>
            </a:r>
            <a:r>
              <a:rPr lang="ru-RU" b="1" dirty="0" err="1"/>
              <a:t>ставлення</a:t>
            </a:r>
            <a:r>
              <a:rPr lang="ru-RU" b="1" dirty="0"/>
              <a:t> до </a:t>
            </a:r>
            <a:r>
              <a:rPr lang="ru-RU" b="1" dirty="0" err="1"/>
              <a:t>нього</a:t>
            </a:r>
            <a:r>
              <a:rPr lang="ru-RU" b="1" dirty="0"/>
              <a:t> </a:t>
            </a:r>
            <a:r>
              <a:rPr lang="ru-RU" b="1" dirty="0" err="1"/>
              <a:t>поблажливе</a:t>
            </a:r>
            <a:r>
              <a:rPr lang="ru-RU" b="1" dirty="0"/>
              <a:t>, </a:t>
            </a:r>
            <a:r>
              <a:rPr lang="ru-RU" b="1" dirty="0" err="1"/>
              <a:t>приречена</a:t>
            </a:r>
            <a:r>
              <a:rPr lang="ru-RU" b="1" dirty="0"/>
              <a:t> на </a:t>
            </a:r>
            <a:r>
              <a:rPr lang="ru-RU" b="1" dirty="0" err="1"/>
              <a:t>виродження</a:t>
            </a:r>
            <a:r>
              <a:rPr lang="ru-RU" b="1" dirty="0"/>
              <a:t>.</a:t>
            </a:r>
          </a:p>
          <a:p>
            <a:pPr marL="0" indent="0" algn="just">
              <a:buNone/>
            </a:pPr>
            <a:r>
              <a:rPr lang="ru-RU" b="1" dirty="0" smtClean="0"/>
              <a:t>На </a:t>
            </a:r>
            <a:r>
              <a:rPr lang="ru-RU" b="1" dirty="0"/>
              <a:t>жаль, редактор "</a:t>
            </a:r>
            <a:r>
              <a:rPr lang="ru-RU" b="1" dirty="0" err="1"/>
              <a:t>Вітчизняних</a:t>
            </a:r>
            <a:r>
              <a:rPr lang="ru-RU" b="1" dirty="0"/>
              <a:t> записок" не </a:t>
            </a:r>
            <a:r>
              <a:rPr lang="ru-RU" b="1" dirty="0" err="1"/>
              <a:t>був</a:t>
            </a:r>
            <a:r>
              <a:rPr lang="ru-RU" b="1" dirty="0"/>
              <a:t> таким </a:t>
            </a:r>
            <a:r>
              <a:rPr lang="ru-RU" b="1" dirty="0" err="1"/>
              <a:t>далекоглядним</a:t>
            </a:r>
            <a:r>
              <a:rPr lang="ru-RU" b="1" dirty="0"/>
              <a:t>, як </a:t>
            </a:r>
            <a:r>
              <a:rPr lang="ru-RU" b="1" dirty="0" err="1"/>
              <a:t>Достоєвський</a:t>
            </a:r>
            <a:r>
              <a:rPr lang="ru-RU" b="1" dirty="0"/>
              <a:t>, у </a:t>
            </a:r>
            <a:r>
              <a:rPr lang="ru-RU" b="1" dirty="0" err="1"/>
              <a:t>визначенні</a:t>
            </a:r>
            <a:r>
              <a:rPr lang="ru-RU" b="1" dirty="0"/>
              <a:t> причин </a:t>
            </a:r>
            <a:r>
              <a:rPr lang="ru-RU" b="1" dirty="0" err="1"/>
              <a:t>деградації</a:t>
            </a:r>
            <a:r>
              <a:rPr lang="ru-RU" b="1" dirty="0"/>
              <a:t> </a:t>
            </a:r>
            <a:r>
              <a:rPr lang="ru-RU" b="1" dirty="0" err="1"/>
              <a:t>російського</a:t>
            </a:r>
            <a:r>
              <a:rPr lang="ru-RU" b="1" dirty="0"/>
              <a:t> </a:t>
            </a:r>
            <a:r>
              <a:rPr lang="ru-RU" b="1" dirty="0" err="1"/>
              <a:t>менталітету</a:t>
            </a:r>
            <a:r>
              <a:rPr lang="ru-RU" b="1" dirty="0"/>
              <a:t> і </a:t>
            </a:r>
            <a:r>
              <a:rPr lang="ru-RU" b="1" dirty="0" err="1"/>
              <a:t>відмовився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пропозиції</a:t>
            </a:r>
            <a:r>
              <a:rPr lang="ru-RU" b="1" dirty="0"/>
              <a:t> </a:t>
            </a:r>
            <a:r>
              <a:rPr lang="ru-RU" b="1" dirty="0" err="1"/>
              <a:t>письменника</a:t>
            </a:r>
            <a:r>
              <a:rPr lang="ru-RU" b="1" dirty="0"/>
              <a:t>. </a:t>
            </a:r>
            <a:r>
              <a:rPr lang="ru-RU" b="1" dirty="0" err="1"/>
              <a:t>Задум</a:t>
            </a:r>
            <a:r>
              <a:rPr lang="ru-RU" b="1" dirty="0"/>
              <a:t> "</a:t>
            </a:r>
            <a:r>
              <a:rPr lang="ru-RU" b="1" dirty="0" err="1"/>
              <a:t>п'яненький</a:t>
            </a:r>
            <a:r>
              <a:rPr lang="ru-RU" b="1" dirty="0"/>
              <a:t>" </a:t>
            </a:r>
            <a:r>
              <a:rPr lang="ru-RU" b="1" dirty="0" err="1"/>
              <a:t>залишився</a:t>
            </a:r>
            <a:r>
              <a:rPr lang="ru-RU" b="1" dirty="0"/>
              <a:t> </a:t>
            </a:r>
            <a:r>
              <a:rPr lang="ru-RU" b="1" dirty="0" err="1"/>
              <a:t>нездійсненим</a:t>
            </a:r>
            <a:r>
              <a:rPr lang="ru-RU" b="1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Пияцтво в Росії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15695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/>
              <a:t>У </a:t>
            </a:r>
            <a:r>
              <a:rPr lang="ru-RU" sz="2000" b="1" dirty="0" err="1"/>
              <a:t>другій</a:t>
            </a:r>
            <a:r>
              <a:rPr lang="ru-RU" sz="2000" b="1" dirty="0"/>
              <a:t> </a:t>
            </a:r>
            <a:r>
              <a:rPr lang="ru-RU" sz="2000" b="1" dirty="0" err="1"/>
              <a:t>половині</a:t>
            </a:r>
            <a:r>
              <a:rPr lang="ru-RU" sz="2000" b="1" dirty="0"/>
              <a:t> 1865 </a:t>
            </a:r>
            <a:r>
              <a:rPr lang="ru-RU" sz="2000" b="1" dirty="0" err="1"/>
              <a:t>Достоєвський</a:t>
            </a:r>
            <a:r>
              <a:rPr lang="ru-RU" sz="2000" b="1" dirty="0"/>
              <a:t> </a:t>
            </a:r>
            <a:r>
              <a:rPr lang="ru-RU" sz="2000" b="1" dirty="0" err="1"/>
              <a:t>взявся</a:t>
            </a:r>
            <a:r>
              <a:rPr lang="ru-RU" sz="2000" b="1" dirty="0"/>
              <a:t> до </a:t>
            </a:r>
            <a:r>
              <a:rPr lang="ru-RU" sz="2000" b="1" dirty="0" err="1"/>
              <a:t>роботи</a:t>
            </a:r>
            <a:r>
              <a:rPr lang="ru-RU" sz="2000" b="1" dirty="0"/>
              <a:t> над "</a:t>
            </a:r>
            <a:r>
              <a:rPr lang="ru-RU" sz="2000" b="1" dirty="0" err="1"/>
              <a:t>психологічним</a:t>
            </a:r>
            <a:r>
              <a:rPr lang="ru-RU" sz="2000" b="1" dirty="0"/>
              <a:t> </a:t>
            </a:r>
            <a:r>
              <a:rPr lang="ru-RU" sz="2000" b="1" dirty="0" err="1"/>
              <a:t>звітом</a:t>
            </a:r>
            <a:r>
              <a:rPr lang="ru-RU" sz="2000" b="1" dirty="0"/>
              <a:t> одного </a:t>
            </a:r>
            <a:r>
              <a:rPr lang="ru-RU" sz="2000" b="1" dirty="0" err="1"/>
              <a:t>злочину</a:t>
            </a:r>
            <a:r>
              <a:rPr lang="ru-RU" sz="2000" b="1" dirty="0"/>
              <a:t>": "</a:t>
            </a:r>
            <a:r>
              <a:rPr lang="ru-RU" sz="2000" b="1" dirty="0" err="1"/>
              <a:t>Дія</a:t>
            </a:r>
            <a:r>
              <a:rPr lang="ru-RU" sz="2000" b="1" dirty="0"/>
              <a:t> </a:t>
            </a:r>
            <a:r>
              <a:rPr lang="ru-RU" sz="2000" b="1" dirty="0" err="1"/>
              <a:t>сучасне</a:t>
            </a:r>
            <a:r>
              <a:rPr lang="ru-RU" sz="2000" b="1" dirty="0"/>
              <a:t>, в </a:t>
            </a:r>
            <a:r>
              <a:rPr lang="ru-RU" sz="2000" b="1" dirty="0" err="1"/>
              <a:t>нинішньому</a:t>
            </a:r>
            <a:r>
              <a:rPr lang="ru-RU" sz="2000" b="1" dirty="0"/>
              <a:t> </a:t>
            </a:r>
            <a:r>
              <a:rPr lang="ru-RU" sz="2000" b="1" dirty="0" err="1"/>
              <a:t>році</a:t>
            </a:r>
            <a:r>
              <a:rPr lang="ru-RU" sz="2000" b="1" dirty="0"/>
              <a:t>. </a:t>
            </a:r>
            <a:r>
              <a:rPr lang="ru-RU" sz="2000" b="1" dirty="0" err="1"/>
              <a:t>Молодий</a:t>
            </a:r>
            <a:r>
              <a:rPr lang="ru-RU" sz="2000" b="1" dirty="0"/>
              <a:t> </a:t>
            </a:r>
            <a:r>
              <a:rPr lang="ru-RU" sz="2000" b="1" dirty="0" err="1"/>
              <a:t>чоловік</a:t>
            </a:r>
            <a:r>
              <a:rPr lang="ru-RU" sz="2000" b="1" dirty="0"/>
              <a:t>, </a:t>
            </a:r>
            <a:r>
              <a:rPr lang="ru-RU" sz="2000" b="1" dirty="0" err="1"/>
              <a:t>якого</a:t>
            </a:r>
            <a:r>
              <a:rPr lang="ru-RU" sz="2000" b="1" dirty="0"/>
              <a:t> </a:t>
            </a:r>
            <a:r>
              <a:rPr lang="ru-RU" sz="2000" b="1" dirty="0" err="1"/>
              <a:t>виключено</a:t>
            </a:r>
            <a:r>
              <a:rPr lang="ru-RU" sz="2000" b="1" dirty="0"/>
              <a:t> </a:t>
            </a:r>
            <a:r>
              <a:rPr lang="ru-RU" sz="2000" b="1" dirty="0" err="1"/>
              <a:t>зі</a:t>
            </a:r>
            <a:r>
              <a:rPr lang="ru-RU" sz="2000" b="1" dirty="0"/>
              <a:t> </a:t>
            </a:r>
            <a:r>
              <a:rPr lang="ru-RU" sz="2000" b="1" dirty="0" err="1"/>
              <a:t>студентів</a:t>
            </a:r>
            <a:r>
              <a:rPr lang="ru-RU" sz="2000" b="1" dirty="0"/>
              <a:t> </a:t>
            </a:r>
            <a:r>
              <a:rPr lang="ru-RU" sz="2000" b="1" dirty="0" err="1"/>
              <a:t>університету</a:t>
            </a:r>
            <a:r>
              <a:rPr lang="ru-RU" sz="2000" b="1" dirty="0"/>
              <a:t>, </a:t>
            </a:r>
            <a:r>
              <a:rPr lang="ru-RU" sz="2000" b="1" dirty="0" err="1"/>
              <a:t>міщанин</a:t>
            </a:r>
            <a:r>
              <a:rPr lang="ru-RU" sz="2000" b="1" dirty="0"/>
              <a:t> за </a:t>
            </a:r>
            <a:r>
              <a:rPr lang="ru-RU" sz="2000" b="1" dirty="0" err="1"/>
              <a:t>походженням</a:t>
            </a:r>
            <a:r>
              <a:rPr lang="ru-RU" sz="2000" b="1" dirty="0"/>
              <a:t> і </a:t>
            </a:r>
            <a:r>
              <a:rPr lang="ru-RU" sz="2000" b="1" dirty="0" err="1"/>
              <a:t>живе</a:t>
            </a:r>
            <a:r>
              <a:rPr lang="ru-RU" sz="2000" b="1" dirty="0"/>
              <a:t> в </a:t>
            </a:r>
            <a:r>
              <a:rPr lang="ru-RU" sz="2000" b="1" dirty="0" err="1"/>
              <a:t>крайній</a:t>
            </a:r>
            <a:r>
              <a:rPr lang="ru-RU" sz="2000" b="1" dirty="0"/>
              <a:t> </a:t>
            </a:r>
            <a:r>
              <a:rPr lang="ru-RU" sz="2000" b="1" dirty="0" err="1"/>
              <a:t>бідності</a:t>
            </a:r>
            <a:r>
              <a:rPr lang="ru-RU" sz="2000" b="1" dirty="0"/>
              <a:t> ... </a:t>
            </a:r>
            <a:r>
              <a:rPr lang="ru-RU" sz="2000" b="1" dirty="0" err="1"/>
              <a:t>зважився</a:t>
            </a:r>
            <a:r>
              <a:rPr lang="ru-RU" sz="2000" b="1" dirty="0"/>
              <a:t> </a:t>
            </a:r>
            <a:r>
              <a:rPr lang="ru-RU" sz="2000" b="1" dirty="0" err="1"/>
              <a:t>убити</a:t>
            </a:r>
            <a:r>
              <a:rPr lang="ru-RU" sz="2000" b="1" dirty="0"/>
              <a:t> одну </a:t>
            </a:r>
            <a:r>
              <a:rPr lang="ru-RU" sz="2000" b="1" dirty="0" err="1"/>
              <a:t>стару</a:t>
            </a:r>
            <a:r>
              <a:rPr lang="ru-RU" sz="2000" b="1" dirty="0"/>
              <a:t>, </a:t>
            </a:r>
            <a:r>
              <a:rPr lang="ru-RU" sz="2000" b="1" dirty="0" err="1"/>
              <a:t>титулярний</a:t>
            </a:r>
            <a:r>
              <a:rPr lang="ru-RU" sz="2000" b="1" dirty="0"/>
              <a:t> </a:t>
            </a:r>
            <a:r>
              <a:rPr lang="ru-RU" sz="2000" b="1" dirty="0" err="1"/>
              <a:t>радника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дає</a:t>
            </a:r>
            <a:r>
              <a:rPr lang="ru-RU" sz="2000" b="1" dirty="0"/>
              <a:t> </a:t>
            </a:r>
            <a:r>
              <a:rPr lang="ru-RU" sz="2000" b="1" dirty="0" err="1"/>
              <a:t>гроші</a:t>
            </a:r>
            <a:r>
              <a:rPr lang="ru-RU" sz="2000" b="1" dirty="0"/>
              <a:t> на </a:t>
            </a:r>
            <a:r>
              <a:rPr lang="ru-RU" sz="2000" b="1" dirty="0" err="1"/>
              <a:t>відсотки</a:t>
            </a:r>
            <a:r>
              <a:rPr lang="ru-RU" sz="2000" b="1" dirty="0"/>
              <a:t>. Стара дурна, глуха, хвора, </a:t>
            </a:r>
            <a:r>
              <a:rPr lang="ru-RU" sz="2000" b="1" dirty="0" err="1"/>
              <a:t>жадібна</a:t>
            </a:r>
            <a:r>
              <a:rPr lang="ru-RU" sz="2000" b="1" dirty="0"/>
              <a:t> ... зла і </a:t>
            </a:r>
            <a:r>
              <a:rPr lang="ru-RU" sz="2000" b="1" dirty="0" err="1"/>
              <a:t>заїдає</a:t>
            </a:r>
            <a:r>
              <a:rPr lang="ru-RU" sz="2000" b="1" dirty="0"/>
              <a:t> чужий </a:t>
            </a:r>
            <a:r>
              <a:rPr lang="ru-RU" sz="2000" b="1" dirty="0" err="1"/>
              <a:t>вік</a:t>
            </a:r>
            <a:r>
              <a:rPr lang="ru-RU" sz="2000" b="1" dirty="0"/>
              <a:t>, </a:t>
            </a:r>
            <a:r>
              <a:rPr lang="ru-RU" sz="2000" b="1" dirty="0" err="1"/>
              <a:t>мучачи</a:t>
            </a:r>
            <a:r>
              <a:rPr lang="ru-RU" sz="2000" b="1" dirty="0"/>
              <a:t> у себе в </a:t>
            </a:r>
            <a:r>
              <a:rPr lang="ru-RU" sz="2000" b="1" dirty="0" err="1"/>
              <a:t>домробітниця</a:t>
            </a:r>
            <a:r>
              <a:rPr lang="ru-RU" sz="2000" b="1" dirty="0"/>
              <a:t> свою </a:t>
            </a:r>
            <a:r>
              <a:rPr lang="ru-RU" sz="2000" b="1" dirty="0" err="1"/>
              <a:t>молодшу</a:t>
            </a:r>
            <a:r>
              <a:rPr lang="ru-RU" sz="2000" b="1" dirty="0"/>
              <a:t> сестру ". У </a:t>
            </a:r>
            <a:r>
              <a:rPr lang="ru-RU" sz="2000" b="1" dirty="0" err="1"/>
              <a:t>цьому</a:t>
            </a:r>
            <a:r>
              <a:rPr lang="ru-RU" sz="2000" b="1" dirty="0"/>
              <a:t> </a:t>
            </a:r>
            <a:r>
              <a:rPr lang="ru-RU" sz="2000" b="1" dirty="0" err="1"/>
              <a:t>варіанті</a:t>
            </a:r>
            <a:r>
              <a:rPr lang="ru-RU" sz="2000" b="1" dirty="0"/>
              <a:t> ясно </a:t>
            </a:r>
            <a:r>
              <a:rPr lang="ru-RU" sz="2000" b="1" dirty="0" err="1"/>
              <a:t>викладена</a:t>
            </a:r>
            <a:r>
              <a:rPr lang="ru-RU" sz="2000" b="1" dirty="0"/>
              <a:t> суть сюжету роману "</a:t>
            </a:r>
            <a:r>
              <a:rPr lang="ru-RU" sz="2000" b="1" dirty="0" err="1"/>
              <a:t>Злочин</a:t>
            </a:r>
            <a:r>
              <a:rPr lang="ru-RU" sz="2000" b="1" dirty="0"/>
              <a:t> і кара". Лист </a:t>
            </a:r>
            <a:r>
              <a:rPr lang="ru-RU" sz="2000" b="1" dirty="0" err="1"/>
              <a:t>Достоєвського</a:t>
            </a:r>
            <a:r>
              <a:rPr lang="ru-RU" sz="2000" b="1" dirty="0"/>
              <a:t> до Каткову </a:t>
            </a:r>
            <a:r>
              <a:rPr lang="ru-RU" sz="2000" b="1" dirty="0" err="1"/>
              <a:t>підтверджує</a:t>
            </a:r>
            <a:r>
              <a:rPr lang="ru-RU" sz="2000" b="1" dirty="0"/>
              <a:t> </a:t>
            </a:r>
            <a:r>
              <a:rPr lang="ru-RU" sz="2000" b="1" dirty="0" err="1"/>
              <a:t>це</a:t>
            </a:r>
            <a:r>
              <a:rPr lang="ru-RU" sz="2000" b="1" dirty="0"/>
              <a:t>: "</a:t>
            </a:r>
            <a:r>
              <a:rPr lang="ru-RU" sz="2000" b="1" dirty="0" err="1"/>
              <a:t>Нерозв'язні</a:t>
            </a:r>
            <a:r>
              <a:rPr lang="ru-RU" sz="2000" b="1" dirty="0"/>
              <a:t> </a:t>
            </a:r>
            <a:r>
              <a:rPr lang="ru-RU" sz="2000" b="1" dirty="0" err="1"/>
              <a:t>питання</a:t>
            </a:r>
            <a:r>
              <a:rPr lang="ru-RU" sz="2000" b="1" dirty="0"/>
              <a:t> </a:t>
            </a:r>
            <a:r>
              <a:rPr lang="ru-RU" sz="2000" b="1" dirty="0" err="1"/>
              <a:t>постають</a:t>
            </a:r>
            <a:r>
              <a:rPr lang="ru-RU" sz="2000" b="1" dirty="0"/>
              <a:t> перед </a:t>
            </a:r>
            <a:r>
              <a:rPr lang="ru-RU" sz="2000" b="1" dirty="0" err="1"/>
              <a:t>вбивцею</a:t>
            </a:r>
            <a:r>
              <a:rPr lang="ru-RU" sz="2000" b="1" dirty="0"/>
              <a:t>, </a:t>
            </a:r>
            <a:r>
              <a:rPr lang="ru-RU" sz="2000" b="1" dirty="0" err="1"/>
              <a:t>неподозреваемие</a:t>
            </a:r>
            <a:r>
              <a:rPr lang="ru-RU" sz="2000" b="1" dirty="0"/>
              <a:t> і </a:t>
            </a:r>
            <a:r>
              <a:rPr lang="ru-RU" sz="2000" b="1" dirty="0" err="1"/>
              <a:t>несподівані</a:t>
            </a:r>
            <a:r>
              <a:rPr lang="ru-RU" sz="2000" b="1" dirty="0"/>
              <a:t> </a:t>
            </a:r>
            <a:r>
              <a:rPr lang="ru-RU" sz="2000" b="1" dirty="0" err="1"/>
              <a:t>почуття</a:t>
            </a:r>
            <a:r>
              <a:rPr lang="ru-RU" sz="2000" b="1" dirty="0"/>
              <a:t> мучать </a:t>
            </a:r>
            <a:r>
              <a:rPr lang="ru-RU" sz="2000" b="1" dirty="0" err="1"/>
              <a:t>його</a:t>
            </a:r>
            <a:r>
              <a:rPr lang="ru-RU" sz="2000" b="1" dirty="0"/>
              <a:t> </a:t>
            </a:r>
            <a:r>
              <a:rPr lang="ru-RU" sz="2000" b="1" dirty="0" err="1"/>
              <a:t>серце</a:t>
            </a:r>
            <a:r>
              <a:rPr lang="ru-RU" sz="2000" b="1" dirty="0"/>
              <a:t>. </a:t>
            </a:r>
            <a:r>
              <a:rPr lang="ru-RU" sz="2000" b="1" dirty="0" err="1"/>
              <a:t>Божний</a:t>
            </a:r>
            <a:r>
              <a:rPr lang="ru-RU" sz="2000" b="1" dirty="0"/>
              <a:t> правда, </a:t>
            </a:r>
            <a:r>
              <a:rPr lang="ru-RU" sz="2000" b="1" dirty="0" err="1"/>
              <a:t>земний</a:t>
            </a:r>
            <a:r>
              <a:rPr lang="ru-RU" sz="2000" b="1" dirty="0"/>
              <a:t> закон </a:t>
            </a:r>
            <a:r>
              <a:rPr lang="ru-RU" sz="2000" b="1" dirty="0" err="1"/>
              <a:t>беруть</a:t>
            </a:r>
            <a:r>
              <a:rPr lang="ru-RU" sz="2000" b="1" dirty="0"/>
              <a:t> </a:t>
            </a:r>
            <a:r>
              <a:rPr lang="ru-RU" sz="2000" b="1" dirty="0" err="1"/>
              <a:t>своє</a:t>
            </a:r>
            <a:r>
              <a:rPr lang="ru-RU" sz="2000" b="1" dirty="0"/>
              <a:t>, і </a:t>
            </a:r>
            <a:r>
              <a:rPr lang="ru-RU" sz="2000" b="1" dirty="0" err="1"/>
              <a:t>він</a:t>
            </a:r>
            <a:r>
              <a:rPr lang="ru-RU" sz="2000" b="1" dirty="0"/>
              <a:t> </a:t>
            </a:r>
            <a:r>
              <a:rPr lang="ru-RU" sz="2000" b="1" dirty="0" err="1"/>
              <a:t>закінчує</a:t>
            </a:r>
            <a:r>
              <a:rPr lang="ru-RU" sz="2000" b="1" dirty="0"/>
              <a:t> </a:t>
            </a:r>
            <a:r>
              <a:rPr lang="ru-RU" sz="2000" b="1" dirty="0" err="1"/>
              <a:t>тим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змушений</a:t>
            </a:r>
            <a:r>
              <a:rPr lang="ru-RU" sz="2000" b="1" dirty="0"/>
              <a:t> сам на себе донести. </a:t>
            </a:r>
            <a:r>
              <a:rPr lang="ru-RU" sz="2000" b="1" dirty="0" err="1"/>
              <a:t>Примушений</a:t>
            </a:r>
            <a:r>
              <a:rPr lang="ru-RU" sz="2000" b="1" dirty="0"/>
              <a:t>, </a:t>
            </a:r>
            <a:r>
              <a:rPr lang="ru-RU" sz="2000" b="1" dirty="0" err="1"/>
              <a:t>щоб</a:t>
            </a:r>
            <a:r>
              <a:rPr lang="ru-RU" sz="2000" b="1" dirty="0"/>
              <a:t> </a:t>
            </a:r>
            <a:r>
              <a:rPr lang="ru-RU" sz="2000" b="1" dirty="0" err="1"/>
              <a:t>хоча</a:t>
            </a:r>
            <a:r>
              <a:rPr lang="ru-RU" sz="2000" b="1" dirty="0"/>
              <a:t> </a:t>
            </a:r>
            <a:r>
              <a:rPr lang="ru-RU" sz="2000" b="1" dirty="0" err="1"/>
              <a:t>загинути</a:t>
            </a:r>
            <a:r>
              <a:rPr lang="ru-RU" sz="2000" b="1" dirty="0"/>
              <a:t> в </a:t>
            </a:r>
            <a:r>
              <a:rPr lang="ru-RU" sz="2000" b="1" dirty="0" err="1"/>
              <a:t>каторзі</a:t>
            </a:r>
            <a:r>
              <a:rPr lang="ru-RU" sz="2000" b="1" dirty="0"/>
              <a:t>, але </a:t>
            </a:r>
            <a:r>
              <a:rPr lang="ru-RU" sz="2000" b="1" dirty="0" err="1"/>
              <a:t>приєднатися</a:t>
            </a:r>
            <a:r>
              <a:rPr lang="ru-RU" sz="2000" b="1" dirty="0"/>
              <a:t> </a:t>
            </a:r>
            <a:r>
              <a:rPr lang="ru-RU" sz="2000" b="1" dirty="0" err="1"/>
              <a:t>знову</a:t>
            </a:r>
            <a:r>
              <a:rPr lang="ru-RU" sz="2000" b="1" dirty="0"/>
              <a:t> до людей. </a:t>
            </a:r>
            <a:r>
              <a:rPr lang="ru-RU" sz="2000" b="1" dirty="0" err="1"/>
              <a:t>Закони</a:t>
            </a:r>
            <a:r>
              <a:rPr lang="ru-RU" sz="2000" b="1" dirty="0"/>
              <a:t> </a:t>
            </a:r>
            <a:r>
              <a:rPr lang="ru-RU" sz="2000" b="1" dirty="0" err="1"/>
              <a:t>правди</a:t>
            </a:r>
            <a:r>
              <a:rPr lang="ru-RU" sz="2000" b="1" dirty="0"/>
              <a:t> і </a:t>
            </a:r>
            <a:r>
              <a:rPr lang="ru-RU" sz="2000" b="1" dirty="0" err="1"/>
              <a:t>людська</a:t>
            </a:r>
            <a:r>
              <a:rPr lang="ru-RU" sz="2000" b="1" dirty="0"/>
              <a:t> природа взяли </a:t>
            </a:r>
            <a:r>
              <a:rPr lang="ru-RU" sz="2000" b="1" dirty="0" err="1"/>
              <a:t>своє</a:t>
            </a:r>
            <a:r>
              <a:rPr lang="ru-RU" sz="2000" b="1" dirty="0"/>
              <a:t> ".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Задум «Злочин і кара»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7333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/>
              <a:t>В початковому </a:t>
            </a:r>
            <a:r>
              <a:rPr lang="ru-RU" sz="2000" b="1" dirty="0" err="1"/>
              <a:t>варіанті</a:t>
            </a:r>
            <a:r>
              <a:rPr lang="ru-RU" sz="2000" b="1" dirty="0"/>
              <a:t> роману </a:t>
            </a:r>
            <a:r>
              <a:rPr lang="ru-RU" sz="2000" b="1" dirty="0" err="1"/>
              <a:t>розповідь</a:t>
            </a:r>
            <a:r>
              <a:rPr lang="ru-RU" sz="2000" b="1" dirty="0"/>
              <a:t> </a:t>
            </a:r>
            <a:r>
              <a:rPr lang="ru-RU" sz="2000" b="1" dirty="0" err="1"/>
              <a:t>ведеться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</a:t>
            </a:r>
            <a:r>
              <a:rPr lang="ru-RU" sz="2000" b="1" dirty="0" err="1"/>
              <a:t>першої</a:t>
            </a:r>
            <a:r>
              <a:rPr lang="ru-RU" sz="2000" b="1" dirty="0"/>
              <a:t> особи і </a:t>
            </a:r>
            <a:r>
              <a:rPr lang="ru-RU" sz="2000" b="1" dirty="0" err="1"/>
              <a:t>являє</a:t>
            </a:r>
            <a:r>
              <a:rPr lang="ru-RU" sz="2000" b="1" dirty="0"/>
              <a:t> собою </a:t>
            </a:r>
            <a:r>
              <a:rPr lang="ru-RU" sz="2000" b="1" dirty="0" err="1"/>
              <a:t>сповідь</a:t>
            </a:r>
            <a:r>
              <a:rPr lang="ru-RU" sz="2000" b="1" dirty="0"/>
              <a:t> </a:t>
            </a:r>
            <a:r>
              <a:rPr lang="ru-RU" sz="2000" b="1" dirty="0" err="1"/>
              <a:t>злочинця</a:t>
            </a:r>
            <a:r>
              <a:rPr lang="ru-RU" sz="2000" b="1" dirty="0"/>
              <a:t>, </a:t>
            </a:r>
            <a:r>
              <a:rPr lang="ru-RU" sz="2000" b="1" dirty="0" err="1"/>
              <a:t>записану</a:t>
            </a:r>
            <a:r>
              <a:rPr lang="ru-RU" sz="2000" b="1" dirty="0"/>
              <a:t> через </a:t>
            </a:r>
            <a:r>
              <a:rPr lang="ru-RU" sz="2000" b="1" dirty="0" err="1"/>
              <a:t>кілька</a:t>
            </a:r>
            <a:r>
              <a:rPr lang="ru-RU" sz="2000" b="1" dirty="0"/>
              <a:t> </a:t>
            </a:r>
            <a:r>
              <a:rPr lang="ru-RU" sz="2000" b="1" dirty="0" err="1"/>
              <a:t>днів</a:t>
            </a:r>
            <a:r>
              <a:rPr lang="ru-RU" sz="2000" b="1" dirty="0"/>
              <a:t> </a:t>
            </a:r>
            <a:r>
              <a:rPr lang="ru-RU" sz="2000" b="1" dirty="0" err="1"/>
              <a:t>після</a:t>
            </a:r>
            <a:r>
              <a:rPr lang="ru-RU" sz="2000" b="1" dirty="0"/>
              <a:t> </a:t>
            </a:r>
            <a:r>
              <a:rPr lang="ru-RU" sz="2000" b="1" dirty="0" err="1"/>
              <a:t>скоєння</a:t>
            </a:r>
            <a:r>
              <a:rPr lang="ru-RU" sz="2000" b="1" dirty="0"/>
              <a:t> </a:t>
            </a:r>
            <a:r>
              <a:rPr lang="ru-RU" sz="2000" b="1" dirty="0" err="1" smtClean="0"/>
              <a:t>вбивства</a:t>
            </a:r>
            <a:r>
              <a:rPr lang="ru-RU" sz="2000" b="1" dirty="0" smtClean="0"/>
              <a:t>.</a:t>
            </a:r>
          </a:p>
          <a:p>
            <a:pPr marL="0" indent="0" algn="just">
              <a:buNone/>
            </a:pPr>
            <a:endParaRPr lang="ru-RU" sz="2000" b="1" dirty="0"/>
          </a:p>
          <a:p>
            <a:pPr marL="0" indent="0" algn="just">
              <a:buNone/>
            </a:pPr>
            <a:r>
              <a:rPr lang="ru-RU" sz="2000" b="1" dirty="0"/>
              <a:t>Форма </a:t>
            </a:r>
            <a:r>
              <a:rPr lang="ru-RU" sz="2000" b="1" dirty="0" err="1"/>
              <a:t>перші</a:t>
            </a:r>
            <a:r>
              <a:rPr lang="ru-RU" sz="2000" b="1" dirty="0"/>
              <a:t> особи дозволяла </a:t>
            </a:r>
            <a:r>
              <a:rPr lang="ru-RU" sz="2000" b="1" dirty="0" err="1"/>
              <a:t>пояснити</a:t>
            </a:r>
            <a:r>
              <a:rPr lang="ru-RU" sz="2000" b="1" dirty="0"/>
              <a:t> </a:t>
            </a:r>
            <a:r>
              <a:rPr lang="ru-RU" sz="2000" b="1" dirty="0" err="1"/>
              <a:t>деякі</a:t>
            </a:r>
            <a:r>
              <a:rPr lang="ru-RU" sz="2000" b="1" dirty="0"/>
              <a:t> "</a:t>
            </a:r>
            <a:r>
              <a:rPr lang="ru-RU" sz="2000" b="1" dirty="0" err="1"/>
              <a:t>дивацтва</a:t>
            </a:r>
            <a:r>
              <a:rPr lang="ru-RU" sz="2000" b="1" dirty="0"/>
              <a:t>" в </a:t>
            </a:r>
            <a:r>
              <a:rPr lang="ru-RU" sz="2000" b="1" dirty="0" err="1"/>
              <a:t>поведінці</a:t>
            </a:r>
            <a:r>
              <a:rPr lang="ru-RU" sz="2000" b="1" dirty="0"/>
              <a:t> Раскольникова. </a:t>
            </a:r>
            <a:r>
              <a:rPr lang="ru-RU" sz="2000" b="1" dirty="0" err="1"/>
              <a:t>Наприклад</a:t>
            </a:r>
            <a:r>
              <a:rPr lang="ru-RU" sz="2000" b="1" dirty="0"/>
              <a:t>, у </a:t>
            </a:r>
            <a:r>
              <a:rPr lang="ru-RU" sz="2000" b="1" dirty="0" err="1"/>
              <a:t>сцені</a:t>
            </a:r>
            <a:r>
              <a:rPr lang="ru-RU" sz="2000" b="1" dirty="0"/>
              <a:t> з </a:t>
            </a:r>
            <a:r>
              <a:rPr lang="ru-RU" sz="2000" b="1" dirty="0" err="1"/>
              <a:t>Заметовим</a:t>
            </a:r>
            <a:r>
              <a:rPr lang="ru-RU" sz="2000" b="1" dirty="0"/>
              <a:t>: "Я не </a:t>
            </a:r>
            <a:r>
              <a:rPr lang="ru-RU" sz="2000" b="1" dirty="0" err="1"/>
              <a:t>боявся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помітив</a:t>
            </a:r>
            <a:r>
              <a:rPr lang="ru-RU" sz="2000" b="1" dirty="0"/>
              <a:t> </a:t>
            </a:r>
            <a:r>
              <a:rPr lang="ru-RU" sz="2000" b="1" dirty="0" err="1"/>
              <a:t>побачить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я </a:t>
            </a:r>
            <a:r>
              <a:rPr lang="ru-RU" sz="2000" b="1" dirty="0" err="1"/>
              <a:t>це</a:t>
            </a:r>
            <a:r>
              <a:rPr lang="ru-RU" sz="2000" b="1" dirty="0"/>
              <a:t> читав. </a:t>
            </a:r>
            <a:r>
              <a:rPr lang="ru-RU" sz="2000" b="1" dirty="0" err="1"/>
              <a:t>Навпаки</a:t>
            </a:r>
            <a:r>
              <a:rPr lang="ru-RU" sz="2000" b="1" dirty="0"/>
              <a:t>, </a:t>
            </a:r>
            <a:r>
              <a:rPr lang="ru-RU" sz="2000" b="1" dirty="0" err="1"/>
              <a:t>мені</a:t>
            </a:r>
            <a:r>
              <a:rPr lang="ru-RU" sz="2000" b="1" dirty="0"/>
              <a:t> </a:t>
            </a:r>
            <a:r>
              <a:rPr lang="ru-RU" sz="2000" b="1" dirty="0" err="1"/>
              <a:t>навіть</a:t>
            </a:r>
            <a:r>
              <a:rPr lang="ru-RU" sz="2000" b="1" dirty="0"/>
              <a:t> </a:t>
            </a:r>
            <a:r>
              <a:rPr lang="ru-RU" sz="2000" b="1" dirty="0" err="1"/>
              <a:t>хотілося</a:t>
            </a:r>
            <a:r>
              <a:rPr lang="ru-RU" sz="2000" b="1" dirty="0"/>
              <a:t>, </a:t>
            </a:r>
            <a:r>
              <a:rPr lang="ru-RU" sz="2000" b="1" dirty="0" err="1"/>
              <a:t>щоб</a:t>
            </a:r>
            <a:r>
              <a:rPr lang="ru-RU" sz="2000" b="1" dirty="0"/>
              <a:t> </a:t>
            </a:r>
            <a:r>
              <a:rPr lang="ru-RU" sz="2000" b="1" dirty="0" err="1"/>
              <a:t>він</a:t>
            </a:r>
            <a:r>
              <a:rPr lang="ru-RU" sz="2000" b="1" dirty="0"/>
              <a:t> </a:t>
            </a:r>
            <a:r>
              <a:rPr lang="ru-RU" sz="2000" b="1" dirty="0" err="1"/>
              <a:t>помітив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я про </a:t>
            </a:r>
            <a:r>
              <a:rPr lang="ru-RU" sz="2000" b="1" dirty="0" err="1"/>
              <a:t>це</a:t>
            </a:r>
            <a:r>
              <a:rPr lang="ru-RU" sz="2000" b="1" dirty="0"/>
              <a:t> читаю ... Не </a:t>
            </a:r>
            <a:r>
              <a:rPr lang="ru-RU" sz="2000" b="1" dirty="0" err="1"/>
              <a:t>розумію</a:t>
            </a:r>
            <a:r>
              <a:rPr lang="ru-RU" sz="2000" b="1" dirty="0"/>
              <a:t>, </a:t>
            </a:r>
            <a:r>
              <a:rPr lang="ru-RU" sz="2000" b="1" dirty="0" err="1"/>
              <a:t>навіщо</a:t>
            </a:r>
            <a:r>
              <a:rPr lang="ru-RU" sz="2000" b="1" dirty="0"/>
              <a:t> мене </a:t>
            </a:r>
            <a:r>
              <a:rPr lang="ru-RU" sz="2000" b="1" dirty="0" err="1"/>
              <a:t>тягнуло</a:t>
            </a:r>
            <a:r>
              <a:rPr lang="ru-RU" sz="2000" b="1" dirty="0"/>
              <a:t> </a:t>
            </a:r>
            <a:r>
              <a:rPr lang="ru-RU" sz="2000" b="1" dirty="0" err="1"/>
              <a:t>ризикнути</a:t>
            </a:r>
            <a:r>
              <a:rPr lang="ru-RU" sz="2000" b="1" dirty="0"/>
              <a:t> </a:t>
            </a:r>
            <a:r>
              <a:rPr lang="ru-RU" sz="2000" b="1" dirty="0" err="1"/>
              <a:t>цієї</a:t>
            </a:r>
            <a:r>
              <a:rPr lang="ru-RU" sz="2000" b="1" dirty="0"/>
              <a:t> бравадою, але мене </a:t>
            </a:r>
            <a:r>
              <a:rPr lang="ru-RU" sz="2000" b="1" dirty="0" err="1"/>
              <a:t>тягнуло</a:t>
            </a:r>
            <a:r>
              <a:rPr lang="ru-RU" sz="2000" b="1" dirty="0"/>
              <a:t> </a:t>
            </a:r>
            <a:r>
              <a:rPr lang="ru-RU" sz="2000" b="1" dirty="0" err="1"/>
              <a:t>ризикнути</a:t>
            </a:r>
            <a:r>
              <a:rPr lang="ru-RU" sz="2000" b="1" dirty="0"/>
              <a:t>. </a:t>
            </a:r>
            <a:r>
              <a:rPr lang="ru-RU" sz="2000" b="1" dirty="0" err="1"/>
              <a:t>Зі</a:t>
            </a:r>
            <a:r>
              <a:rPr lang="ru-RU" sz="2000" b="1" dirty="0"/>
              <a:t> </a:t>
            </a:r>
            <a:r>
              <a:rPr lang="ru-RU" sz="2000" b="1" dirty="0" err="1"/>
              <a:t>злості</a:t>
            </a:r>
            <a:r>
              <a:rPr lang="ru-RU" sz="2000" b="1" dirty="0"/>
              <a:t>, </a:t>
            </a:r>
            <a:r>
              <a:rPr lang="ru-RU" sz="2000" b="1" dirty="0" err="1"/>
              <a:t>може</a:t>
            </a:r>
            <a:r>
              <a:rPr lang="ru-RU" sz="2000" b="1" dirty="0"/>
              <a:t> бути, з </a:t>
            </a:r>
            <a:r>
              <a:rPr lang="ru-RU" sz="2000" b="1" dirty="0" err="1"/>
              <a:t>тваринної</a:t>
            </a:r>
            <a:r>
              <a:rPr lang="ru-RU" sz="2000" b="1" dirty="0"/>
              <a:t> </a:t>
            </a:r>
            <a:r>
              <a:rPr lang="ru-RU" sz="2000" b="1" dirty="0" err="1"/>
              <a:t>злості</a:t>
            </a:r>
            <a:r>
              <a:rPr lang="ru-RU" sz="2000" b="1" dirty="0"/>
              <a:t>, яка не </a:t>
            </a:r>
            <a:r>
              <a:rPr lang="ru-RU" sz="2000" b="1" dirty="0" err="1"/>
              <a:t>розмірковує</a:t>
            </a:r>
            <a:r>
              <a:rPr lang="ru-RU" sz="2000" b="1" dirty="0"/>
              <a:t> ". </a:t>
            </a:r>
            <a:r>
              <a:rPr lang="ru-RU" sz="2000" b="1" dirty="0" err="1"/>
              <a:t>Радіючи</a:t>
            </a:r>
            <a:r>
              <a:rPr lang="ru-RU" sz="2000" b="1" dirty="0"/>
              <a:t> </a:t>
            </a:r>
            <a:r>
              <a:rPr lang="ru-RU" sz="2000" b="1" dirty="0" err="1"/>
              <a:t>вдалому</a:t>
            </a:r>
            <a:r>
              <a:rPr lang="ru-RU" sz="2000" b="1" dirty="0"/>
              <a:t> </a:t>
            </a:r>
            <a:r>
              <a:rPr lang="ru-RU" sz="2000" b="1" dirty="0" err="1"/>
              <a:t>збігу</a:t>
            </a:r>
            <a:r>
              <a:rPr lang="ru-RU" sz="2000" b="1" dirty="0"/>
              <a:t> </a:t>
            </a:r>
            <a:r>
              <a:rPr lang="ru-RU" sz="2000" b="1" dirty="0" err="1"/>
              <a:t>обставин</a:t>
            </a:r>
            <a:r>
              <a:rPr lang="ru-RU" sz="2000" b="1" dirty="0"/>
              <a:t>," </a:t>
            </a:r>
            <a:r>
              <a:rPr lang="ru-RU" sz="2000" b="1" dirty="0" err="1"/>
              <a:t>ранній</a:t>
            </a:r>
            <a:r>
              <a:rPr lang="ru-RU" sz="2000" b="1" dirty="0"/>
              <a:t> Раскольников "</a:t>
            </a:r>
            <a:r>
              <a:rPr lang="ru-RU" sz="2000" b="1" dirty="0" err="1"/>
              <a:t>міркував</a:t>
            </a:r>
            <a:r>
              <a:rPr lang="ru-RU" sz="2000" b="1" dirty="0"/>
              <a:t>:" </a:t>
            </a:r>
            <a:r>
              <a:rPr lang="ru-RU" sz="2000" b="1" dirty="0" err="1"/>
              <a:t>Це</a:t>
            </a:r>
            <a:r>
              <a:rPr lang="ru-RU" sz="2000" b="1" dirty="0"/>
              <a:t> </a:t>
            </a:r>
            <a:r>
              <a:rPr lang="ru-RU" sz="2000" b="1" dirty="0" err="1"/>
              <a:t>був</a:t>
            </a:r>
            <a:r>
              <a:rPr lang="ru-RU" sz="2000" b="1" dirty="0"/>
              <a:t> </a:t>
            </a:r>
            <a:r>
              <a:rPr lang="ru-RU" sz="2000" b="1" dirty="0" err="1"/>
              <a:t>злий</a:t>
            </a:r>
            <a:r>
              <a:rPr lang="ru-RU" sz="2000" b="1" dirty="0"/>
              <a:t> дух: </a:t>
            </a:r>
            <a:r>
              <a:rPr lang="ru-RU" sz="2000" b="1" dirty="0" err="1"/>
              <a:t>яким</a:t>
            </a:r>
            <a:r>
              <a:rPr lang="ru-RU" sz="2000" b="1" dirty="0"/>
              <a:t> чином </a:t>
            </a:r>
            <a:r>
              <a:rPr lang="ru-RU" sz="2000" b="1" dirty="0" err="1"/>
              <a:t>інакше</a:t>
            </a:r>
            <a:r>
              <a:rPr lang="ru-RU" sz="2000" b="1" dirty="0"/>
              <a:t> </a:t>
            </a:r>
            <a:r>
              <a:rPr lang="ru-RU" sz="2000" b="1" dirty="0" err="1"/>
              <a:t>мені</a:t>
            </a:r>
            <a:r>
              <a:rPr lang="ru-RU" sz="2000" b="1" dirty="0"/>
              <a:t> </a:t>
            </a:r>
            <a:r>
              <a:rPr lang="ru-RU" sz="2000" b="1" dirty="0" err="1"/>
              <a:t>вдалося</a:t>
            </a:r>
            <a:r>
              <a:rPr lang="ru-RU" sz="2000" b="1" dirty="0"/>
              <a:t> </a:t>
            </a:r>
            <a:r>
              <a:rPr lang="ru-RU" sz="2000" b="1" dirty="0" err="1"/>
              <a:t>подолати</a:t>
            </a:r>
            <a:r>
              <a:rPr lang="ru-RU" sz="2000" b="1" dirty="0"/>
              <a:t> </a:t>
            </a:r>
            <a:r>
              <a:rPr lang="ru-RU" sz="2000" b="1" dirty="0" err="1"/>
              <a:t>всі</a:t>
            </a:r>
            <a:r>
              <a:rPr lang="ru-RU" sz="2000" b="1" dirty="0"/>
              <a:t> </a:t>
            </a:r>
            <a:r>
              <a:rPr lang="ru-RU" sz="2000" b="1" dirty="0" err="1"/>
              <a:t>ці</a:t>
            </a:r>
            <a:r>
              <a:rPr lang="ru-RU" sz="2000" b="1" dirty="0"/>
              <a:t> </a:t>
            </a:r>
            <a:r>
              <a:rPr lang="ru-RU" sz="2000" b="1" dirty="0" err="1"/>
              <a:t>труднощі</a:t>
            </a:r>
            <a:r>
              <a:rPr lang="ru-RU" sz="2000" b="1" dirty="0"/>
              <a:t> </a:t>
            </a:r>
            <a:r>
              <a:rPr lang="ru-RU" sz="2000" b="1" dirty="0" smtClean="0"/>
              <a:t>".</a:t>
            </a:r>
            <a:endParaRPr lang="ru-RU" sz="2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Початковий варіант роману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9332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4800" dirty="0" smtClean="0"/>
              <a:t>В остаточному варіанті Достоєвський  виправив усю </a:t>
            </a:r>
            <a:r>
              <a:rPr lang="uk-UA" sz="4800" dirty="0" err="1" smtClean="0">
                <a:solidFill>
                  <a:schemeClr val="tx1">
                    <a:lumMod val="65000"/>
                  </a:schemeClr>
                </a:solidFill>
              </a:rPr>
              <a:t>поєбєнь</a:t>
            </a:r>
            <a:r>
              <a:rPr lang="uk-UA" sz="4800" dirty="0" smtClean="0"/>
              <a:t>, і дав читачу чітку подачу художнього твору.</a:t>
            </a:r>
          </a:p>
          <a:p>
            <a:pPr marL="0" indent="0" algn="just">
              <a:buNone/>
            </a:pPr>
            <a:r>
              <a:rPr lang="uk-UA" sz="4800" dirty="0" smtClean="0"/>
              <a:t>Саме так створювався роман «Злочин і кара».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Остаточний варіант роману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448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</TotalTime>
  <Words>842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Злочин і кара</vt:lpstr>
      <vt:lpstr>Роман «П’яненькі»</vt:lpstr>
      <vt:lpstr>Пияцтво в Росії</vt:lpstr>
      <vt:lpstr>Пияцтво в Росії</vt:lpstr>
      <vt:lpstr>Пияцтво в Росії</vt:lpstr>
      <vt:lpstr>Пияцтво в Росії</vt:lpstr>
      <vt:lpstr>Задум «Злочин і кара»</vt:lpstr>
      <vt:lpstr>Початковий варіант роману</vt:lpstr>
      <vt:lpstr>Остаточний варіант роману</vt:lpstr>
    </vt:vector>
  </TitlesOfParts>
  <Company>UPML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Злочин і кара</dc:title>
  <dc:creator>Roman</dc:creator>
  <cp:lastModifiedBy>Roman</cp:lastModifiedBy>
  <cp:revision>2</cp:revision>
  <dcterms:created xsi:type="dcterms:W3CDTF">2012-12-03T08:35:59Z</dcterms:created>
  <dcterms:modified xsi:type="dcterms:W3CDTF">2012-12-03T08:56:02Z</dcterms:modified>
</cp:coreProperties>
</file>