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349B4F-8E41-4AF0-92AF-5DEDF8DD0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7B335A-2336-4625-B301-23CDB316F3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43248"/>
            <a:ext cx="7772400" cy="1470025"/>
          </a:xfrm>
        </p:spPr>
        <p:txBody>
          <a:bodyPr>
            <a:noAutofit/>
          </a:bodyPr>
          <a:lstStyle/>
          <a:p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Франсуа Марі </a:t>
            </a:r>
            <a:r>
              <a:rPr lang="uk-UA" sz="8800" dirty="0" err="1" smtClean="0">
                <a:latin typeface="Times New Roman" pitchFamily="18" charset="0"/>
                <a:cs typeface="Times New Roman" pitchFamily="18" charset="0"/>
              </a:rPr>
              <a:t>Арує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Вольтер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1px-Atelier_de_Nicolas_de_Largillière,_portrait_de_Voltaire,_détail_(musée_Carnavalet)_-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571480"/>
            <a:ext cx="5357850" cy="60540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8153400" cy="990600"/>
          </a:xfrm>
        </p:spPr>
        <p:txBody>
          <a:bodyPr>
            <a:noAutofit/>
          </a:bodyPr>
          <a:lstStyle/>
          <a:p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Пантенон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0px-Pantheon_de_Par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808815" cy="51066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ltai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285728"/>
            <a:ext cx="5072098" cy="62894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ok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285728"/>
            <a:ext cx="5857916" cy="62808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Содержимое 21" descr="Voltaire-Baquoy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000108"/>
            <a:ext cx="6500858" cy="53044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Маркіза </a:t>
            </a:r>
            <a:r>
              <a:rPr lang="uk-UA" sz="6000" dirty="0" err="1" smtClean="0">
                <a:latin typeface="Times New Roman" pitchFamily="18" charset="0"/>
                <a:cs typeface="Times New Roman" pitchFamily="18" charset="0"/>
              </a:rPr>
              <a:t>Ємілі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6000" dirty="0" err="1" smtClean="0">
                <a:latin typeface="Times New Roman" pitchFamily="18" charset="0"/>
                <a:cs typeface="Times New Roman" pitchFamily="18" charset="0"/>
              </a:rPr>
              <a:t>Шатле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mili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43174" y="1376593"/>
            <a:ext cx="4286280" cy="548140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Французька Академія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0px-Institut_de_France_-_Académie_française_et_pont_des_Art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581023"/>
            <a:ext cx="7760261" cy="527697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Маркіза де Помпадур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rançois_Boucher_019_(Madame_de_Pompadour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6393426" cy="51398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загруженное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7422" y="571480"/>
            <a:ext cx="4857784" cy="593463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ste_de_Voltai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285728"/>
            <a:ext cx="4646558" cy="62865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</TotalTime>
  <Words>13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Франсуа Марі Арує Вольтер</vt:lpstr>
      <vt:lpstr>Слайд 2</vt:lpstr>
      <vt:lpstr>Слайд 3</vt:lpstr>
      <vt:lpstr>Слайд 4</vt:lpstr>
      <vt:lpstr>Маркіза Ємілі де Шатле</vt:lpstr>
      <vt:lpstr>Французька Академія</vt:lpstr>
      <vt:lpstr>Маркіза де Помпадур</vt:lpstr>
      <vt:lpstr>Слайд 8</vt:lpstr>
      <vt:lpstr>Слайд 9</vt:lpstr>
      <vt:lpstr>Слайд 10</vt:lpstr>
      <vt:lpstr>Пантенон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Франсуа Марі Арує Вольтер</dc:title>
  <dc:creator>Elvira</dc:creator>
  <cp:lastModifiedBy>Elvira</cp:lastModifiedBy>
  <cp:revision>1</cp:revision>
  <dcterms:created xsi:type="dcterms:W3CDTF">2013-11-13T18:44:16Z</dcterms:created>
  <dcterms:modified xsi:type="dcterms:W3CDTF">2013-11-13T18:54:02Z</dcterms:modified>
</cp:coreProperties>
</file>