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5283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Актрисы, которые играли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Анну Каренину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1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Татьяна Самойлова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Анна Каренина (</a:t>
            </a:r>
            <a:r>
              <a:rPr lang="ru-RU" sz="2400" dirty="0"/>
              <a:t>фильм 1967 </a:t>
            </a:r>
            <a:r>
              <a:rPr lang="ru-RU" sz="2400" dirty="0" smtClean="0"/>
              <a:t>СССР</a:t>
            </a:r>
            <a:r>
              <a:rPr lang="ru-RU" sz="2400" dirty="0"/>
              <a:t>)</a:t>
            </a:r>
          </a:p>
        </p:txBody>
      </p:sp>
      <p:pic>
        <p:nvPicPr>
          <p:cNvPr id="8194" name="Picture 2" descr="D:\НАСТЯ\шк. № 12\tatyan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r="143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0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Майя Плисецкая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Анна Каренина (</a:t>
            </a:r>
            <a:r>
              <a:rPr lang="ru-RU" sz="2400" dirty="0"/>
              <a:t>фильм 1974 СССР)</a:t>
            </a:r>
          </a:p>
        </p:txBody>
      </p:sp>
      <p:pic>
        <p:nvPicPr>
          <p:cNvPr id="9218" name="Picture 2" descr="D:\НАСТЯ\шк. № 12\каренин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r="286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3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Жаклин Биссет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Анна Каренина (фильм 1985 год. </a:t>
            </a:r>
            <a:r>
              <a:rPr lang="ru-RU" sz="2400" dirty="0" smtClean="0"/>
              <a:t>США)</a:t>
            </a:r>
            <a:endParaRPr lang="ru-RU" sz="2400" dirty="0"/>
          </a:p>
        </p:txBody>
      </p:sp>
      <p:pic>
        <p:nvPicPr>
          <p:cNvPr id="10242" name="Picture 2" descr="D:\НАСТЯ\шк. № 12\1985_Жаклин Бисс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506">
            <a:off x="4731538" y="1205084"/>
            <a:ext cx="3196856" cy="452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0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Софи Марсо</a:t>
            </a:r>
            <a:br>
              <a:rPr lang="ru-RU" dirty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Анна Каренина (фильм 1997 </a:t>
            </a:r>
            <a:r>
              <a:rPr lang="ru-RU" sz="2400" dirty="0"/>
              <a:t>год. США)</a:t>
            </a:r>
          </a:p>
        </p:txBody>
      </p:sp>
      <p:pic>
        <p:nvPicPr>
          <p:cNvPr id="11266" name="Picture 2" descr="D:\НАСТЯ\шк. № 12\1997_софи марс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99">
            <a:off x="4856880" y="1192796"/>
            <a:ext cx="2952328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512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Татьяна Друбич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Анна Каренина (фильм 2009 год. </a:t>
            </a:r>
            <a:r>
              <a:rPr lang="ru-RU" sz="2400" dirty="0" smtClean="0"/>
              <a:t>Россия)</a:t>
            </a:r>
            <a:endParaRPr lang="ru-RU" sz="2400" dirty="0"/>
          </a:p>
        </p:txBody>
      </p:sp>
      <p:pic>
        <p:nvPicPr>
          <p:cNvPr id="12290" name="Picture 2" descr="D:\НАСТЯ\шк. № 12\5f58a18af965f8cf6cadd8067bead3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59">
            <a:off x="5413759" y="2669363"/>
            <a:ext cx="1423528" cy="213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НАСТЯ\шк. № 12\5f58a18af965f8cf6cadd8067bead36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r="102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8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Кира Найтли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Анна Каренина (фильм </a:t>
            </a:r>
            <a:r>
              <a:rPr lang="ru-RU" sz="2400" dirty="0" smtClean="0"/>
              <a:t>2012 Великобритания)</a:t>
            </a:r>
            <a:endParaRPr lang="ru-RU" sz="2400" dirty="0"/>
          </a:p>
        </p:txBody>
      </p:sp>
      <p:pic>
        <p:nvPicPr>
          <p:cNvPr id="13314" name="Picture 2" descr="D:\НАСТЯ\шк. № 12\kira_karenina_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r="72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3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6254044" cy="1800199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2120" y="3573016"/>
            <a:ext cx="2232248" cy="201622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 ученица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класса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СОШ № 12 Максименко Анастасия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3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Жанна </a:t>
            </a:r>
            <a:r>
              <a:rPr lang="ru-RU" dirty="0" smtClean="0"/>
              <a:t>Дельвэ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Анна Каренина (</a:t>
            </a:r>
            <a:r>
              <a:rPr lang="ru-RU" sz="2400" dirty="0" smtClean="0"/>
              <a:t>фильм</a:t>
            </a:r>
            <a:r>
              <a:rPr lang="en-US" sz="2400" dirty="0" smtClean="0"/>
              <a:t> </a:t>
            </a:r>
            <a:r>
              <a:rPr lang="ru-RU" sz="2400" dirty="0" smtClean="0"/>
              <a:t>1912 Франция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pic>
        <p:nvPicPr>
          <p:cNvPr id="1026" name="Picture 2" descr="D:\НАСТЯ\шк. № 12\c776a532e4c6cff1f58fdc47c42525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3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Мария Германова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/>
              <a:t>Анна Каренина (фильм 1912 </a:t>
            </a:r>
            <a:r>
              <a:rPr lang="ru-RU" sz="2400" dirty="0" smtClean="0"/>
              <a:t>Российская </a:t>
            </a:r>
            <a:r>
              <a:rPr lang="ru-RU" sz="2400" dirty="0"/>
              <a:t>империя</a:t>
            </a:r>
            <a:r>
              <a:rPr lang="ru-RU" dirty="0"/>
              <a:t>)</a:t>
            </a:r>
            <a:endParaRPr lang="ru-RU" dirty="0"/>
          </a:p>
        </p:txBody>
      </p:sp>
      <p:pic>
        <p:nvPicPr>
          <p:cNvPr id="2050" name="Picture 2" descr="D:\НАСТЯ\шк. № 12\6950ad11f235b1d889d79ed1ff9189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" r="56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7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Бетти Нансен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Анна Каренина (фильм 1915 США)</a:t>
            </a:r>
            <a:endParaRPr lang="ru-RU" sz="2400" dirty="0"/>
          </a:p>
        </p:txBody>
      </p:sp>
      <p:pic>
        <p:nvPicPr>
          <p:cNvPr id="3074" name="Picture 2" descr="D:\НАСТЯ\шк. № 12\289x388_0xc0a83945_90523525913745718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r="69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25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Фабьене Фабреже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Анна Каренина (1917 </a:t>
            </a:r>
            <a:r>
              <a:rPr lang="ru-RU" sz="2400" dirty="0"/>
              <a:t>год. </a:t>
            </a:r>
            <a:r>
              <a:rPr lang="ru-RU" sz="2400" dirty="0" smtClean="0"/>
              <a:t>Италия)</a:t>
            </a:r>
            <a:endParaRPr lang="ru-RU" sz="2400" dirty="0"/>
          </a:p>
        </p:txBody>
      </p:sp>
      <p:pic>
        <p:nvPicPr>
          <p:cNvPr id="4098" name="Picture 2" descr="D:\НАСТЯ\шк. № 12\4f226523676bc7730e43f9002d7fe5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63">
            <a:off x="4824568" y="1196753"/>
            <a:ext cx="30963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1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/>
              <a:t>Анна Каренина (фильм 1918 год — </a:t>
            </a:r>
            <a:r>
              <a:rPr lang="ru-RU" sz="2400" dirty="0" smtClean="0"/>
              <a:t>Венгрия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2" name="Picture 2" descr="D:\НАСТЯ\шк. № 12\da9bffb04b59eb02ffa847ceceae25c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r="53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07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Лия </a:t>
            </a:r>
            <a:r>
              <a:rPr lang="ru-RU" dirty="0" smtClean="0"/>
              <a:t>Мара (настоящее имя Александра Гудович)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Анна Каренина (фильм 1919 год. </a:t>
            </a:r>
            <a:r>
              <a:rPr lang="ru-RU" sz="2400" dirty="0" smtClean="0"/>
              <a:t>Германия)</a:t>
            </a:r>
            <a:endParaRPr lang="ru-RU" sz="2400" dirty="0"/>
          </a:p>
        </p:txBody>
      </p:sp>
      <p:pic>
        <p:nvPicPr>
          <p:cNvPr id="6146" name="Picture 2" descr="D:\НАСТЯ\шк. № 12\883791b2938fef55590bb0b183181d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53">
            <a:off x="4857068" y="1126828"/>
            <a:ext cx="2997203" cy="465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7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Грета Га́рбо</a:t>
            </a:r>
            <a:endParaRPr lang="ru-RU" dirty="0"/>
          </a:p>
        </p:txBody>
      </p:sp>
      <p:pic>
        <p:nvPicPr>
          <p:cNvPr id="1027" name="Picture 3" descr="D:\НАСТЯ\шк. № 12\garb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r="87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Анна Каренина (фильм</a:t>
            </a:r>
            <a:r>
              <a:rPr lang="en-US" sz="2400" dirty="0" smtClean="0"/>
              <a:t> </a:t>
            </a:r>
            <a:r>
              <a:rPr lang="ru-RU" sz="2400" dirty="0" smtClean="0"/>
              <a:t>США, </a:t>
            </a:r>
            <a:r>
              <a:rPr lang="ru-RU" sz="2400" dirty="0"/>
              <a:t>1935)</a:t>
            </a:r>
          </a:p>
        </p:txBody>
      </p:sp>
    </p:spTree>
    <p:extLst>
      <p:ext uri="{BB962C8B-B14F-4D97-AF65-F5344CB8AC3E}">
        <p14:creationId xmlns:p14="http://schemas.microsoft.com/office/powerpoint/2010/main" val="388587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Вивьен Ли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/>
              <a:t>Анна Каренина (фильм 1948 Великобритания</a:t>
            </a:r>
            <a:r>
              <a:rPr lang="ru-RU" dirty="0"/>
              <a:t>)</a:t>
            </a:r>
          </a:p>
        </p:txBody>
      </p:sp>
      <p:pic>
        <p:nvPicPr>
          <p:cNvPr id="7170" name="Picture 2" descr="D:\НАСТЯ\шк. № 12\ff79e7bdadca74eb21d0833d63bcdb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50">
            <a:off x="4746126" y="1194515"/>
            <a:ext cx="3243801" cy="46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26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62</TotalTime>
  <Words>165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Актрисы, которые играли  Анну Каренину</vt:lpstr>
      <vt:lpstr> Жанна Дельвэ</vt:lpstr>
      <vt:lpstr>Мария Германова</vt:lpstr>
      <vt:lpstr> Бетти Нансен</vt:lpstr>
      <vt:lpstr>Фабьене Фабреже</vt:lpstr>
      <vt:lpstr>Презентация PowerPoint</vt:lpstr>
      <vt:lpstr> Лия Мара (настоящее имя Александра Гудович)</vt:lpstr>
      <vt:lpstr>Грета Га́рбо</vt:lpstr>
      <vt:lpstr> Вивьен Ли</vt:lpstr>
      <vt:lpstr>Татьяна Самойлова</vt:lpstr>
      <vt:lpstr>Майя Плисецкая </vt:lpstr>
      <vt:lpstr>Жаклин Биссет</vt:lpstr>
      <vt:lpstr>Софи Марсо </vt:lpstr>
      <vt:lpstr>Татьяна Друбич</vt:lpstr>
      <vt:lpstr>Кира Найтли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Актрисы, которые играли  Анну Каренину</dc:title>
  <dc:creator>Макс</dc:creator>
  <cp:lastModifiedBy>Макс</cp:lastModifiedBy>
  <cp:revision>8</cp:revision>
  <dcterms:created xsi:type="dcterms:W3CDTF">2015-01-21T16:34:58Z</dcterms:created>
  <dcterms:modified xsi:type="dcterms:W3CDTF">2015-01-21T18:20:44Z</dcterms:modified>
</cp:coreProperties>
</file>