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E72906F-E50B-495A-900F-05C221BB8539}" type="datetimeFigureOut">
              <a:rPr lang="ru-RU" smtClean="0"/>
              <a:t>10.05.2013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2ADD0-BC0E-40E1-BEE1-E23145AD6141}"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E72906F-E50B-495A-900F-05C221BB8539}" type="datetimeFigureOut">
              <a:rPr lang="ru-RU" smtClean="0"/>
              <a:t>10.05.2013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2ADD0-BC0E-40E1-BEE1-E23145AD6141}"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72906F-E50B-495A-900F-05C221BB8539}" type="datetimeFigureOut">
              <a:rPr lang="ru-RU" smtClean="0"/>
              <a:t>10.05.2013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2ADD0-BC0E-40E1-BEE1-E23145AD6141}"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E72906F-E50B-495A-900F-05C221BB8539}" type="datetimeFigureOut">
              <a:rPr lang="ru-RU" smtClean="0"/>
              <a:t>10.05.2013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2ADD0-BC0E-40E1-BEE1-E23145AD6141}"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72906F-E50B-495A-900F-05C221BB8539}" type="datetimeFigureOut">
              <a:rPr lang="ru-RU" smtClean="0"/>
              <a:t>10.05.2013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DF2ADD0-BC0E-40E1-BEE1-E23145AD6141}"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E72906F-E50B-495A-900F-05C221BB8539}" type="datetimeFigureOut">
              <a:rPr lang="ru-RU" smtClean="0"/>
              <a:t>10.05.2013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F2ADD0-BC0E-40E1-BEE1-E23145AD6141}"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E72906F-E50B-495A-900F-05C221BB8539}" type="datetimeFigureOut">
              <a:rPr lang="ru-RU" smtClean="0"/>
              <a:t>10.05.2013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DF2ADD0-BC0E-40E1-BEE1-E23145AD6141}"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E72906F-E50B-495A-900F-05C221BB8539}" type="datetimeFigureOut">
              <a:rPr lang="ru-RU" smtClean="0"/>
              <a:t>10.05.2013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DF2ADD0-BC0E-40E1-BEE1-E23145AD6141}"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2906F-E50B-495A-900F-05C221BB8539}" type="datetimeFigureOut">
              <a:rPr lang="ru-RU" smtClean="0"/>
              <a:t>10.05.2013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DF2ADD0-BC0E-40E1-BEE1-E23145AD6141}"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E72906F-E50B-495A-900F-05C221BB8539}" type="datetimeFigureOut">
              <a:rPr lang="ru-RU" smtClean="0"/>
              <a:t>10.05.2013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F2ADD0-BC0E-40E1-BEE1-E23145AD6141}"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E72906F-E50B-495A-900F-05C221BB8539}" type="datetimeFigureOut">
              <a:rPr lang="ru-RU" smtClean="0"/>
              <a:t>10.05.2013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DF2ADD0-BC0E-40E1-BEE1-E23145AD6141}"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E72906F-E50B-495A-900F-05C221BB8539}" type="datetimeFigureOut">
              <a:rPr lang="ru-RU" smtClean="0"/>
              <a:t>10.05.2013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DF2ADD0-BC0E-40E1-BEE1-E23145AD614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opera%20Agrippina-Ariya%20Popei.mp3" TargetMode="External"/><Relationship Id="rId2" Type="http://schemas.openxmlformats.org/officeDocument/2006/relationships/hyperlink" Target="Gendel-Almira.mp3" TargetMode="External"/><Relationship Id="rId1" Type="http://schemas.openxmlformats.org/officeDocument/2006/relationships/slideLayout" Target="../slideLayouts/slideLayout2.xml"/><Relationship Id="rId5" Type="http://schemas.openxmlformats.org/officeDocument/2006/relationships/hyperlink" Target="Opera%20Rinaldo%20Ariya%20Almireny.mp3" TargetMode="External"/><Relationship Id="rId4" Type="http://schemas.openxmlformats.org/officeDocument/2006/relationships/hyperlink" Target="opera%20Alchina.mp3"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andel-Te%20Deum%20in%20D%20major%20Utrecht%20Sung%20in%20GermanAls%20du%20nahmst%20auf%20dich%20Solo%20Chorus-Du%20sitzest%20z%20Dietrich%20Knothe%20Conductor.mp3" TargetMode="External"/><Relationship Id="rId3" Type="http://schemas.openxmlformats.org/officeDocument/2006/relationships/hyperlink" Target="&#1052;&#1077;&#1089;&#1089;&#1080;&#1103;%20&#1093;&#1086;&#1088;%20&#1040;&#1083;&#1080;&#1083;&#1091;&#1103;.mp3" TargetMode="External"/><Relationship Id="rId7" Type="http://schemas.openxmlformats.org/officeDocument/2006/relationships/hyperlink" Target="Koncert%20dlya%20orkestra%20i%20violy.mp3" TargetMode="External"/><Relationship Id="rId2" Type="http://schemas.openxmlformats.org/officeDocument/2006/relationships/hyperlink" Target="Resurrezione.mp3" TargetMode="External"/><Relationship Id="rId1" Type="http://schemas.openxmlformats.org/officeDocument/2006/relationships/slideLayout" Target="../slideLayouts/slideLayout2.xml"/><Relationship Id="rId6" Type="http://schemas.openxmlformats.org/officeDocument/2006/relationships/hyperlink" Target="Muzyka%20fejjerverka.mp3" TargetMode="External"/><Relationship Id="rId5" Type="http://schemas.openxmlformats.org/officeDocument/2006/relationships/hyperlink" Target="Muzyka%20na%20vode.mp3" TargetMode="External"/><Relationship Id="rId4" Type="http://schemas.openxmlformats.org/officeDocument/2006/relationships/hyperlink" Target="Oratoriya%20Samson.mp3" TargetMode="External"/><Relationship Id="rId9" Type="http://schemas.openxmlformats.org/officeDocument/2006/relationships/hyperlink" Target="Gendel_Ariya_Dignare_Iz_Kantaty_DTe_Deum_katolicheskaya_molitva_Amvrosiya_Mediolanskog.mp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267744" y="4437112"/>
            <a:ext cx="6141066" cy="1872208"/>
          </a:xfrm>
        </p:spPr>
        <p:txBody>
          <a:bodyPr>
            <a:normAutofit lnSpcReduction="10000"/>
          </a:bodyPr>
          <a:lstStyle/>
          <a:p>
            <a:r>
              <a:rPr lang="en-US" sz="2400" dirty="0" smtClean="0"/>
              <a:t>A musical giant of the late baroque </a:t>
            </a:r>
            <a:r>
              <a:rPr lang="en-US" sz="2400" dirty="0" smtClean="0"/>
              <a:t>period</a:t>
            </a:r>
          </a:p>
          <a:p>
            <a:pPr algn="r"/>
            <a:endParaRPr lang="en-US" sz="2400" dirty="0"/>
          </a:p>
          <a:p>
            <a:pPr algn="r"/>
            <a:endParaRPr lang="en-US" sz="2400" dirty="0" smtClean="0"/>
          </a:p>
          <a:p>
            <a:pPr algn="r"/>
            <a:r>
              <a:rPr lang="en-US" sz="2400" dirty="0" smtClean="0"/>
              <a:t>By Marina </a:t>
            </a:r>
            <a:r>
              <a:rPr lang="en-US" sz="2400" dirty="0" err="1" smtClean="0"/>
              <a:t>Samchuk</a:t>
            </a:r>
            <a:r>
              <a:rPr lang="en-US" sz="2400" dirty="0" smtClean="0"/>
              <a:t> </a:t>
            </a:r>
            <a:endParaRPr lang="ru-RU" sz="2400" dirty="0"/>
          </a:p>
        </p:txBody>
      </p:sp>
      <p:sp>
        <p:nvSpPr>
          <p:cNvPr id="2" name="Заголовок 1"/>
          <p:cNvSpPr>
            <a:spLocks noGrp="1"/>
          </p:cNvSpPr>
          <p:nvPr>
            <p:ph type="ctrTitle"/>
          </p:nvPr>
        </p:nvSpPr>
        <p:spPr/>
        <p:txBody>
          <a:bodyPr/>
          <a:lstStyle/>
          <a:p>
            <a:r>
              <a:rPr lang="en-US" dirty="0" smtClean="0"/>
              <a:t>George Handel</a:t>
            </a:r>
            <a:endParaRPr lang="ru-RU" dirty="0"/>
          </a:p>
        </p:txBody>
      </p:sp>
    </p:spTree>
    <p:extLst>
      <p:ext uri="{BB962C8B-B14F-4D97-AF65-F5344CB8AC3E}">
        <p14:creationId xmlns:p14="http://schemas.microsoft.com/office/powerpoint/2010/main" val="2873372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1960" y="332656"/>
            <a:ext cx="4712311" cy="6048672"/>
          </a:xfrm>
        </p:spPr>
        <p:txBody>
          <a:bodyPr/>
          <a:lstStyle/>
          <a:p>
            <a:pPr algn="l"/>
            <a:r>
              <a:rPr lang="en-US" sz="2400" dirty="0">
                <a:effectLst>
                  <a:outerShdw blurRad="38100" dist="38100" dir="2700000" algn="tl">
                    <a:srgbClr val="000000">
                      <a:alpha val="43137"/>
                    </a:srgbClr>
                  </a:outerShdw>
                  <a:reflection blurRad="6350" stA="55000" endA="300" endPos="45500" dir="5400000" sy="-100000" algn="bl" rotWithShape="0"/>
                </a:effectLst>
              </a:rPr>
              <a:t>Date of birth February 23, 1685</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a:effectLst>
                  <a:outerShdw blurRad="38100" dist="38100" dir="2700000" algn="tl">
                    <a:srgbClr val="000000">
                      <a:alpha val="43137"/>
                    </a:srgbClr>
                  </a:outerShdw>
                  <a:reflection blurRad="6350" stA="55000" endA="300" endPos="45500" dir="5400000" sy="-100000" algn="bl" rotWithShape="0"/>
                </a:effectLst>
              </a:rPr>
              <a:t>Place of birth Halle, Holy Roman Empire</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a:effectLst>
                  <a:outerShdw blurRad="38100" dist="38100" dir="2700000" algn="tl">
                    <a:srgbClr val="000000">
                      <a:alpha val="43137"/>
                    </a:srgbClr>
                  </a:outerShdw>
                  <a:reflection blurRad="6350" stA="55000" endA="300" endPos="45500" dir="5400000" sy="-100000" algn="bl" rotWithShape="0"/>
                </a:effectLst>
              </a:rPr>
              <a:t>Date of death April 14, 1759 (74 years)</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a:effectLst>
                  <a:outerShdw blurRad="38100" dist="38100" dir="2700000" algn="tl">
                    <a:srgbClr val="000000">
                      <a:alpha val="43137"/>
                    </a:srgbClr>
                  </a:outerShdw>
                  <a:reflection blurRad="6350" stA="55000" endA="300" endPos="45500" dir="5400000" sy="-100000" algn="bl" rotWithShape="0"/>
                </a:effectLst>
              </a:rPr>
              <a:t>Place of death London, United Kingdom</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a:effectLst>
                  <a:outerShdw blurRad="38100" dist="38100" dir="2700000" algn="tl">
                    <a:srgbClr val="000000">
                      <a:alpha val="43137"/>
                    </a:srgbClr>
                  </a:outerShdw>
                  <a:reflection blurRad="6350" stA="55000" endA="300" endPos="45500" dir="5400000" sy="-100000" algn="bl" rotWithShape="0"/>
                </a:effectLst>
              </a:rPr>
              <a:t>Country United Kingdom</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a:effectLst>
                  <a:outerShdw blurRad="38100" dist="38100" dir="2700000" algn="tl">
                    <a:srgbClr val="000000">
                      <a:alpha val="43137"/>
                    </a:srgbClr>
                  </a:outerShdw>
                  <a:reflection blurRad="6350" stA="55000" endA="300" endPos="45500" dir="5400000" sy="-100000" algn="bl" rotWithShape="0"/>
                </a:effectLst>
              </a:rPr>
              <a:t>Tools harpsichord, organ, oboe</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a:effectLst>
                  <a:outerShdw blurRad="38100" dist="38100" dir="2700000" algn="tl">
                    <a:srgbClr val="000000">
                      <a:alpha val="43137"/>
                    </a:srgbClr>
                  </a:outerShdw>
                  <a:reflection blurRad="6350" stA="55000" endA="300" endPos="45500" dir="5400000" sy="-100000" algn="bl" rotWithShape="0"/>
                </a:effectLst>
              </a:rPr>
              <a:t>Job organist, harpsichordist</a:t>
            </a:r>
            <a:br>
              <a:rPr lang="en-US" sz="2400" dirty="0">
                <a:effectLst>
                  <a:outerShdw blurRad="38100" dist="38100" dir="2700000" algn="tl">
                    <a:srgbClr val="000000">
                      <a:alpha val="43137"/>
                    </a:srgbClr>
                  </a:outerShdw>
                  <a:reflection blurRad="6350" stA="55000" endA="300" endPos="45500" dir="5400000" sy="-100000" algn="bl" rotWithShape="0"/>
                </a:effectLst>
              </a:rPr>
            </a:br>
            <a:r>
              <a:rPr lang="en-US" sz="2400" dirty="0" smtClean="0">
                <a:effectLst>
                  <a:outerShdw blurRad="38100" dist="38100" dir="2700000" algn="tl">
                    <a:srgbClr val="000000">
                      <a:alpha val="43137"/>
                    </a:srgbClr>
                  </a:outerShdw>
                  <a:reflection blurRad="6350" stA="55000" endA="300" endPos="45500" dir="5400000" sy="-100000" algn="bl" rotWithShape="0"/>
                </a:effectLst>
              </a:rPr>
              <a:t>EDUCATION</a:t>
            </a:r>
            <a:r>
              <a:rPr lang="en-US" sz="2400" dirty="0">
                <a:effectLst>
                  <a:outerShdw blurRad="38100" dist="38100" dir="2700000" algn="tl">
                    <a:srgbClr val="000000">
                      <a:alpha val="43137"/>
                    </a:srgbClr>
                  </a:outerShdw>
                  <a:reflection blurRad="6350" stA="55000" endA="300" endPos="45500" dir="5400000" sy="-100000" algn="bl" rotWithShape="0"/>
                </a:effectLst>
              </a:rPr>
              <a:t>:  University of Halle </a:t>
            </a:r>
            <a:r>
              <a:rPr lang="en-US" sz="1800" dirty="0">
                <a:effectLst>
                  <a:outerShdw blurRad="38100" dist="38100" dir="2700000" algn="tl">
                    <a:srgbClr val="000000">
                      <a:alpha val="43137"/>
                    </a:srgbClr>
                  </a:outerShdw>
                  <a:reflection blurRad="6350" stA="55000" endA="300" endPos="45500" dir="5400000" sy="-100000" algn="bl" rotWithShape="0"/>
                </a:effectLst>
              </a:rPr>
              <a:t/>
            </a:r>
            <a:br>
              <a:rPr lang="en-US" sz="1800" dirty="0">
                <a:effectLst>
                  <a:outerShdw blurRad="38100" dist="38100" dir="2700000" algn="tl">
                    <a:srgbClr val="000000">
                      <a:alpha val="43137"/>
                    </a:srgbClr>
                  </a:outerShdw>
                  <a:reflection blurRad="6350" stA="55000" endA="300" endPos="45500" dir="5400000" sy="-100000" algn="bl" rotWithShape="0"/>
                </a:effectLst>
              </a:rPr>
            </a:br>
            <a:endParaRPr lang="ru-RU" sz="1800" dirty="0">
              <a:effectLst>
                <a:outerShdw blurRad="38100" dist="38100" dir="2700000" algn="tl">
                  <a:srgbClr val="000000">
                    <a:alpha val="43137"/>
                  </a:srgbClr>
                </a:outerShdw>
                <a:reflection blurRad="6350" stA="55000" endA="300" endPos="45500" dir="5400000" sy="-100000" algn="bl" rotWithShape="0"/>
              </a:effectLst>
            </a:endParaRPr>
          </a:p>
        </p:txBody>
      </p:sp>
      <p:pic>
        <p:nvPicPr>
          <p:cNvPr id="4" name="Объект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67544" y="548680"/>
            <a:ext cx="3744416" cy="4896544"/>
          </a:xfrm>
        </p:spPr>
      </p:pic>
    </p:spTree>
    <p:extLst>
      <p:ext uri="{BB962C8B-B14F-4D97-AF65-F5344CB8AC3E}">
        <p14:creationId xmlns:p14="http://schemas.microsoft.com/office/powerpoint/2010/main" val="3518135112"/>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2656"/>
            <a:ext cx="6512511" cy="1008112"/>
          </a:xfrm>
        </p:spPr>
        <p:txBody>
          <a:bodyPr/>
          <a:lstStyle/>
          <a:p>
            <a:pPr marL="0" indent="0" algn="ctr">
              <a:buNone/>
            </a:pPr>
            <a:r>
              <a:rPr lang="en-GB" dirty="0" smtClean="0"/>
              <a:t>Biography</a:t>
            </a:r>
            <a:endParaRPr lang="ru-RU" dirty="0"/>
          </a:p>
        </p:txBody>
      </p:sp>
      <p:sp>
        <p:nvSpPr>
          <p:cNvPr id="3" name="Объект 2"/>
          <p:cNvSpPr>
            <a:spLocks noGrp="1"/>
          </p:cNvSpPr>
          <p:nvPr>
            <p:ph sz="quarter" idx="13"/>
          </p:nvPr>
        </p:nvSpPr>
        <p:spPr>
          <a:xfrm>
            <a:off x="323528" y="1412776"/>
            <a:ext cx="8496944" cy="5256584"/>
          </a:xfrm>
        </p:spPr>
        <p:txBody>
          <a:bodyPr>
            <a:normAutofit lnSpcReduction="10000"/>
          </a:bodyPr>
          <a:lstStyle/>
          <a:p>
            <a:r>
              <a:rPr lang="en-US" sz="2800" dirty="0"/>
              <a:t>Baroque composer George Handel was born February 23, 1685, in Halle, Germany. </a:t>
            </a:r>
            <a:endParaRPr lang="en-US" sz="2800" dirty="0" smtClean="0"/>
          </a:p>
          <a:p>
            <a:r>
              <a:rPr lang="en-US" sz="2800" dirty="0" smtClean="0"/>
              <a:t>In </a:t>
            </a:r>
            <a:r>
              <a:rPr lang="en-US" sz="2800" dirty="0"/>
              <a:t>1704 Handel made his debut as an opera composer with </a:t>
            </a:r>
            <a:r>
              <a:rPr lang="en-US" sz="2800" dirty="0" err="1"/>
              <a:t>Almira</a:t>
            </a:r>
            <a:r>
              <a:rPr lang="en-US" sz="2800" dirty="0"/>
              <a:t>. </a:t>
            </a:r>
            <a:endParaRPr lang="en-US" sz="2800" dirty="0" smtClean="0"/>
          </a:p>
          <a:p>
            <a:r>
              <a:rPr lang="en-US" sz="2800" dirty="0" smtClean="0"/>
              <a:t>He </a:t>
            </a:r>
            <a:r>
              <a:rPr lang="en-US" sz="2800" dirty="0"/>
              <a:t>produced several operas with the Royal Academy of Music before forming the New Royal Academy of Music in 1727. </a:t>
            </a:r>
            <a:endParaRPr lang="en-US" sz="2800" dirty="0" smtClean="0"/>
          </a:p>
          <a:p>
            <a:r>
              <a:rPr lang="en-US" sz="2800" dirty="0" smtClean="0"/>
              <a:t>When </a:t>
            </a:r>
            <a:r>
              <a:rPr lang="en-US" sz="2800" dirty="0"/>
              <a:t>Italian operas fell out of fashion, he started composing oratorios, including The Messiah. </a:t>
            </a:r>
            <a:endParaRPr lang="en-US" sz="2800" dirty="0" smtClean="0"/>
          </a:p>
          <a:p>
            <a:r>
              <a:rPr lang="en-US" sz="2800" dirty="0" smtClean="0"/>
              <a:t>George </a:t>
            </a:r>
            <a:r>
              <a:rPr lang="en-US" sz="2800" dirty="0"/>
              <a:t>Handel died April 14, 1759, in London, England.</a:t>
            </a:r>
            <a:endParaRPr lang="ru-RU" sz="2800" dirty="0"/>
          </a:p>
        </p:txBody>
      </p:sp>
    </p:spTree>
    <p:extLst>
      <p:ext uri="{BB962C8B-B14F-4D97-AF65-F5344CB8AC3E}">
        <p14:creationId xmlns:p14="http://schemas.microsoft.com/office/powerpoint/2010/main" val="18065936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260648"/>
            <a:ext cx="6512511" cy="1143000"/>
          </a:xfrm>
        </p:spPr>
        <p:txBody>
          <a:bodyPr/>
          <a:lstStyle/>
          <a:p>
            <a:pPr marL="0" indent="0" algn="ctr">
              <a:buNone/>
            </a:pPr>
            <a:r>
              <a:rPr lang="en-US" sz="4400" i="1" dirty="0"/>
              <a:t>The artistic heritage</a:t>
            </a:r>
            <a:r>
              <a:rPr lang="en-US" sz="2800" dirty="0"/>
              <a:t/>
            </a:r>
            <a:br>
              <a:rPr lang="en-US" sz="2800" dirty="0"/>
            </a:br>
            <a:endParaRPr lang="ru-RU" sz="2800" dirty="0"/>
          </a:p>
        </p:txBody>
      </p:sp>
      <p:sp>
        <p:nvSpPr>
          <p:cNvPr id="3" name="Объект 2"/>
          <p:cNvSpPr>
            <a:spLocks noGrp="1"/>
          </p:cNvSpPr>
          <p:nvPr>
            <p:ph sz="quarter" idx="13"/>
          </p:nvPr>
        </p:nvSpPr>
        <p:spPr>
          <a:xfrm>
            <a:off x="539552" y="1340768"/>
            <a:ext cx="8136904" cy="5184576"/>
          </a:xfrm>
        </p:spPr>
        <p:txBody>
          <a:bodyPr>
            <a:normAutofit lnSpcReduction="10000"/>
          </a:bodyPr>
          <a:lstStyle/>
          <a:p>
            <a:r>
              <a:rPr lang="en-US" dirty="0"/>
              <a:t>During his life, Handel wrote 50 operas, 23 oratorios, many church choir, organ concerts, as well as several works of entertainment. Below is a list of the most important works</a:t>
            </a:r>
            <a:r>
              <a:rPr lang="en-US" dirty="0" smtClean="0"/>
              <a:t>:</a:t>
            </a:r>
          </a:p>
          <a:p>
            <a:r>
              <a:rPr lang="en-US" dirty="0" smtClean="0"/>
              <a:t>Operas: </a:t>
            </a:r>
            <a:r>
              <a:rPr lang="en-US" dirty="0" smtClean="0">
                <a:hlinkClick r:id="rId2" action="ppaction://hlinkfile"/>
              </a:rPr>
              <a:t>“</a:t>
            </a:r>
            <a:r>
              <a:rPr lang="en-US" dirty="0" err="1" smtClean="0">
                <a:hlinkClick r:id="rId2" action="ppaction://hlinkfile"/>
              </a:rPr>
              <a:t>Almira</a:t>
            </a:r>
            <a:r>
              <a:rPr lang="en-US" dirty="0" smtClean="0">
                <a:hlinkClick r:id="rId2" action="ppaction://hlinkfile"/>
              </a:rPr>
              <a:t>”(1705)</a:t>
            </a:r>
            <a:endParaRPr lang="en-US" dirty="0" smtClean="0"/>
          </a:p>
          <a:p>
            <a:pPr marL="1207008" lvl="4" indent="0">
              <a:buNone/>
            </a:pPr>
            <a:r>
              <a:rPr lang="en-US" dirty="0"/>
              <a:t> </a:t>
            </a:r>
            <a:r>
              <a:rPr lang="en-US" sz="2200" dirty="0" smtClean="0"/>
              <a:t>“Rodrigo”(1707)</a:t>
            </a:r>
          </a:p>
          <a:p>
            <a:pPr marL="1207008" lvl="4" indent="0">
              <a:buNone/>
            </a:pPr>
            <a:r>
              <a:rPr lang="en-US" sz="2200" dirty="0" smtClean="0">
                <a:hlinkClick r:id="rId3" action="ppaction://hlinkfile"/>
              </a:rPr>
              <a:t>“Agrippina”(1709-1710)</a:t>
            </a:r>
            <a:endParaRPr lang="en-US" sz="2200" dirty="0" smtClean="0"/>
          </a:p>
          <a:p>
            <a:pPr marL="1207008" lvl="4" indent="0">
              <a:buNone/>
            </a:pPr>
            <a:r>
              <a:rPr lang="it-IT" sz="2200" dirty="0"/>
              <a:t>«Amadigi di Gaula» (1715)</a:t>
            </a:r>
          </a:p>
          <a:p>
            <a:pPr marL="1207008" lvl="4" indent="0">
              <a:buNone/>
            </a:pPr>
            <a:r>
              <a:rPr lang="it-IT" sz="2200" dirty="0"/>
              <a:t>«Acis and Galatea» (1718)</a:t>
            </a:r>
          </a:p>
          <a:p>
            <a:pPr marL="1207008" lvl="4" indent="0">
              <a:buNone/>
            </a:pPr>
            <a:r>
              <a:rPr lang="it-IT" sz="2200" dirty="0"/>
              <a:t>«Radamisto» (1720)</a:t>
            </a:r>
          </a:p>
          <a:p>
            <a:pPr marL="1207008" lvl="4" indent="0">
              <a:buNone/>
            </a:pPr>
            <a:r>
              <a:rPr lang="it-IT" sz="2200" dirty="0"/>
              <a:t>«Muzio Scevola» (1721)</a:t>
            </a:r>
          </a:p>
          <a:p>
            <a:pPr marL="1207008" lvl="4" indent="0">
              <a:buNone/>
            </a:pPr>
            <a:r>
              <a:rPr lang="it-IT" sz="2200" dirty="0"/>
              <a:t>«Floridante» (1721)</a:t>
            </a:r>
          </a:p>
          <a:p>
            <a:pPr marL="1207008" lvl="4" indent="0">
              <a:buNone/>
            </a:pPr>
            <a:r>
              <a:rPr lang="it-IT" sz="2200" dirty="0">
                <a:hlinkClick r:id="rId4" action="ppaction://hlinkfile"/>
              </a:rPr>
              <a:t>«Alcina» </a:t>
            </a:r>
            <a:r>
              <a:rPr lang="it-IT" sz="2200" dirty="0" smtClean="0">
                <a:hlinkClick r:id="rId4" action="ppaction://hlinkfile"/>
              </a:rPr>
              <a:t>(</a:t>
            </a:r>
            <a:r>
              <a:rPr lang="en-US" sz="2200" dirty="0" smtClean="0">
                <a:hlinkClick r:id="rId4" action="ppaction://hlinkfile"/>
              </a:rPr>
              <a:t>London</a:t>
            </a:r>
            <a:r>
              <a:rPr lang="ru-RU" sz="2200" dirty="0" smtClean="0">
                <a:hlinkClick r:id="rId4" action="ppaction://hlinkfile"/>
              </a:rPr>
              <a:t>, </a:t>
            </a:r>
            <a:r>
              <a:rPr lang="ru-RU" sz="2200" dirty="0">
                <a:hlinkClick r:id="rId4" action="ppaction://hlinkfile"/>
              </a:rPr>
              <a:t>1735)</a:t>
            </a:r>
            <a:endParaRPr lang="it-IT" sz="2200" dirty="0"/>
          </a:p>
          <a:p>
            <a:pPr marL="1207008" lvl="4" indent="0">
              <a:buNone/>
            </a:pPr>
            <a:r>
              <a:rPr lang="uk-UA" sz="2200" dirty="0" smtClean="0">
                <a:hlinkClick r:id="rId5" action="ppaction://hlinkfile"/>
              </a:rPr>
              <a:t>«</a:t>
            </a:r>
            <a:r>
              <a:rPr lang="en-GB" sz="2200" dirty="0" err="1" smtClean="0">
                <a:hlinkClick r:id="rId5" action="ppaction://hlinkfile"/>
              </a:rPr>
              <a:t>Rinaldo</a:t>
            </a:r>
            <a:r>
              <a:rPr lang="uk-UA" sz="2200" dirty="0" smtClean="0">
                <a:hlinkClick r:id="rId5" action="ppaction://hlinkfile"/>
              </a:rPr>
              <a:t>»</a:t>
            </a:r>
            <a:r>
              <a:rPr lang="en-GB" sz="2200" dirty="0" smtClean="0">
                <a:hlinkClick r:id="rId5" action="ppaction://hlinkfile"/>
              </a:rPr>
              <a:t> </a:t>
            </a:r>
            <a:r>
              <a:rPr lang="en-GB" sz="2200" dirty="0">
                <a:hlinkClick r:id="rId5" action="ppaction://hlinkfile"/>
              </a:rPr>
              <a:t>(London, 1711)</a:t>
            </a:r>
            <a:endParaRPr lang="it-IT" sz="2200" dirty="0"/>
          </a:p>
        </p:txBody>
      </p:sp>
    </p:spTree>
    <p:extLst>
      <p:ext uri="{BB962C8B-B14F-4D97-AF65-F5344CB8AC3E}">
        <p14:creationId xmlns:p14="http://schemas.microsoft.com/office/powerpoint/2010/main" val="291090895"/>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35696" y="4365104"/>
            <a:ext cx="6512511" cy="1143000"/>
          </a:xfrm>
        </p:spPr>
        <p:txBody>
          <a:bodyPr/>
          <a:lstStyle/>
          <a:p>
            <a:endParaRPr lang="ru-RU" dirty="0"/>
          </a:p>
        </p:txBody>
      </p:sp>
      <p:sp>
        <p:nvSpPr>
          <p:cNvPr id="3" name="Объект 2"/>
          <p:cNvSpPr>
            <a:spLocks noGrp="1"/>
          </p:cNvSpPr>
          <p:nvPr>
            <p:ph sz="quarter" idx="13"/>
          </p:nvPr>
        </p:nvSpPr>
        <p:spPr>
          <a:xfrm>
            <a:off x="395536" y="332656"/>
            <a:ext cx="8280920" cy="6264696"/>
          </a:xfrm>
        </p:spPr>
        <p:txBody>
          <a:bodyPr/>
          <a:lstStyle/>
          <a:p>
            <a:r>
              <a:rPr lang="en-GB" dirty="0" smtClean="0"/>
              <a:t>Oratorio: </a:t>
            </a:r>
            <a:r>
              <a:rPr lang="en-GB" dirty="0" smtClean="0">
                <a:hlinkClick r:id="rId2" action="ppaction://hlinkfile"/>
              </a:rPr>
              <a:t>«</a:t>
            </a:r>
            <a:r>
              <a:rPr lang="en-GB" dirty="0">
                <a:hlinkClick r:id="rId2" action="ppaction://hlinkfile"/>
              </a:rPr>
              <a:t>La </a:t>
            </a:r>
            <a:r>
              <a:rPr lang="en-GB" dirty="0" err="1">
                <a:hlinkClick r:id="rId2" action="ppaction://hlinkfile"/>
              </a:rPr>
              <a:t>Resurrezione</a:t>
            </a:r>
            <a:r>
              <a:rPr lang="en-GB" dirty="0" smtClean="0">
                <a:hlinkClick r:id="rId2" action="ppaction://hlinkfile"/>
              </a:rPr>
              <a:t>»(1708</a:t>
            </a:r>
            <a:r>
              <a:rPr lang="en-GB" dirty="0">
                <a:hlinkClick r:id="rId2" action="ppaction://hlinkfile"/>
              </a:rPr>
              <a:t>)</a:t>
            </a:r>
            <a:endParaRPr lang="en-GB" dirty="0"/>
          </a:p>
          <a:p>
            <a:pPr marL="45720" indent="0">
              <a:buNone/>
            </a:pPr>
            <a:r>
              <a:rPr lang="en-US" dirty="0" smtClean="0"/>
              <a:t>	      </a:t>
            </a:r>
            <a:r>
              <a:rPr lang="ru-RU" dirty="0" smtClean="0"/>
              <a:t>«</a:t>
            </a:r>
            <a:r>
              <a:rPr lang="en-GB" dirty="0"/>
              <a:t>Saul»(</a:t>
            </a:r>
            <a:r>
              <a:rPr lang="en-GB" dirty="0" smtClean="0"/>
              <a:t>London,</a:t>
            </a:r>
            <a:r>
              <a:rPr lang="ru-RU" dirty="0" smtClean="0"/>
              <a:t>1739</a:t>
            </a:r>
            <a:r>
              <a:rPr lang="ru-RU" dirty="0"/>
              <a:t>)</a:t>
            </a:r>
          </a:p>
          <a:p>
            <a:pPr marL="45720" indent="0">
              <a:buNone/>
            </a:pPr>
            <a:r>
              <a:rPr lang="en-US" dirty="0" smtClean="0"/>
              <a:t>                </a:t>
            </a:r>
            <a:r>
              <a:rPr lang="ru-RU" dirty="0" smtClean="0"/>
              <a:t>«</a:t>
            </a:r>
            <a:r>
              <a:rPr lang="en-GB" dirty="0"/>
              <a:t>Israel in </a:t>
            </a:r>
            <a:r>
              <a:rPr lang="en-GB" dirty="0" smtClean="0"/>
              <a:t>Egypt»</a:t>
            </a:r>
            <a:r>
              <a:rPr lang="en-US" dirty="0"/>
              <a:t>(</a:t>
            </a:r>
            <a:r>
              <a:rPr lang="en-US" dirty="0" smtClean="0"/>
              <a:t>London,</a:t>
            </a:r>
            <a:r>
              <a:rPr lang="ru-RU" dirty="0" smtClean="0"/>
              <a:t>1739</a:t>
            </a:r>
            <a:r>
              <a:rPr lang="ru-RU" dirty="0"/>
              <a:t>)</a:t>
            </a:r>
          </a:p>
          <a:p>
            <a:pPr marL="45720" indent="0">
              <a:buNone/>
            </a:pPr>
            <a:r>
              <a:rPr lang="en-US" dirty="0" smtClean="0"/>
              <a:t>	      </a:t>
            </a:r>
            <a:r>
              <a:rPr lang="ru-RU" dirty="0" smtClean="0">
                <a:hlinkClick r:id="rId3" action="ppaction://hlinkfile"/>
              </a:rPr>
              <a:t>«</a:t>
            </a:r>
            <a:r>
              <a:rPr lang="en-GB" dirty="0" smtClean="0">
                <a:hlinkClick r:id="rId3" action="ppaction://hlinkfile"/>
              </a:rPr>
              <a:t>Messiah»(1741</a:t>
            </a:r>
            <a:r>
              <a:rPr lang="ru-RU" dirty="0" smtClean="0">
                <a:hlinkClick r:id="rId3" action="ppaction://hlinkfile"/>
              </a:rPr>
              <a:t>)</a:t>
            </a:r>
            <a:endParaRPr lang="ru-RU" dirty="0"/>
          </a:p>
          <a:p>
            <a:pPr marL="45720" indent="0">
              <a:buNone/>
            </a:pPr>
            <a:r>
              <a:rPr lang="en-US" dirty="0" smtClean="0"/>
              <a:t>	      </a:t>
            </a:r>
            <a:r>
              <a:rPr lang="ru-RU" dirty="0" smtClean="0"/>
              <a:t>«</a:t>
            </a:r>
            <a:r>
              <a:rPr lang="en-GB" dirty="0" err="1"/>
              <a:t>Jephtha</a:t>
            </a:r>
            <a:r>
              <a:rPr lang="en-GB" dirty="0"/>
              <a:t>» (London</a:t>
            </a:r>
            <a:r>
              <a:rPr lang="ru-RU" dirty="0" smtClean="0"/>
              <a:t>, </a:t>
            </a:r>
            <a:r>
              <a:rPr lang="ru-RU" dirty="0"/>
              <a:t>1751)</a:t>
            </a:r>
          </a:p>
          <a:p>
            <a:pPr marL="45720" indent="0">
              <a:buNone/>
            </a:pPr>
            <a:r>
              <a:rPr lang="en-GB" dirty="0" smtClean="0"/>
              <a:t>	      </a:t>
            </a:r>
            <a:r>
              <a:rPr lang="uk-UA" dirty="0" smtClean="0">
                <a:hlinkClick r:id="rId4" action="ppaction://hlinkfile"/>
              </a:rPr>
              <a:t>«</a:t>
            </a:r>
            <a:r>
              <a:rPr lang="en-GB" dirty="0" smtClean="0">
                <a:hlinkClick r:id="rId4" action="ppaction://hlinkfile"/>
              </a:rPr>
              <a:t>Samson</a:t>
            </a:r>
            <a:r>
              <a:rPr lang="uk-UA" dirty="0" smtClean="0">
                <a:hlinkClick r:id="rId4" action="ppaction://hlinkfile"/>
              </a:rPr>
              <a:t>»</a:t>
            </a:r>
            <a:r>
              <a:rPr lang="en-GB" dirty="0" smtClean="0">
                <a:hlinkClick r:id="rId4" action="ppaction://hlinkfile"/>
              </a:rPr>
              <a:t> </a:t>
            </a:r>
            <a:r>
              <a:rPr lang="en-GB" dirty="0">
                <a:hlinkClick r:id="rId4" action="ppaction://hlinkfile"/>
              </a:rPr>
              <a:t>(London, 1743)</a:t>
            </a:r>
            <a:endParaRPr lang="en-GB" dirty="0" smtClean="0"/>
          </a:p>
          <a:p>
            <a:r>
              <a:rPr lang="en-GB" dirty="0"/>
              <a:t>Music for </a:t>
            </a:r>
            <a:r>
              <a:rPr lang="en-GB" dirty="0" smtClean="0"/>
              <a:t>Orchestra: </a:t>
            </a:r>
            <a:r>
              <a:rPr lang="uk-UA" dirty="0" smtClean="0">
                <a:hlinkClick r:id="rId5" action="ppaction://hlinkfile"/>
              </a:rPr>
              <a:t>«</a:t>
            </a:r>
            <a:r>
              <a:rPr lang="en-US" dirty="0" smtClean="0">
                <a:hlinkClick r:id="rId5" action="ppaction://hlinkfile"/>
              </a:rPr>
              <a:t>Water Music</a:t>
            </a:r>
            <a:r>
              <a:rPr lang="uk-UA" dirty="0" smtClean="0">
                <a:hlinkClick r:id="rId5" action="ppaction://hlinkfile"/>
              </a:rPr>
              <a:t>»</a:t>
            </a:r>
            <a:r>
              <a:rPr lang="en-US" dirty="0" smtClean="0">
                <a:hlinkClick r:id="rId5" action="ppaction://hlinkfile"/>
              </a:rPr>
              <a:t> </a:t>
            </a:r>
            <a:r>
              <a:rPr lang="en-US" dirty="0">
                <a:hlinkClick r:id="rId5" action="ppaction://hlinkfile"/>
              </a:rPr>
              <a:t>(1717)</a:t>
            </a:r>
            <a:endParaRPr lang="en-US" dirty="0"/>
          </a:p>
          <a:p>
            <a:pPr marL="45720" indent="0">
              <a:buNone/>
            </a:pPr>
            <a:r>
              <a:rPr lang="en-US" dirty="0"/>
              <a:t>	</a:t>
            </a:r>
            <a:r>
              <a:rPr lang="en-US" dirty="0" smtClean="0"/>
              <a:t>		 </a:t>
            </a:r>
            <a:r>
              <a:rPr lang="uk-UA" dirty="0" smtClean="0">
                <a:hlinkClick r:id="rId6" action="ppaction://hlinkfile"/>
              </a:rPr>
              <a:t>«</a:t>
            </a:r>
            <a:r>
              <a:rPr lang="en-US" dirty="0" smtClean="0">
                <a:hlinkClick r:id="rId6" action="ppaction://hlinkfile"/>
              </a:rPr>
              <a:t>Music </a:t>
            </a:r>
            <a:r>
              <a:rPr lang="en-US" dirty="0">
                <a:hlinkClick r:id="rId6" action="ppaction://hlinkfile"/>
              </a:rPr>
              <a:t>for the Royal </a:t>
            </a:r>
            <a:r>
              <a:rPr lang="en-US" dirty="0" smtClean="0">
                <a:hlinkClick r:id="rId6" action="ppaction://hlinkfile"/>
              </a:rPr>
              <a:t>Fireworks</a:t>
            </a:r>
            <a:r>
              <a:rPr lang="uk-UA" dirty="0" smtClean="0">
                <a:hlinkClick r:id="rId6" action="ppaction://hlinkfile"/>
              </a:rPr>
              <a:t>»</a:t>
            </a:r>
            <a:r>
              <a:rPr lang="en-US" dirty="0" smtClean="0">
                <a:hlinkClick r:id="rId6" action="ppaction://hlinkfile"/>
              </a:rPr>
              <a:t> </a:t>
            </a:r>
            <a:r>
              <a:rPr lang="en-US" dirty="0">
                <a:hlinkClick r:id="rId6" action="ppaction://hlinkfile"/>
              </a:rPr>
              <a:t>(1749</a:t>
            </a:r>
            <a:r>
              <a:rPr lang="en-US" dirty="0" smtClean="0">
                <a:hlinkClick r:id="rId6" action="ppaction://hlinkfile"/>
              </a:rPr>
              <a:t>)</a:t>
            </a:r>
            <a:endParaRPr lang="uk-UA" dirty="0" smtClean="0"/>
          </a:p>
          <a:p>
            <a:pPr marL="45720" indent="0">
              <a:buNone/>
            </a:pPr>
            <a:r>
              <a:rPr lang="uk-UA" dirty="0"/>
              <a:t>	</a:t>
            </a:r>
            <a:r>
              <a:rPr lang="uk-UA" dirty="0" smtClean="0"/>
              <a:t>		 </a:t>
            </a:r>
            <a:r>
              <a:rPr lang="uk-UA" dirty="0" smtClean="0">
                <a:hlinkClick r:id="rId7" action="ppaction://hlinkfile"/>
              </a:rPr>
              <a:t>«</a:t>
            </a:r>
            <a:r>
              <a:rPr lang="en-US" dirty="0" smtClean="0">
                <a:hlinkClick r:id="rId7" action="ppaction://hlinkfile"/>
              </a:rPr>
              <a:t>Music </a:t>
            </a:r>
            <a:r>
              <a:rPr lang="en-US" dirty="0">
                <a:hlinkClick r:id="rId7" action="ppaction://hlinkfile"/>
              </a:rPr>
              <a:t>for viola and </a:t>
            </a:r>
            <a:r>
              <a:rPr lang="en-US" dirty="0" smtClean="0">
                <a:hlinkClick r:id="rId7" action="ppaction://hlinkfile"/>
              </a:rPr>
              <a:t>orchestra</a:t>
            </a:r>
            <a:r>
              <a:rPr lang="uk-UA" dirty="0" smtClean="0">
                <a:hlinkClick r:id="rId7" action="ppaction://hlinkfile"/>
              </a:rPr>
              <a:t>»</a:t>
            </a:r>
            <a:endParaRPr lang="en-US" dirty="0" smtClean="0"/>
          </a:p>
          <a:p>
            <a:r>
              <a:rPr lang="en-GB" dirty="0"/>
              <a:t>Other </a:t>
            </a:r>
            <a:r>
              <a:rPr lang="en-GB" dirty="0" smtClean="0"/>
              <a:t>works: «</a:t>
            </a:r>
            <a:r>
              <a:rPr lang="en-GB" dirty="0"/>
              <a:t>Dixit Dominus» (1707)</a:t>
            </a:r>
          </a:p>
          <a:p>
            <a:pPr marL="45720" indent="0">
              <a:buNone/>
            </a:pPr>
            <a:r>
              <a:rPr lang="en-GB" dirty="0" smtClean="0"/>
              <a:t>		 </a:t>
            </a:r>
            <a:r>
              <a:rPr lang="en-GB" dirty="0" smtClean="0">
                <a:hlinkClick r:id="rId8" action="ppaction://hlinkfile"/>
              </a:rPr>
              <a:t>«</a:t>
            </a:r>
            <a:r>
              <a:rPr lang="en-GB" dirty="0">
                <a:hlinkClick r:id="rId8" action="ppaction://hlinkfile"/>
              </a:rPr>
              <a:t>Utrecht </a:t>
            </a:r>
            <a:r>
              <a:rPr lang="en-GB" dirty="0" err="1">
                <a:hlinkClick r:id="rId8" action="ppaction://hlinkfile"/>
              </a:rPr>
              <a:t>Te</a:t>
            </a:r>
            <a:r>
              <a:rPr lang="en-GB" dirty="0">
                <a:hlinkClick r:id="rId8" action="ppaction://hlinkfile"/>
              </a:rPr>
              <a:t> Deum» (1714)</a:t>
            </a:r>
            <a:endParaRPr lang="en-GB" dirty="0"/>
          </a:p>
          <a:p>
            <a:r>
              <a:rPr lang="en-GB" dirty="0" smtClean="0"/>
              <a:t>Serenade: </a:t>
            </a:r>
            <a:r>
              <a:rPr lang="en-GB" dirty="0"/>
              <a:t>«</a:t>
            </a:r>
            <a:r>
              <a:rPr lang="en-GB" dirty="0" err="1"/>
              <a:t>Acis</a:t>
            </a:r>
            <a:r>
              <a:rPr lang="en-GB" dirty="0"/>
              <a:t> and Galatea» (1721)</a:t>
            </a:r>
          </a:p>
          <a:p>
            <a:pPr marL="45720" indent="0">
              <a:buNone/>
            </a:pPr>
            <a:r>
              <a:rPr lang="en-GB" dirty="0" smtClean="0"/>
              <a:t>	        </a:t>
            </a:r>
            <a:r>
              <a:rPr lang="en-GB" dirty="0" smtClean="0">
                <a:hlinkClick r:id="rId9" action="ppaction://hlinkfile"/>
              </a:rPr>
              <a:t>«</a:t>
            </a:r>
            <a:r>
              <a:rPr lang="en-GB" dirty="0" err="1">
                <a:hlinkClick r:id="rId9" action="ppaction://hlinkfile"/>
              </a:rPr>
              <a:t>Dettingen</a:t>
            </a:r>
            <a:r>
              <a:rPr lang="en-GB" dirty="0">
                <a:hlinkClick r:id="rId9" action="ppaction://hlinkfile"/>
              </a:rPr>
              <a:t> </a:t>
            </a:r>
            <a:r>
              <a:rPr lang="en-GB" dirty="0" err="1">
                <a:hlinkClick r:id="rId9" action="ppaction://hlinkfile"/>
              </a:rPr>
              <a:t>Te</a:t>
            </a:r>
            <a:r>
              <a:rPr lang="en-GB" dirty="0">
                <a:hlinkClick r:id="rId9" action="ppaction://hlinkfile"/>
              </a:rPr>
              <a:t> Deum» (1743)</a:t>
            </a:r>
            <a:endParaRPr lang="en-GB" dirty="0" smtClean="0"/>
          </a:p>
        </p:txBody>
      </p:sp>
    </p:spTree>
    <p:extLst>
      <p:ext uri="{BB962C8B-B14F-4D97-AF65-F5344CB8AC3E}">
        <p14:creationId xmlns:p14="http://schemas.microsoft.com/office/powerpoint/2010/main" val="27222723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1331640" y="1268760"/>
            <a:ext cx="6400800" cy="3474720"/>
          </a:xfrm>
        </p:spPr>
        <p:txBody>
          <a:bodyPr/>
          <a:lstStyle/>
          <a:p>
            <a:pPr marL="45720" indent="0" algn="ctr">
              <a:buNone/>
            </a:pPr>
            <a:r>
              <a:rPr lang="en-US" sz="6000" dirty="0"/>
              <a:t>Thank you for your attention!</a:t>
            </a:r>
            <a:endParaRPr lang="en-US" dirty="0"/>
          </a:p>
          <a:p>
            <a:pPr marL="45720" indent="0">
              <a:buNone/>
            </a:pPr>
            <a:endParaRPr lang="ru-RU" dirty="0"/>
          </a:p>
        </p:txBody>
      </p:sp>
    </p:spTree>
    <p:extLst>
      <p:ext uri="{BB962C8B-B14F-4D97-AF65-F5344CB8AC3E}">
        <p14:creationId xmlns:p14="http://schemas.microsoft.com/office/powerpoint/2010/main" val="3564152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117</TotalTime>
  <Words>224</Words>
  <Application>Microsoft Office PowerPoint</Application>
  <PresentationFormat>Экран (4:3)</PresentationFormat>
  <Paragraphs>38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Воздушный поток</vt:lpstr>
      <vt:lpstr>George Handel</vt:lpstr>
      <vt:lpstr>Date of birth February 23, 1685 Place of birth Halle, Holy Roman Empire Date of death April 14, 1759 (74 years) Place of death London, United Kingdom Country United Kingdom Tools harpsichord, organ, oboe Job organist, harpsichordist EDUCATION:  University of Halle  </vt:lpstr>
      <vt:lpstr>Biography</vt:lpstr>
      <vt:lpstr>The artistic heritage </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George Handel</dc:title>
  <dc:creator>admin</dc:creator>
  <cp:lastModifiedBy>admin</cp:lastModifiedBy>
  <cp:revision>12</cp:revision>
  <dcterms:created xsi:type="dcterms:W3CDTF">2013-04-28T18:53:56Z</dcterms:created>
  <dcterms:modified xsi:type="dcterms:W3CDTF">2013-05-10T17:43:08Z</dcterms:modified>
</cp:coreProperties>
</file>