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AF%D0%BA_%D0%B2%D0%B0%D0%B6%D0%BB%D0%B8%D0%B2%D0%BE_%D0%B1%D1%83%D1%82%D0%B8_%D1%81%D0%B5%D1%80%D0%B9%D0%BE%D0%B7%D0%BD%D0%B8%D0%BC&amp;action=edit&amp;redlink=1" TargetMode="External"/><Relationship Id="rId2" Type="http://schemas.openxmlformats.org/officeDocument/2006/relationships/hyperlink" Target="http://uk.wikipedia.org/wiki/%D0%9E%D1%81%D0%BA%D0%B0%D1%80_%D0%92%D0%B0%D0%B9%D0%BB%D1%8C%D0%B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uk.wikipedia.org/wiki/%D0%92%D1%96%D0%BE%D0%BB%D0%BE%D0%BD%D1%87%D0%B5%D0%BB%D1%8C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4%D1%96%D1%86%D0%B4%D0%B6%D0%B5%D1%80%D0%B0%D0%BB%D1%8C%D0%B4_%D0%A4%D1%80%D0%B5%D0%BD%D1%81%D1%96%D1%81_%D0%A1%D0%BA%D0%BE%D1%82%D1%82" TargetMode="External"/><Relationship Id="rId13" Type="http://schemas.openxmlformats.org/officeDocument/2006/relationships/hyperlink" Target="http://uk.wikipedia.org/wiki/%D0%90%D0%BD%D0%B3%D0%BB%D1%96%D0%B9%D1%81%D1%8C%D0%BA%D0%B0_%D0%BC%D0%BE%D0%B2%D0%B0" TargetMode="External"/><Relationship Id="rId18" Type="http://schemas.openxmlformats.org/officeDocument/2006/relationships/hyperlink" Target="http://uk.wikipedia.org/wiki/%D0%92%D1%82%D1%80%D0%B0%D1%87%D0%B5%D0%BD%D0%B5_%D0%BF%D0%BE%D0%BA%D0%BE%D0%BB%D1%96%D0%BD%D0%BD%D1%8F" TargetMode="External"/><Relationship Id="rId3" Type="http://schemas.openxmlformats.org/officeDocument/2006/relationships/hyperlink" Target="http://uk.wikipedia.org/wiki/%D0%9F%D0%B5%D1%80%D1%88%D0%B0_%D1%81%D0%B2%D1%96%D1%82%D0%BE%D0%B2%D0%B0_%D0%B2%D1%96%D0%B9%D0%BD%D0%B0" TargetMode="External"/><Relationship Id="rId7" Type="http://schemas.openxmlformats.org/officeDocument/2006/relationships/hyperlink" Target="http://uk.wikipedia.org/w/index.php?title=Toronto_Star&amp;action=edit&amp;redlink=1" TargetMode="External"/><Relationship Id="rId12" Type="http://schemas.openxmlformats.org/officeDocument/2006/relationships/hyperlink" Target="http://uk.wikipedia.org/w/index.php?title=%D0%A1%D0%B2%D1%8F%D1%82%D0%BE,_%D1%89%D0%BE_%D0%B7%D0%B0%D0%B2%D0%B6%D0%B4%D0%B8_%D0%B7_%D1%82%D0%BE%D0%B1%D0%BE%D1%8E&amp;action=edit&amp;redlink=1" TargetMode="External"/><Relationship Id="rId17" Type="http://schemas.openxmlformats.org/officeDocument/2006/relationships/hyperlink" Target="http://uk.wikipedia.org/wiki/%D0%95%D1%80%D0%BD%D0%B5%D1%81%D1%82_%D0%A5%D0%B5%D0%BC%D1%96%D0%BD%D0%B3%D1%83%D0%B5%D0%B9#cite_note-2" TargetMode="External"/><Relationship Id="rId2" Type="http://schemas.openxmlformats.org/officeDocument/2006/relationships/hyperlink" Target="http://uk.wikipedia.org/wiki/%D0%9A%D0%B0%D0%BD%D0%B7%D0%B0%D1%81" TargetMode="External"/><Relationship Id="rId16" Type="http://schemas.openxmlformats.org/officeDocument/2006/relationships/hyperlink" Target="http://uk.wikipedia.org/w/index.php?title=%D0%86_%D1%81%D0%BE%D0%BD%D1%86%D0%B5_%D1%81%D1%85%D0%BE%D0%B4%D0%B8%D1%82%D1%8C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7%D0%B8%D0%BA%D0%B0%D2%91%D0%BE" TargetMode="External"/><Relationship Id="rId11" Type="http://schemas.openxmlformats.org/officeDocument/2006/relationships/hyperlink" Target="http://uk.wikipedia.org/wiki/%D0%94%D0%B6%D0%BE%D0%B9%D1%81_%D0%94%D0%B6%D0%B5%D0%B9%D0%BC%D1%81" TargetMode="External"/><Relationship Id="rId5" Type="http://schemas.openxmlformats.org/officeDocument/2006/relationships/hyperlink" Target="http://uk.wikipedia.org/wiki/1918" TargetMode="External"/><Relationship Id="rId15" Type="http://schemas.openxmlformats.org/officeDocument/2006/relationships/hyperlink" Target="http://uk.wikipedia.org/w/index.php?title=%D0%A3_%D0%BD%D0%B0%D1%88%D1%96_%D1%87%D0%B0%D1%81%D0%B8&amp;action=edit&amp;redlink=1" TargetMode="External"/><Relationship Id="rId10" Type="http://schemas.openxmlformats.org/officeDocument/2006/relationships/hyperlink" Target="http://uk.wikipedia.org/wiki/%D0%95%D0%B7%D1%80%D0%B0_%D0%9F%D0%B0%D1%83%D0%BD%D0%B4" TargetMode="External"/><Relationship Id="rId19" Type="http://schemas.openxmlformats.org/officeDocument/2006/relationships/image" Target="../media/image3.jpeg"/><Relationship Id="rId4" Type="http://schemas.openxmlformats.org/officeDocument/2006/relationships/hyperlink" Target="http://uk.wikipedia.org/wiki/8_%D0%BB%D0%B8%D0%BF%D0%BD%D1%8F" TargetMode="External"/><Relationship Id="rId9" Type="http://schemas.openxmlformats.org/officeDocument/2006/relationships/hyperlink" Target="http://uk.wikipedia.org/wiki/%D0%93%D0%B5%D1%80%D1%82%D1%80%D1%83%D0%B4%D0%B0_%D0%A1%D1%82%D0%B0%D0%B9%D0%BD" TargetMode="External"/><Relationship Id="rId14" Type="http://schemas.openxmlformats.org/officeDocument/2006/relationships/hyperlink" Target="http://uk.wikipedia.org/wiki/1925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E%D1%80%D0%BE%D1%82%D0%BA%D0%B5_%D1%89%D0%B0%D1%81%D0%BB%D0%B8%D0%B2%D0%B5_%D0%B6%D0%B8%D1%82%D1%82%D1%8F_%D0%A4%D1%80%D0%B5%D0%BD%D1%81%D1%96%D1%81%D0%B0_%D0%9C%D0%B0%D0%BA%D0%BE%D0%BC%D0%B1%D0%B5%D1%80%D0%B0" TargetMode="External"/><Relationship Id="rId13" Type="http://schemas.openxmlformats.org/officeDocument/2006/relationships/hyperlink" Target="http://uk.wikipedia.org/w/index.php?title=%D0%A1%D0%BC%D0%B5%D1%80%D1%82%D1%8C_%D0%BF%D1%96%D1%81%D0%BB%D1%8F_%D0%BF%D0%BE%D0%BB%D1%83%D0%B4%D0%BD%D1%8F&amp;action=edit&amp;redlink=1" TargetMode="External"/><Relationship Id="rId18" Type="http://schemas.openxmlformats.org/officeDocument/2006/relationships/hyperlink" Target="http://uk.wikipedia.org/w/index.php?title=%D0%9C%D0%B0%D1%82%D0%B8_%D0%B9_%D0%BD%D0%B5_%D0%BC%D0%B0%D1%82%D0%B8&amp;action=edit&amp;redlink=1" TargetMode="External"/><Relationship Id="rId26" Type="http://schemas.openxmlformats.org/officeDocument/2006/relationships/image" Target="../media/image4.jpeg"/><Relationship Id="rId3" Type="http://schemas.openxmlformats.org/officeDocument/2006/relationships/hyperlink" Target="http://uk.wikipedia.org/wiki/1927" TargetMode="External"/><Relationship Id="rId21" Type="http://schemas.openxmlformats.org/officeDocument/2006/relationships/hyperlink" Target="http://uk.wikipedia.org/wiki/%D0%A4%D1%80%D0%B0%D0%BD%D0%BA%D0%BE_%D0%A4%D1%80%D0%B0%D0%BD%D1%86%D0%B8%D1%81%D0%BA%D0%BE" TargetMode="External"/><Relationship Id="rId7" Type="http://schemas.openxmlformats.org/officeDocument/2006/relationships/hyperlink" Target="http://uk.wikipedia.org/w/index.php?title=%D0%9F%D0%B5%D1%80%D0%B5%D0%BC%D0%BE%D0%B6%D0%B5%D1%86%D1%8C_%D0%BD%D0%B5_%D0%BE%D1%82%D1%80%D0%B8%D0%BC%D1%83%D1%94_%D0%BD%D1%96%D1%87%D0%BE%D0%B3%D0%BE&amp;action=edit&amp;redlink=1" TargetMode="External"/><Relationship Id="rId12" Type="http://schemas.openxmlformats.org/officeDocument/2006/relationships/hyperlink" Target="http://uk.wikipedia.org/wiki/%D0%86%D1%81%D0%BF%D0%B0%D0%BD%D1%96%D1%8F" TargetMode="External"/><Relationship Id="rId17" Type="http://schemas.openxmlformats.org/officeDocument/2006/relationships/hyperlink" Target="http://uk.wikipedia.org/wiki/%D0%92%D0%B5%D0%BB%D0%B8%D0%BA%D0%B0_%D0%B4%D0%B5%D0%BF%D1%80%D0%B5%D1%81%D1%96%D1%8F" TargetMode="External"/><Relationship Id="rId25" Type="http://schemas.openxmlformats.org/officeDocument/2006/relationships/hyperlink" Target="http://uk.wikipedia.org/wiki/%D0%9B%D0%BE%D0%BD%D0%B4%D0%BE%D0%BD" TargetMode="External"/><Relationship Id="rId2" Type="http://schemas.openxmlformats.org/officeDocument/2006/relationships/hyperlink" Target="http://uk.wikipedia.org/wiki/%D0%9F%D0%B0%D1%80%D0%B8%D0%B6" TargetMode="External"/><Relationship Id="rId16" Type="http://schemas.openxmlformats.org/officeDocument/2006/relationships/hyperlink" Target="http://uk.wikipedia.org/wiki/1935" TargetMode="External"/><Relationship Id="rId20" Type="http://schemas.openxmlformats.org/officeDocument/2006/relationships/hyperlink" Target="http://uk.wikipedia.org/wiki/%D0%93%D1%80%D0%BE%D0%BC%D0%B0%D0%B4%D1%8F%D0%BD%D1%81%D1%8C%D0%BA%D0%B0_%D0%B2%D1%96%D0%B9%D0%BD%D0%B0_%D0%B2_%D0%86%D1%81%D0%BF%D0%B0%D0%BD%D1%96%D1%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33" TargetMode="External"/><Relationship Id="rId11" Type="http://schemas.openxmlformats.org/officeDocument/2006/relationships/hyperlink" Target="http://uk.wikipedia.org/wiki/1929" TargetMode="External"/><Relationship Id="rId24" Type="http://schemas.openxmlformats.org/officeDocument/2006/relationships/hyperlink" Target="http://uk.wikipedia.org/wiki/%D0%94%D1%80%D1%83%D0%B3%D0%B0_%D1%81%D0%B2%D1%96%D1%82%D0%BE%D0%B2%D0%B0_%D0%B2%D1%96%D0%B9%D0%BD%D0%B0" TargetMode="External"/><Relationship Id="rId5" Type="http://schemas.openxmlformats.org/officeDocument/2006/relationships/hyperlink" Target="http://uk.wikipedia.org/wiki/%D0%90%D0%BD%D0%B3%D0%BB%D1%96%D0%B9%D1%81%D1%8C%D0%BA%D0%B0_%D0%BC%D0%BE%D0%B2%D0%B0" TargetMode="External"/><Relationship Id="rId15" Type="http://schemas.openxmlformats.org/officeDocument/2006/relationships/hyperlink" Target="http://uk.wikipedia.org/wiki/%D0%A2%D0%B0%D0%BD%D0%B3%D0%B0%D0%BD%D1%8C%D1%97%D0%BA%D0%B0_(%D0%B4%D0%B5%D1%80%D0%B6%D0%B0%D0%B2%D0%B0)" TargetMode="External"/><Relationship Id="rId23" Type="http://schemas.openxmlformats.org/officeDocument/2006/relationships/hyperlink" Target="http://uk.wikipedia.org/wiki/1940" TargetMode="External"/><Relationship Id="rId10" Type="http://schemas.openxmlformats.org/officeDocument/2006/relationships/hyperlink" Target="http://uk.wikipedia.org/wiki/%D0%9F%D1%80%D0%BE%D1%89%D0%B0%D0%B2%D0%B0%D0%B9,_%D0%B7%D0%B1%D1%80%D0%BE%D1%94!" TargetMode="External"/><Relationship Id="rId19" Type="http://schemas.openxmlformats.org/officeDocument/2006/relationships/hyperlink" Target="http://uk.wikipedia.org/wiki/1937" TargetMode="External"/><Relationship Id="rId4" Type="http://schemas.openxmlformats.org/officeDocument/2006/relationships/hyperlink" Target="http://uk.wikipedia.org/w/index.php?title=%D0%A7%D0%BE%D0%BB%D0%BE%D0%B2%D1%96%D0%BA%D0%B8_%D0%B1%D0%B5%D0%B7_%D0%B6%D1%96%D0%BD%D0%BE%D0%BA&amp;action=edit&amp;redlink=1" TargetMode="External"/><Relationship Id="rId9" Type="http://schemas.openxmlformats.org/officeDocument/2006/relationships/hyperlink" Target="http://uk.wikipedia.org/w/index.php?title=%D0%A1%D0%BD%D1%96%D0%B3%D0%B8_%D0%9A%D1%96%D0%BB%D1%96%D0%BC%D0%B0%D0%BD%D0%B4%D0%B6%D0%B0%D1%80%D0%BE&amp;action=edit&amp;redlink=1" TargetMode="External"/><Relationship Id="rId14" Type="http://schemas.openxmlformats.org/officeDocument/2006/relationships/hyperlink" Target="http://uk.wikipedia.org/wiki/1932" TargetMode="External"/><Relationship Id="rId22" Type="http://schemas.openxmlformats.org/officeDocument/2006/relationships/hyperlink" Target="http://uk.wikipedia.org/wiki/%D0%9F%D0%BE_%D0%BA%D0%BE%D0%BC%D1%83_%D0%BF%D0%BE%D0%B4%D0%B7%D0%B2%D1%96%D0%BD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0%D0%B9%D1%81%D0%B1%D0%B5%D1%80%D0%B3" TargetMode="External"/><Relationship Id="rId3" Type="http://schemas.openxmlformats.org/officeDocument/2006/relationships/hyperlink" Target="http://uk.wikipedia.org/wiki/%D0%90%D0%BA%D1%83%D0%BB%D0%B8" TargetMode="External"/><Relationship Id="rId7" Type="http://schemas.openxmlformats.org/officeDocument/2006/relationships/hyperlink" Target="http://uk.wikipedia.org/w/index.php?title=%D0%9F%D1%80%D0%B8%D0%BD%D1%86%D0%B8%D0%BF_%D0%B0%D0%B9%D1%81%D0%B1%D0%B5%D1%80%D0%B3%D0%B0&amp;action=edit&amp;redlink=1" TargetMode="External"/><Relationship Id="rId2" Type="http://schemas.openxmlformats.org/officeDocument/2006/relationships/hyperlink" Target="http://uk.wikipedia.org/wiki/%D0%A1%D1%82%D0%B0%D1%80%D0%B8%D0%B9_%D1%96_%D0%BC%D0%BE%D1%80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32" TargetMode="External"/><Relationship Id="rId5" Type="http://schemas.openxmlformats.org/officeDocument/2006/relationships/hyperlink" Target="http://uk.wikipedia.org/wiki/%D0%A2%D1%83%D0%BD%D0%B5%D1%86%D1%8C" TargetMode="External"/><Relationship Id="rId4" Type="http://schemas.openxmlformats.org/officeDocument/2006/relationships/hyperlink" Target="http://uk.wikipedia.org/wiki/%D0%93%D0%BE%D0%BB%D1%8C%D1%84%D1%81%D1%82%D1%80%D0%B8%D0%BC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D%D0%BE%D0%B1%D0%B5%D0%BB%D1%96%D0%B2%D1%81%D1%8C%D0%BA%D0%B0_%D0%BF%D1%80%D0%B5%D0%BC%D1%96%D1%8F_%D0%B7_%D0%BB%D1%96%D1%82%D0%B5%D1%80%D0%B0%D1%82%D1%83%D1%80%D0%B8" TargetMode="External"/><Relationship Id="rId13" Type="http://schemas.openxmlformats.org/officeDocument/2006/relationships/hyperlink" Target="http://uk.wikipedia.org/wiki/%D0%90%D0%B9%D0%B4%D0%B0%D1%85%D0%BE" TargetMode="External"/><Relationship Id="rId18" Type="http://schemas.openxmlformats.org/officeDocument/2006/relationships/hyperlink" Target="http://uk.wikipedia.org/w/index.php?title=%D0%9A%D0%B5%D1%82%D1%87%D0%B5%D0%BC&amp;action=edit&amp;redlink=1" TargetMode="External"/><Relationship Id="rId3" Type="http://schemas.openxmlformats.org/officeDocument/2006/relationships/hyperlink" Target="http://uk.wikipedia.org/wiki/1953" TargetMode="External"/><Relationship Id="rId7" Type="http://schemas.openxmlformats.org/officeDocument/2006/relationships/hyperlink" Target="http://uk.wikipedia.org/wiki/1952" TargetMode="External"/><Relationship Id="rId12" Type="http://schemas.openxmlformats.org/officeDocument/2006/relationships/hyperlink" Target="http://uk.wikipedia.org/wiki/1960" TargetMode="External"/><Relationship Id="rId17" Type="http://schemas.openxmlformats.org/officeDocument/2006/relationships/hyperlink" Target="http://uk.wikipedia.org/wiki/1961" TargetMode="External"/><Relationship Id="rId2" Type="http://schemas.openxmlformats.org/officeDocument/2006/relationships/hyperlink" Target="http://uk.wikipedia.org/wiki/%D0%9A%D1%83%D0%B1%D0%B0" TargetMode="External"/><Relationship Id="rId16" Type="http://schemas.openxmlformats.org/officeDocument/2006/relationships/hyperlink" Target="http://uk.wikipedia.org/wiki/2_%D0%BB%D0%B8%D0%BF%D0%BD%D1%8F" TargetMode="External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1%82%D0%B0%D1%80%D0%B8%D0%B9_%D1%96_%D0%BC%D0%BE%D1%80%D0%B5" TargetMode="External"/><Relationship Id="rId11" Type="http://schemas.openxmlformats.org/officeDocument/2006/relationships/hyperlink" Target="http://uk.wikipedia.org/wiki/%D0%A4%D1%96%D0%B4%D0%B5%D0%BB%D1%8C_%D0%9A%D0%B0%D1%81%D1%82%D1%80%D0%BE" TargetMode="External"/><Relationship Id="rId5" Type="http://schemas.openxmlformats.org/officeDocument/2006/relationships/hyperlink" Target="http://uk.wikipedia.org/wiki/%D0%9F%D1%83%D0%BB%D1%96%D1%82%D1%86%D0%B5%D1%80%D1%96%D0%B2%D1%81%D1%8C%D0%BA%D0%B0_%D0%BF%D1%80%D0%B5%D0%BC%D1%96%D1%8F" TargetMode="External"/><Relationship Id="rId15" Type="http://schemas.openxmlformats.org/officeDocument/2006/relationships/hyperlink" Target="http://uk.wikipedia.org/wiki/%D0%9C%D1%96%D0%BD%D0%BD%D0%B5%D1%81%D0%BE%D1%82%D0%B0" TargetMode="External"/><Relationship Id="rId10" Type="http://schemas.openxmlformats.org/officeDocument/2006/relationships/hyperlink" Target="http://uk.wikipedia.org/wiki/1959" TargetMode="External"/><Relationship Id="rId19" Type="http://schemas.openxmlformats.org/officeDocument/2006/relationships/hyperlink" Target="http://uk.wikipedia.org/wiki/%D0%A1%D0%BF%D0%BE%D0%BB%D1%83%D1%87%D0%B5%D0%BD%D1%96_%D0%A8%D1%82%D0%B0%D1%82%D0%B8_%D0%90%D0%BC%D0%B5%D1%80%D0%B8%D0%BA%D0%B8" TargetMode="External"/><Relationship Id="rId4" Type="http://schemas.openxmlformats.org/officeDocument/2006/relationships/hyperlink" Target="http://uk.wikipedia.org/wiki/%D0%90%D1%84%D1%80%D0%B8%D0%BA%D0%B0" TargetMode="External"/><Relationship Id="rId9" Type="http://schemas.openxmlformats.org/officeDocument/2006/relationships/hyperlink" Target="http://uk.wikipedia.org/wiki/1954" TargetMode="External"/><Relationship Id="rId14" Type="http://schemas.openxmlformats.org/officeDocument/2006/relationships/hyperlink" Target="http://uk.wikipedia.org/wiki/%D0%A0%D0%BE%D1%87%D0%B5%D1%81%D1%82%D0%B5%D1%80_(%D0%9C%D1%96%D0%BD%D0%BD%D0%B5%D1%81%D0%BE%D1%82%D0%B0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600" y="1556792"/>
            <a:ext cx="8305800" cy="3010268"/>
          </a:xfrm>
        </p:spPr>
        <p:txBody>
          <a:bodyPr/>
          <a:lstStyle/>
          <a:p>
            <a:r>
              <a:rPr lang="uk-UA" dirty="0" err="1" smtClean="0">
                <a:effectLst/>
              </a:rPr>
              <a:t>Презентац</a:t>
            </a:r>
            <a:r>
              <a:rPr lang="en-US" dirty="0" err="1" smtClean="0">
                <a:effectLst/>
              </a:rPr>
              <a:t>i</a:t>
            </a:r>
            <a:r>
              <a:rPr lang="ru-RU" dirty="0" smtClean="0">
                <a:effectLst/>
              </a:rPr>
              <a:t>я на тему:</a:t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uk-UA" dirty="0" smtClean="0">
                <a:effectLst/>
              </a:rPr>
              <a:t> Ернест </a:t>
            </a:r>
            <a:r>
              <a:rPr lang="uk-UA" dirty="0">
                <a:effectLst/>
              </a:rPr>
              <a:t>Хемінгуей</a:t>
            </a:r>
            <a:br>
              <a:rPr lang="uk-UA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5201816"/>
            <a:ext cx="8305800" cy="1656184"/>
          </a:xfrm>
        </p:spPr>
        <p:txBody>
          <a:bodyPr/>
          <a:lstStyle/>
          <a:p>
            <a:r>
              <a:rPr lang="ru-RU" dirty="0" err="1"/>
              <a:t>Виконав</a:t>
            </a:r>
            <a:endParaRPr lang="ru-RU" dirty="0"/>
          </a:p>
          <a:p>
            <a:r>
              <a:rPr lang="ru-RU" dirty="0" err="1"/>
              <a:t>Учень</a:t>
            </a:r>
            <a:r>
              <a:rPr lang="ru-RU" dirty="0"/>
              <a:t>: 11 </a:t>
            </a:r>
            <a:r>
              <a:rPr lang="ru-RU" dirty="0" err="1"/>
              <a:t>класу</a:t>
            </a:r>
            <a:endParaRPr lang="ru-RU" dirty="0"/>
          </a:p>
          <a:p>
            <a:r>
              <a:rPr lang="ru-RU" dirty="0" err="1"/>
              <a:t>Великоберезовицької</a:t>
            </a:r>
            <a:r>
              <a:rPr lang="ru-RU" dirty="0"/>
              <a:t>  ЗОШ </a:t>
            </a:r>
            <a:r>
              <a:rPr lang="en-US" dirty="0"/>
              <a:t>I-III </a:t>
            </a:r>
            <a:r>
              <a:rPr lang="ru-RU" dirty="0" err="1"/>
              <a:t>ступен</a:t>
            </a:r>
            <a:r>
              <a:rPr lang="en-US" dirty="0" err="1"/>
              <a:t>i</a:t>
            </a:r>
            <a:r>
              <a:rPr lang="ru-RU" dirty="0"/>
              <a:t>в</a:t>
            </a:r>
          </a:p>
          <a:p>
            <a:r>
              <a:rPr lang="ru-RU" dirty="0" smtClean="0"/>
              <a:t>Л</a:t>
            </a:r>
            <a:r>
              <a:rPr lang="en-US" dirty="0" err="1" smtClean="0"/>
              <a:t>i</a:t>
            </a:r>
            <a:r>
              <a:rPr lang="ru-RU" dirty="0" smtClean="0"/>
              <a:t>совий </a:t>
            </a:r>
            <a:r>
              <a:rPr lang="ru-RU" dirty="0" err="1" smtClean="0"/>
              <a:t>Андр</a:t>
            </a:r>
            <a:r>
              <a:rPr lang="en-US" dirty="0" err="1" smtClean="0"/>
              <a:t>i</a:t>
            </a:r>
            <a:r>
              <a:rPr lang="ru-RU" dirty="0" smtClean="0"/>
              <a:t>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897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100"/>
                            </p:stCondLst>
                            <p:childTnLst>
                              <p:par>
                                <p:cTn id="33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100"/>
                            </p:stCondLst>
                            <p:childTnLst>
                              <p:par>
                                <p:cTn id="42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100"/>
                            </p:stCondLst>
                            <p:childTnLst>
                              <p:par>
                                <p:cTn id="51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100"/>
                            </p:stCondLst>
                            <p:childTnLst>
                              <p:par>
                                <p:cTn id="60" presetID="3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97152"/>
            <a:ext cx="8229600" cy="1833067"/>
          </a:xfrm>
        </p:spPr>
        <p:txBody>
          <a:bodyPr/>
          <a:lstStyle/>
          <a:p>
            <a:r>
              <a:rPr lang="ru-RU" dirty="0" err="1"/>
              <a:t>Ернест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 21 </a:t>
            </a:r>
            <a:r>
              <a:rPr lang="ru-RU" dirty="0" err="1"/>
              <a:t>липня</a:t>
            </a:r>
            <a:r>
              <a:rPr lang="ru-RU" dirty="0"/>
              <a:t> 1899 в </a:t>
            </a:r>
            <a:r>
              <a:rPr lang="ru-RU" dirty="0" err="1" smtClean="0"/>
              <a:t>Оук-Прку</a:t>
            </a:r>
            <a:r>
              <a:rPr lang="ru-RU" dirty="0" smtClean="0"/>
              <a:t>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передмісті</a:t>
            </a:r>
            <a:r>
              <a:rPr lang="ru-RU" dirty="0"/>
              <a:t> </a:t>
            </a:r>
            <a:r>
              <a:rPr lang="ru-RU" dirty="0" smtClean="0"/>
              <a:t>Чикаго, </a:t>
            </a:r>
            <a:r>
              <a:rPr lang="ru-RU" dirty="0"/>
              <a:t>штат </a:t>
            </a:r>
            <a:r>
              <a:rPr lang="en-US" dirty="0" smtClean="0"/>
              <a:t>I</a:t>
            </a:r>
            <a:r>
              <a:rPr lang="ru-RU" dirty="0" err="1" smtClean="0"/>
              <a:t>лл</a:t>
            </a:r>
            <a:r>
              <a:rPr lang="en-US" dirty="0" err="1" smtClean="0"/>
              <a:t>i</a:t>
            </a:r>
            <a:r>
              <a:rPr lang="ru-RU" dirty="0" err="1" smtClean="0"/>
              <a:t>нойс</a:t>
            </a:r>
            <a:r>
              <a:rPr lang="ru-RU" dirty="0" smtClean="0"/>
              <a:t>,</a:t>
            </a:r>
            <a:r>
              <a:rPr lang="ru-RU" dirty="0"/>
              <a:t> </a:t>
            </a:r>
            <a:r>
              <a:rPr lang="ru-RU" dirty="0" smtClean="0"/>
              <a:t>США.</a:t>
            </a:r>
            <a:endParaRPr lang="ru-RU" dirty="0"/>
          </a:p>
        </p:txBody>
      </p:sp>
      <p:pic>
        <p:nvPicPr>
          <p:cNvPr id="1027" name="Picture 3" descr="C:\Documents and Settings\Администратор\Рабочий стол\Ernest_Hemingway_1923_passport_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847" y="476848"/>
            <a:ext cx="3816424" cy="396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797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9" presetClass="exit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dirty="0" err="1"/>
              <a:t>Дитинство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97666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2600" dirty="0" smtClean="0"/>
              <a:t>   </a:t>
            </a:r>
            <a:r>
              <a:rPr lang="ru-RU" sz="2600" dirty="0" err="1" smtClean="0"/>
              <a:t>Його</a:t>
            </a:r>
            <a:r>
              <a:rPr lang="ru-RU" sz="2600" dirty="0" smtClean="0"/>
              <a:t> </a:t>
            </a:r>
            <a:r>
              <a:rPr lang="ru-RU" sz="2600" dirty="0" err="1"/>
              <a:t>батько</a:t>
            </a:r>
            <a:r>
              <a:rPr lang="ru-RU" sz="2600" dirty="0"/>
              <a:t>, </a:t>
            </a:r>
            <a:r>
              <a:rPr lang="ru-RU" sz="2600" dirty="0" err="1"/>
              <a:t>Кларенс</a:t>
            </a:r>
            <a:r>
              <a:rPr lang="ru-RU" sz="2600" dirty="0"/>
              <a:t> </a:t>
            </a:r>
            <a:r>
              <a:rPr lang="ru-RU" sz="2600" dirty="0" err="1"/>
              <a:t>Едмот</a:t>
            </a:r>
            <a:r>
              <a:rPr lang="ru-RU" sz="2600" dirty="0"/>
              <a:t> </a:t>
            </a:r>
            <a:r>
              <a:rPr lang="ru-RU" sz="2600" dirty="0" err="1"/>
              <a:t>Хемінгуей</a:t>
            </a:r>
            <a:r>
              <a:rPr lang="ru-RU" sz="2600" dirty="0"/>
              <a:t>, </a:t>
            </a:r>
            <a:r>
              <a:rPr lang="ru-RU" sz="2600" dirty="0" err="1"/>
              <a:t>працював</a:t>
            </a:r>
            <a:r>
              <a:rPr lang="ru-RU" sz="2600" dirty="0"/>
              <a:t> </a:t>
            </a:r>
            <a:r>
              <a:rPr lang="ru-RU" sz="2600" dirty="0" err="1"/>
              <a:t>лікарем</a:t>
            </a:r>
            <a:r>
              <a:rPr lang="ru-RU" sz="2600" dirty="0"/>
              <a:t>, а </a:t>
            </a:r>
            <a:r>
              <a:rPr lang="ru-RU" sz="2600" dirty="0" err="1"/>
              <a:t>його</a:t>
            </a:r>
            <a:r>
              <a:rPr lang="ru-RU" sz="2600" dirty="0"/>
              <a:t> </a:t>
            </a:r>
            <a:r>
              <a:rPr lang="ru-RU" sz="2600" dirty="0" err="1"/>
              <a:t>мати</a:t>
            </a:r>
            <a:r>
              <a:rPr lang="ru-RU" sz="2600" dirty="0"/>
              <a:t>, </a:t>
            </a:r>
            <a:r>
              <a:rPr lang="ru-RU" sz="2600" dirty="0" err="1"/>
              <a:t>Ґрейс</a:t>
            </a:r>
            <a:r>
              <a:rPr lang="ru-RU" sz="2600" dirty="0"/>
              <a:t> </a:t>
            </a:r>
            <a:r>
              <a:rPr lang="ru-RU" sz="2600" dirty="0" err="1"/>
              <a:t>Ґолл</a:t>
            </a:r>
            <a:r>
              <a:rPr lang="ru-RU" sz="2600" dirty="0"/>
              <a:t> — </a:t>
            </a:r>
            <a:r>
              <a:rPr lang="ru-RU" sz="2600" dirty="0" err="1"/>
              <a:t>музиканткою</a:t>
            </a:r>
            <a:r>
              <a:rPr lang="ru-RU" sz="2600" dirty="0"/>
              <a:t>. </a:t>
            </a:r>
            <a:r>
              <a:rPr lang="ru-RU" sz="2600" dirty="0" err="1"/>
              <a:t>Ернест</a:t>
            </a:r>
            <a:r>
              <a:rPr lang="ru-RU" sz="2600" dirty="0"/>
              <a:t> </a:t>
            </a:r>
            <a:r>
              <a:rPr lang="ru-RU" sz="2600" dirty="0" err="1"/>
              <a:t>був</a:t>
            </a:r>
            <a:r>
              <a:rPr lang="ru-RU" sz="2600" dirty="0"/>
              <a:t> другою </a:t>
            </a:r>
            <a:r>
              <a:rPr lang="ru-RU" sz="2600" dirty="0" err="1"/>
              <a:t>дитиною</a:t>
            </a:r>
            <a:r>
              <a:rPr lang="ru-RU" sz="2600" dirty="0"/>
              <a:t> в </a:t>
            </a:r>
            <a:r>
              <a:rPr lang="ru-RU" sz="2600" dirty="0" err="1"/>
              <a:t>сім'ї</a:t>
            </a:r>
            <a:r>
              <a:rPr lang="ru-RU" sz="2600" dirty="0"/>
              <a:t> (</a:t>
            </a:r>
            <a:r>
              <a:rPr lang="ru-RU" sz="2600" dirty="0" err="1"/>
              <a:t>першою</a:t>
            </a:r>
            <a:r>
              <a:rPr lang="ru-RU" sz="2600" dirty="0"/>
              <a:t> </a:t>
            </a:r>
            <a:r>
              <a:rPr lang="ru-RU" sz="2600" dirty="0" err="1"/>
              <a:t>була</a:t>
            </a:r>
            <a:r>
              <a:rPr lang="ru-RU" sz="2600" dirty="0"/>
              <a:t> </a:t>
            </a:r>
            <a:r>
              <a:rPr lang="ru-RU" sz="2600" dirty="0" err="1"/>
              <a:t>донька</a:t>
            </a:r>
            <a:r>
              <a:rPr lang="ru-RU" sz="2600" dirty="0"/>
              <a:t> </a:t>
            </a:r>
            <a:r>
              <a:rPr lang="ru-RU" sz="2600" dirty="0" err="1"/>
              <a:t>Марселина</a:t>
            </a:r>
            <a:r>
              <a:rPr lang="ru-RU" sz="2600" dirty="0"/>
              <a:t>, яка </a:t>
            </a:r>
            <a:r>
              <a:rPr lang="ru-RU" sz="2600" dirty="0" err="1"/>
              <a:t>народилася</a:t>
            </a:r>
            <a:r>
              <a:rPr lang="ru-RU" sz="2600" dirty="0"/>
              <a:t> 1898 року). </a:t>
            </a:r>
            <a:r>
              <a:rPr lang="ru-RU" sz="2600" dirty="0" err="1"/>
              <a:t>Його</a:t>
            </a:r>
            <a:r>
              <a:rPr lang="ru-RU" sz="2600" dirty="0"/>
              <a:t> назвали на честь </a:t>
            </a:r>
            <a:r>
              <a:rPr lang="ru-RU" sz="2600" dirty="0" err="1"/>
              <a:t>діда</a:t>
            </a:r>
            <a:r>
              <a:rPr lang="ru-RU" sz="2600" dirty="0"/>
              <a:t> </a:t>
            </a:r>
            <a:r>
              <a:rPr lang="ru-RU" sz="2600" dirty="0" err="1"/>
              <a:t>Ернеста</a:t>
            </a:r>
            <a:r>
              <a:rPr lang="ru-RU" sz="2600" dirty="0"/>
              <a:t>, маминого батька. </a:t>
            </a:r>
            <a:r>
              <a:rPr lang="ru-RU" sz="2600" dirty="0" err="1"/>
              <a:t>Проте</a:t>
            </a:r>
            <a:r>
              <a:rPr lang="ru-RU" sz="2600" dirty="0"/>
              <a:t>, </a:t>
            </a:r>
            <a:r>
              <a:rPr lang="ru-RU" sz="2600" dirty="0" err="1"/>
              <a:t>власне</a:t>
            </a:r>
            <a:r>
              <a:rPr lang="ru-RU" sz="2600" dirty="0"/>
              <a:t> </a:t>
            </a:r>
            <a:r>
              <a:rPr lang="ru-RU" sz="2600" dirty="0" err="1"/>
              <a:t>ім'я</a:t>
            </a:r>
            <a:r>
              <a:rPr lang="ru-RU" sz="2600" dirty="0"/>
              <a:t> </a:t>
            </a:r>
            <a:r>
              <a:rPr lang="ru-RU" sz="2600" dirty="0" err="1"/>
              <a:t>Хемінгуею</a:t>
            </a:r>
            <a:r>
              <a:rPr lang="ru-RU" sz="2600" dirty="0"/>
              <a:t> не </a:t>
            </a:r>
            <a:r>
              <a:rPr lang="ru-RU" sz="2600" dirty="0" err="1"/>
              <a:t>подобалося</a:t>
            </a:r>
            <a:r>
              <a:rPr lang="ru-RU" sz="2600" dirty="0"/>
              <a:t>, і </a:t>
            </a:r>
            <a:r>
              <a:rPr lang="ru-RU" sz="2600" dirty="0" err="1"/>
              <a:t>він</a:t>
            </a:r>
            <a:r>
              <a:rPr lang="ru-RU" sz="2600" dirty="0"/>
              <a:t> </a:t>
            </a:r>
            <a:r>
              <a:rPr lang="ru-RU" sz="2600" dirty="0" err="1"/>
              <a:t>пов'язував</a:t>
            </a:r>
            <a:r>
              <a:rPr lang="ru-RU" sz="2600" dirty="0"/>
              <a:t> </a:t>
            </a:r>
            <a:r>
              <a:rPr lang="ru-RU" sz="2600" dirty="0" err="1"/>
              <a:t>його</a:t>
            </a:r>
            <a:r>
              <a:rPr lang="ru-RU" sz="2600" dirty="0"/>
              <a:t> з </a:t>
            </a:r>
            <a:r>
              <a:rPr lang="ru-RU" sz="2600" dirty="0" err="1"/>
              <a:t>наївним</a:t>
            </a:r>
            <a:r>
              <a:rPr lang="ru-RU" sz="2600" dirty="0"/>
              <a:t>, </a:t>
            </a:r>
            <a:r>
              <a:rPr lang="ru-RU" sz="2600" dirty="0" err="1"/>
              <a:t>навіть</a:t>
            </a:r>
            <a:r>
              <a:rPr lang="ru-RU" sz="2600" dirty="0"/>
              <a:t> </a:t>
            </a:r>
            <a:r>
              <a:rPr lang="ru-RU" sz="2600" dirty="0" err="1"/>
              <a:t>дурнуватим</a:t>
            </a:r>
            <a:r>
              <a:rPr lang="ru-RU" sz="2600" dirty="0"/>
              <a:t>, </a:t>
            </a:r>
            <a:r>
              <a:rPr lang="ru-RU" sz="2600" dirty="0" err="1"/>
              <a:t>героєм</a:t>
            </a:r>
            <a:r>
              <a:rPr lang="ru-RU" sz="2600" dirty="0"/>
              <a:t> </a:t>
            </a:r>
            <a:r>
              <a:rPr lang="ru-RU" sz="2600" dirty="0" err="1"/>
              <a:t>комедійної</a:t>
            </a:r>
            <a:r>
              <a:rPr lang="ru-RU" sz="2600" dirty="0"/>
              <a:t> </a:t>
            </a:r>
            <a:r>
              <a:rPr lang="ru-RU" sz="2600" dirty="0" err="1"/>
              <a:t>п'єси</a:t>
            </a:r>
            <a:r>
              <a:rPr lang="ru-RU" sz="2600" dirty="0"/>
              <a:t> </a:t>
            </a:r>
            <a:r>
              <a:rPr lang="ru-RU" sz="2600" dirty="0">
                <a:hlinkClick r:id="rId2" tooltip="Оскар Вайльд"/>
              </a:rPr>
              <a:t>Оскара </a:t>
            </a:r>
            <a:r>
              <a:rPr lang="ru-RU" sz="2600" dirty="0" err="1">
                <a:hlinkClick r:id="rId2" tooltip="Оскар Вайльд"/>
              </a:rPr>
              <a:t>Вайльда</a:t>
            </a:r>
            <a:r>
              <a:rPr lang="ru-RU" sz="2600" dirty="0" err="1">
                <a:hlinkClick r:id="rId3" tooltip="Як важливо бути серйозним (ще не написана)"/>
              </a:rPr>
              <a:t>«Як</a:t>
            </a:r>
            <a:r>
              <a:rPr lang="ru-RU" sz="2600" dirty="0">
                <a:hlinkClick r:id="rId3" tooltip="Як важливо бути серйозним (ще не написана)"/>
              </a:rPr>
              <a:t> </a:t>
            </a:r>
            <a:r>
              <a:rPr lang="ru-RU" sz="2600" dirty="0" err="1">
                <a:hlinkClick r:id="rId3" tooltip="Як важливо бути серйозним (ще не написана)"/>
              </a:rPr>
              <a:t>важливо</a:t>
            </a:r>
            <a:r>
              <a:rPr lang="ru-RU" sz="2600" dirty="0">
                <a:hlinkClick r:id="rId3" tooltip="Як важливо бути серйозним (ще не написана)"/>
              </a:rPr>
              <a:t> бути </a:t>
            </a:r>
            <a:r>
              <a:rPr lang="ru-RU" sz="2600" dirty="0" err="1">
                <a:hlinkClick r:id="rId3" tooltip="Як важливо бути серйозним (ще не написана)"/>
              </a:rPr>
              <a:t>серйозним</a:t>
            </a:r>
            <a:r>
              <a:rPr lang="ru-RU" sz="2600" dirty="0">
                <a:hlinkClick r:id="rId3" tooltip="Як важливо бути серйозним (ще не написана)"/>
              </a:rPr>
              <a:t>»</a:t>
            </a:r>
            <a:r>
              <a:rPr lang="ru-RU" sz="2600" dirty="0"/>
              <a:t>.</a:t>
            </a:r>
          </a:p>
          <a:p>
            <a:pPr marL="0" indent="0">
              <a:buNone/>
            </a:pPr>
            <a:r>
              <a:rPr lang="ru-RU" sz="2600" dirty="0" smtClean="0"/>
              <a:t>    </a:t>
            </a:r>
            <a:r>
              <a:rPr lang="ru-RU" sz="2600" dirty="0" err="1" smtClean="0"/>
              <a:t>Мати</a:t>
            </a:r>
            <a:r>
              <a:rPr lang="ru-RU" sz="2600" dirty="0" smtClean="0"/>
              <a:t> </a:t>
            </a:r>
            <a:r>
              <a:rPr lang="ru-RU" sz="2600" dirty="0" err="1"/>
              <a:t>Хемінгуея</a:t>
            </a:r>
            <a:r>
              <a:rPr lang="ru-RU" sz="2600" dirty="0"/>
              <a:t> часто давала </a:t>
            </a:r>
            <a:r>
              <a:rPr lang="ru-RU" sz="2600" dirty="0" err="1"/>
              <a:t>концерти</a:t>
            </a:r>
            <a:r>
              <a:rPr lang="ru-RU" sz="2600" dirty="0"/>
              <a:t> у </a:t>
            </a:r>
            <a:r>
              <a:rPr lang="ru-RU" sz="2600" dirty="0" err="1"/>
              <a:t>містечку</a:t>
            </a:r>
            <a:r>
              <a:rPr lang="ru-RU" sz="2600" dirty="0"/>
              <a:t> </a:t>
            </a:r>
            <a:r>
              <a:rPr lang="ru-RU" sz="2600" dirty="0" err="1"/>
              <a:t>Оук</a:t>
            </a:r>
            <a:r>
              <a:rPr lang="ru-RU" sz="2600" dirty="0"/>
              <a:t>-Парк та </a:t>
            </a:r>
            <a:r>
              <a:rPr lang="ru-RU" sz="2600" dirty="0" err="1"/>
              <a:t>навколишніх</a:t>
            </a:r>
            <a:r>
              <a:rPr lang="ru-RU" sz="2600" dirty="0"/>
              <a:t> селах. </a:t>
            </a:r>
            <a:r>
              <a:rPr lang="ru-RU" sz="2600" dirty="0" err="1"/>
              <a:t>Майбутнє</a:t>
            </a:r>
            <a:r>
              <a:rPr lang="ru-RU" sz="2600" dirty="0"/>
              <a:t> </a:t>
            </a:r>
            <a:r>
              <a:rPr lang="ru-RU" sz="2600" dirty="0" err="1"/>
              <a:t>сина</a:t>
            </a:r>
            <a:r>
              <a:rPr lang="ru-RU" sz="2600" dirty="0"/>
              <a:t> вона </a:t>
            </a:r>
            <a:r>
              <a:rPr lang="ru-RU" sz="2600" dirty="0" err="1"/>
              <a:t>теж</a:t>
            </a:r>
            <a:r>
              <a:rPr lang="ru-RU" sz="2600" dirty="0"/>
              <a:t> </a:t>
            </a:r>
            <a:r>
              <a:rPr lang="ru-RU" sz="2600" dirty="0" err="1"/>
              <a:t>пов'язувала</a:t>
            </a:r>
            <a:r>
              <a:rPr lang="ru-RU" sz="2600" dirty="0"/>
              <a:t> з </a:t>
            </a:r>
            <a:r>
              <a:rPr lang="ru-RU" sz="2600" dirty="0" err="1"/>
              <a:t>музикою</a:t>
            </a:r>
            <a:r>
              <a:rPr lang="ru-RU" sz="2600" dirty="0"/>
              <a:t> і тому </a:t>
            </a:r>
            <a:r>
              <a:rPr lang="ru-RU" sz="2600" dirty="0" err="1"/>
              <a:t>змушувала</a:t>
            </a:r>
            <a:r>
              <a:rPr lang="ru-RU" sz="2600" dirty="0"/>
              <a:t> </a:t>
            </a:r>
            <a:r>
              <a:rPr lang="ru-RU" sz="2600" dirty="0" err="1"/>
              <a:t>його</a:t>
            </a:r>
            <a:r>
              <a:rPr lang="ru-RU" sz="2600" dirty="0"/>
              <a:t> </a:t>
            </a:r>
            <a:r>
              <a:rPr lang="ru-RU" sz="2600" dirty="0" err="1"/>
              <a:t>співати</a:t>
            </a:r>
            <a:r>
              <a:rPr lang="ru-RU" sz="2600" dirty="0"/>
              <a:t> у церковному </a:t>
            </a:r>
            <a:r>
              <a:rPr lang="ru-RU" sz="2600" dirty="0" err="1"/>
              <a:t>хорі</a:t>
            </a:r>
            <a:r>
              <a:rPr lang="ru-RU" sz="2600" dirty="0"/>
              <a:t> та </a:t>
            </a:r>
            <a:r>
              <a:rPr lang="ru-RU" sz="2600" dirty="0" err="1"/>
              <a:t>грати</a:t>
            </a:r>
            <a:r>
              <a:rPr lang="ru-RU" sz="2600" dirty="0"/>
              <a:t> на </a:t>
            </a:r>
            <a:r>
              <a:rPr lang="ru-RU" sz="2600" dirty="0" err="1">
                <a:hlinkClick r:id="rId4" tooltip="Віолончель"/>
              </a:rPr>
              <a:t>віолончелі</a:t>
            </a:r>
            <a:r>
              <a:rPr lang="ru-RU" sz="2600" dirty="0"/>
              <a:t>.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err="1" smtClean="0"/>
              <a:t>Малий</a:t>
            </a:r>
            <a:r>
              <a:rPr lang="ru-RU" sz="2600" dirty="0" smtClean="0"/>
              <a:t> </a:t>
            </a:r>
            <a:r>
              <a:rPr lang="ru-RU" sz="2600" dirty="0" err="1"/>
              <a:t>Ернест</a:t>
            </a:r>
            <a:r>
              <a:rPr lang="ru-RU" sz="2600" dirty="0"/>
              <a:t> </a:t>
            </a:r>
            <a:r>
              <a:rPr lang="ru-RU" sz="2600" dirty="0" err="1"/>
              <a:t>зовсім</a:t>
            </a:r>
            <a:r>
              <a:rPr lang="ru-RU" sz="2600" dirty="0"/>
              <a:t> не </a:t>
            </a:r>
            <a:r>
              <a:rPr lang="ru-RU" sz="2600" dirty="0" err="1"/>
              <a:t>хотів</a:t>
            </a:r>
            <a:r>
              <a:rPr lang="ru-RU" sz="2600" dirty="0"/>
              <a:t> </a:t>
            </a:r>
            <a:r>
              <a:rPr lang="ru-RU" sz="2600" dirty="0" err="1"/>
              <a:t>займатися</a:t>
            </a:r>
            <a:r>
              <a:rPr lang="ru-RU" sz="2600" dirty="0"/>
              <a:t>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err="1" smtClean="0"/>
              <a:t>музикою</a:t>
            </a:r>
            <a:r>
              <a:rPr lang="ru-RU" sz="2600" dirty="0" smtClean="0"/>
              <a:t> </a:t>
            </a:r>
            <a:r>
              <a:rPr lang="ru-RU" sz="2600" dirty="0"/>
              <a:t>та </a:t>
            </a:r>
            <a:r>
              <a:rPr lang="ru-RU" sz="2600" dirty="0" err="1"/>
              <a:t>співами</a:t>
            </a:r>
            <a:r>
              <a:rPr lang="ru-RU" sz="2600" dirty="0"/>
              <a:t>, але </a:t>
            </a:r>
            <a:r>
              <a:rPr lang="ru-RU" sz="2600" dirty="0" err="1"/>
              <a:t>його</a:t>
            </a:r>
            <a:r>
              <a:rPr lang="ru-RU" sz="2600" dirty="0"/>
              <a:t> супротив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err="1" smtClean="0"/>
              <a:t>було</a:t>
            </a:r>
            <a:r>
              <a:rPr lang="ru-RU" sz="2600" dirty="0" smtClean="0"/>
              <a:t> </a:t>
            </a:r>
            <a:r>
              <a:rPr lang="ru-RU" sz="2600" dirty="0"/>
              <a:t>придушено, і </a:t>
            </a:r>
            <a:r>
              <a:rPr lang="ru-RU" sz="2600" dirty="0" err="1"/>
              <a:t>він</a:t>
            </a:r>
            <a:r>
              <a:rPr lang="ru-RU" sz="2600" dirty="0"/>
              <a:t> </a:t>
            </a:r>
            <a:r>
              <a:rPr lang="ru-RU" sz="2600" dirty="0" err="1"/>
              <a:t>щодня</a:t>
            </a:r>
            <a:r>
              <a:rPr lang="ru-RU" sz="2600" dirty="0"/>
              <a:t> </a:t>
            </a:r>
            <a:r>
              <a:rPr lang="ru-RU" sz="2600" dirty="0" err="1"/>
              <a:t>мусив</a:t>
            </a:r>
            <a:r>
              <a:rPr lang="ru-RU" sz="2600" dirty="0"/>
              <a:t>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err="1" smtClean="0"/>
              <a:t>відвідувати</a:t>
            </a:r>
            <a:r>
              <a:rPr lang="ru-RU" sz="2600" dirty="0" smtClean="0"/>
              <a:t> </a:t>
            </a:r>
            <a:r>
              <a:rPr lang="ru-RU" sz="2600" dirty="0"/>
              <a:t>уроки </a:t>
            </a:r>
            <a:r>
              <a:rPr lang="ru-RU" sz="2600" dirty="0" err="1"/>
              <a:t>музики</a:t>
            </a:r>
            <a:r>
              <a:rPr lang="ru-RU" sz="2600" dirty="0"/>
              <a:t>. </a:t>
            </a:r>
            <a:r>
              <a:rPr lang="ru-RU" sz="2600" dirty="0" err="1"/>
              <a:t>Вже</a:t>
            </a:r>
            <a:r>
              <a:rPr lang="ru-RU" sz="2600" dirty="0"/>
              <a:t> </a:t>
            </a:r>
            <a:r>
              <a:rPr lang="ru-RU" sz="2600" dirty="0" err="1"/>
              <a:t>дорослим</a:t>
            </a:r>
            <a:r>
              <a:rPr lang="ru-RU" sz="2600" dirty="0"/>
              <a:t>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err="1" smtClean="0"/>
              <a:t>Хемінгуей</a:t>
            </a:r>
            <a:r>
              <a:rPr lang="ru-RU" sz="2600" dirty="0" smtClean="0"/>
              <a:t> </a:t>
            </a:r>
            <a:r>
              <a:rPr lang="ru-RU" sz="2600" dirty="0"/>
              <a:t>часто </a:t>
            </a:r>
            <a:r>
              <a:rPr lang="ru-RU" sz="2600" dirty="0" err="1"/>
              <a:t>стверджував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err="1" smtClean="0"/>
              <a:t>ненавидить</a:t>
            </a:r>
            <a:r>
              <a:rPr lang="ru-RU" sz="2600" dirty="0" smtClean="0"/>
              <a:t> </a:t>
            </a:r>
            <a:r>
              <a:rPr lang="ru-RU" sz="2600" dirty="0"/>
              <a:t>свою </a:t>
            </a:r>
            <a:r>
              <a:rPr lang="ru-RU" sz="2600" dirty="0" err="1"/>
              <a:t>матір</a:t>
            </a:r>
            <a:r>
              <a:rPr lang="ru-RU" sz="2600" dirty="0"/>
              <a:t>, </a:t>
            </a:r>
            <a:r>
              <a:rPr lang="ru-RU" sz="2600" dirty="0" err="1"/>
              <a:t>хоча</a:t>
            </a:r>
            <a:r>
              <a:rPr lang="ru-RU" sz="2600" dirty="0"/>
              <a:t> </a:t>
            </a:r>
            <a:r>
              <a:rPr lang="ru-RU" sz="2600" dirty="0" err="1"/>
              <a:t>біограф</a:t>
            </a:r>
            <a:r>
              <a:rPr lang="ru-RU" sz="2600" dirty="0"/>
              <a:t> Майкл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err="1" smtClean="0"/>
              <a:t>Рейнольдс</a:t>
            </a:r>
            <a:r>
              <a:rPr lang="ru-RU" sz="2600" dirty="0" smtClean="0"/>
              <a:t> </a:t>
            </a:r>
            <a:r>
              <a:rPr lang="ru-RU" sz="2600" dirty="0" err="1"/>
              <a:t>відзначав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Хемінгуей</a:t>
            </a:r>
            <a:r>
              <a:rPr lang="ru-RU" sz="2600" dirty="0"/>
              <a:t> з </a:t>
            </a:r>
            <a:r>
              <a:rPr lang="ru-RU" sz="2600" dirty="0" err="1"/>
              <a:t>матір'ю</a:t>
            </a:r>
            <a:r>
              <a:rPr lang="ru-RU" sz="2600" dirty="0"/>
              <a:t>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err="1" smtClean="0"/>
              <a:t>були</a:t>
            </a:r>
            <a:r>
              <a:rPr lang="ru-RU" sz="2600" dirty="0" smtClean="0"/>
              <a:t> </a:t>
            </a:r>
            <a:r>
              <a:rPr lang="ru-RU" sz="2600" dirty="0" err="1"/>
              <a:t>дуже</a:t>
            </a:r>
            <a:r>
              <a:rPr lang="ru-RU" sz="2600" dirty="0"/>
              <a:t> схожими за характерами. </a:t>
            </a:r>
            <a:r>
              <a:rPr lang="ru-RU" sz="2600" dirty="0" err="1" smtClean="0"/>
              <a:t>Пізніше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 </a:t>
            </a:r>
            <a:r>
              <a:rPr lang="ru-RU" sz="2600" dirty="0" err="1"/>
              <a:t>Хемінгуей</a:t>
            </a:r>
            <a:r>
              <a:rPr lang="ru-RU" sz="2600" dirty="0"/>
              <a:t> </a:t>
            </a:r>
            <a:r>
              <a:rPr lang="ru-RU" sz="2600" dirty="0" err="1"/>
              <a:t>відзначав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уроки </a:t>
            </a:r>
            <a:r>
              <a:rPr lang="ru-RU" sz="2600" dirty="0" err="1"/>
              <a:t>музики</a:t>
            </a:r>
            <a:r>
              <a:rPr lang="ru-RU" sz="2600" dirty="0"/>
              <a:t> </a:t>
            </a:r>
            <a:r>
              <a:rPr lang="ru-RU" sz="2600" dirty="0" err="1"/>
              <a:t>були</a:t>
            </a:r>
            <a:r>
              <a:rPr lang="ru-RU" sz="2600" dirty="0"/>
              <a:t> </a:t>
            </a:r>
            <a:r>
              <a:rPr lang="ru-RU" sz="2600" dirty="0" err="1"/>
              <a:t>корисним</a:t>
            </a:r>
            <a:r>
              <a:rPr lang="ru-RU" sz="2600" dirty="0"/>
              <a:t> для </a:t>
            </a:r>
            <a:r>
              <a:rPr lang="ru-RU" sz="2600" dirty="0" err="1"/>
              <a:t>його</a:t>
            </a:r>
            <a:r>
              <a:rPr lang="ru-RU" sz="2600" dirty="0"/>
              <a:t> </a:t>
            </a:r>
            <a:r>
              <a:rPr lang="ru-RU" sz="2600" dirty="0" err="1"/>
              <a:t>творчості</a:t>
            </a:r>
            <a:r>
              <a:rPr lang="ru-RU" sz="2600" dirty="0"/>
              <a:t>.</a:t>
            </a:r>
          </a:p>
          <a:p>
            <a:pPr marL="0" indent="0">
              <a:buNone/>
            </a:pPr>
            <a:r>
              <a:rPr lang="ru-RU" sz="2600" dirty="0" smtClean="0"/>
              <a:t>    </a:t>
            </a:r>
            <a:r>
              <a:rPr lang="ru-RU" sz="2600" dirty="0" err="1" smtClean="0"/>
              <a:t>Сім'я</a:t>
            </a:r>
            <a:r>
              <a:rPr lang="ru-RU" sz="2600" dirty="0" smtClean="0"/>
              <a:t> </a:t>
            </a:r>
            <a:r>
              <a:rPr lang="ru-RU" sz="2600" dirty="0" err="1"/>
              <a:t>Хемінгуеїв</a:t>
            </a:r>
            <a:r>
              <a:rPr lang="ru-RU" sz="2600" dirty="0"/>
              <a:t> </a:t>
            </a:r>
            <a:r>
              <a:rPr lang="ru-RU" sz="2600" dirty="0" err="1"/>
              <a:t>крім</a:t>
            </a:r>
            <a:r>
              <a:rPr lang="ru-RU" sz="2600" dirty="0"/>
              <a:t> </a:t>
            </a:r>
            <a:r>
              <a:rPr lang="ru-RU" sz="2600" dirty="0" err="1"/>
              <a:t>зимового</a:t>
            </a:r>
            <a:r>
              <a:rPr lang="ru-RU" sz="2600" dirty="0"/>
              <a:t> </a:t>
            </a:r>
            <a:r>
              <a:rPr lang="ru-RU" sz="2600" dirty="0" err="1"/>
              <a:t>будинку</a:t>
            </a:r>
            <a:r>
              <a:rPr lang="ru-RU" sz="2600" dirty="0"/>
              <a:t> в </a:t>
            </a:r>
            <a:r>
              <a:rPr lang="ru-RU" sz="2600" dirty="0" err="1"/>
              <a:t>Оук</a:t>
            </a:r>
            <a:r>
              <a:rPr lang="ru-RU" sz="2600" dirty="0"/>
              <a:t>-Парку, мала </a:t>
            </a:r>
            <a:r>
              <a:rPr lang="ru-RU" sz="2600" dirty="0" err="1"/>
              <a:t>ще</a:t>
            </a:r>
            <a:r>
              <a:rPr lang="ru-RU" sz="2600" dirty="0"/>
              <a:t> й </a:t>
            </a:r>
            <a:r>
              <a:rPr lang="ru-RU" sz="2600" dirty="0" err="1"/>
              <a:t>котедж</a:t>
            </a:r>
            <a:r>
              <a:rPr lang="ru-RU" sz="2600" dirty="0"/>
              <a:t> «</a:t>
            </a:r>
            <a:r>
              <a:rPr lang="ru-RU" sz="2600" dirty="0" err="1"/>
              <a:t>Віндемер</a:t>
            </a:r>
            <a:r>
              <a:rPr lang="ru-RU" sz="2600" dirty="0"/>
              <a:t>» на </a:t>
            </a:r>
            <a:r>
              <a:rPr lang="ru-RU" sz="2600" dirty="0" err="1"/>
              <a:t>озері</a:t>
            </a:r>
            <a:r>
              <a:rPr lang="ru-RU" sz="2600" dirty="0"/>
              <a:t> </a:t>
            </a:r>
            <a:r>
              <a:rPr lang="ru-RU" sz="2600" dirty="0" err="1"/>
              <a:t>Валлун</a:t>
            </a:r>
            <a:r>
              <a:rPr lang="ru-RU" sz="2600" dirty="0"/>
              <a:t>. Кожного </a:t>
            </a:r>
            <a:r>
              <a:rPr lang="ru-RU" sz="2600" dirty="0" err="1"/>
              <a:t>літа</a:t>
            </a:r>
            <a:r>
              <a:rPr lang="ru-RU" sz="2600" dirty="0"/>
              <a:t> </a:t>
            </a:r>
            <a:r>
              <a:rPr lang="ru-RU" sz="2600" dirty="0" err="1"/>
              <a:t>Хемінгуей</a:t>
            </a:r>
            <a:r>
              <a:rPr lang="ru-RU" sz="2600" dirty="0"/>
              <a:t> з батьками, </a:t>
            </a:r>
            <a:r>
              <a:rPr lang="ru-RU" sz="2600" dirty="0" err="1"/>
              <a:t>братами</a:t>
            </a:r>
            <a:r>
              <a:rPr lang="ru-RU" sz="2600" dirty="0"/>
              <a:t> й сестрами </a:t>
            </a:r>
            <a:r>
              <a:rPr lang="ru-RU" sz="2600" dirty="0" err="1"/>
              <a:t>вирушав</a:t>
            </a:r>
            <a:r>
              <a:rPr lang="ru-RU" sz="2600" dirty="0"/>
              <a:t> у </a:t>
            </a:r>
            <a:r>
              <a:rPr lang="ru-RU" sz="2600" dirty="0" err="1"/>
              <a:t>ці</a:t>
            </a:r>
            <a:r>
              <a:rPr lang="ru-RU" sz="2600" dirty="0"/>
              <a:t> </a:t>
            </a:r>
            <a:r>
              <a:rPr lang="ru-RU" sz="2600" dirty="0" err="1"/>
              <a:t>тихі</a:t>
            </a:r>
            <a:r>
              <a:rPr lang="ru-RU" sz="2600" dirty="0"/>
              <a:t> </a:t>
            </a:r>
            <a:r>
              <a:rPr lang="ru-RU" sz="2600" dirty="0" err="1"/>
              <a:t>місця</a:t>
            </a:r>
            <a:r>
              <a:rPr lang="ru-RU" sz="2600" dirty="0"/>
              <a:t>. Для хлопчика </a:t>
            </a:r>
            <a:r>
              <a:rPr lang="ru-RU" sz="2600" dirty="0" err="1"/>
              <a:t>поїздки</a:t>
            </a:r>
            <a:r>
              <a:rPr lang="ru-RU" sz="2600" dirty="0"/>
              <a:t> у «</a:t>
            </a:r>
            <a:r>
              <a:rPr lang="ru-RU" sz="2600" dirty="0" err="1"/>
              <a:t>Віндемер</a:t>
            </a:r>
            <a:r>
              <a:rPr lang="ru-RU" sz="2600" dirty="0"/>
              <a:t>» означали </a:t>
            </a:r>
            <a:r>
              <a:rPr lang="ru-RU" sz="2600" dirty="0" err="1"/>
              <a:t>повну</a:t>
            </a:r>
            <a:r>
              <a:rPr lang="ru-RU" sz="2600" dirty="0"/>
              <a:t> свободу. </a:t>
            </a:r>
            <a:r>
              <a:rPr lang="ru-RU" sz="2600" dirty="0" err="1"/>
              <a:t>Його</a:t>
            </a:r>
            <a:r>
              <a:rPr lang="ru-RU" sz="2600" dirty="0"/>
              <a:t> </a:t>
            </a:r>
            <a:r>
              <a:rPr lang="ru-RU" sz="2600" dirty="0" err="1"/>
              <a:t>ніхто</a:t>
            </a:r>
            <a:r>
              <a:rPr lang="ru-RU" sz="2600" dirty="0"/>
              <a:t> не </a:t>
            </a:r>
            <a:r>
              <a:rPr lang="ru-RU" sz="2600" dirty="0" err="1"/>
              <a:t>змушував</a:t>
            </a:r>
            <a:r>
              <a:rPr lang="ru-RU" sz="2600" dirty="0"/>
              <a:t> </a:t>
            </a:r>
            <a:r>
              <a:rPr lang="ru-RU" sz="2600" dirty="0" err="1"/>
              <a:t>грати</a:t>
            </a:r>
            <a:r>
              <a:rPr lang="ru-RU" sz="2600" dirty="0"/>
              <a:t> на </a:t>
            </a:r>
            <a:r>
              <a:rPr lang="ru-RU" sz="2600" dirty="0" err="1"/>
              <a:t>віолончелі</a:t>
            </a:r>
            <a:r>
              <a:rPr lang="ru-RU" sz="2600" dirty="0"/>
              <a:t>, і </a:t>
            </a:r>
            <a:r>
              <a:rPr lang="ru-RU" sz="2600" dirty="0" err="1"/>
              <a:t>він</a:t>
            </a:r>
            <a:r>
              <a:rPr lang="ru-RU" sz="2600" dirty="0"/>
              <a:t> </a:t>
            </a:r>
            <a:r>
              <a:rPr lang="ru-RU" sz="2600" dirty="0" err="1"/>
              <a:t>міг</a:t>
            </a:r>
            <a:r>
              <a:rPr lang="ru-RU" sz="2600" dirty="0"/>
              <a:t> </a:t>
            </a:r>
            <a:r>
              <a:rPr lang="ru-RU" sz="2600" dirty="0" err="1"/>
              <a:t>займатися</a:t>
            </a:r>
            <a:r>
              <a:rPr lang="ru-RU" sz="2600" dirty="0"/>
              <a:t> </a:t>
            </a:r>
            <a:r>
              <a:rPr lang="ru-RU" sz="2600" dirty="0" err="1"/>
              <a:t>своїми</a:t>
            </a:r>
            <a:r>
              <a:rPr lang="ru-RU" sz="2600" dirty="0"/>
              <a:t> справами — </a:t>
            </a:r>
            <a:r>
              <a:rPr lang="ru-RU" sz="2600" dirty="0" err="1"/>
              <a:t>сидіти</a:t>
            </a:r>
            <a:r>
              <a:rPr lang="ru-RU" sz="2600" dirty="0"/>
              <a:t> на </a:t>
            </a:r>
            <a:r>
              <a:rPr lang="ru-RU" sz="2600" dirty="0" err="1"/>
              <a:t>березі</a:t>
            </a:r>
            <a:r>
              <a:rPr lang="ru-RU" sz="2600" dirty="0"/>
              <a:t> з </a:t>
            </a:r>
            <a:r>
              <a:rPr lang="ru-RU" sz="2600" dirty="0" err="1"/>
              <a:t>вудкою</a:t>
            </a:r>
            <a:r>
              <a:rPr lang="ru-RU" sz="2600" dirty="0"/>
              <a:t>, </a:t>
            </a:r>
            <a:r>
              <a:rPr lang="ru-RU" sz="2600" dirty="0" err="1"/>
              <a:t>блукати</a:t>
            </a:r>
            <a:r>
              <a:rPr lang="ru-RU" sz="2600" dirty="0"/>
              <a:t> </a:t>
            </a:r>
            <a:r>
              <a:rPr lang="ru-RU" sz="2600" dirty="0" err="1"/>
              <a:t>лісом</a:t>
            </a:r>
            <a:r>
              <a:rPr lang="ru-RU" sz="2600" dirty="0"/>
              <a:t>, </a:t>
            </a:r>
            <a:r>
              <a:rPr lang="ru-RU" sz="2600" dirty="0" err="1"/>
              <a:t>гратися</a:t>
            </a:r>
            <a:r>
              <a:rPr lang="ru-RU" sz="2600" dirty="0"/>
              <a:t> з </a:t>
            </a:r>
            <a:r>
              <a:rPr lang="ru-RU" sz="2600" dirty="0" err="1"/>
              <a:t>дітьми</a:t>
            </a:r>
            <a:r>
              <a:rPr lang="ru-RU" sz="2600" dirty="0"/>
              <a:t> з </a:t>
            </a:r>
            <a:r>
              <a:rPr lang="ru-RU" sz="2600" dirty="0" err="1"/>
              <a:t>індіанського</a:t>
            </a:r>
            <a:r>
              <a:rPr lang="ru-RU" sz="2600" dirty="0"/>
              <a:t> селища. У 1911 </a:t>
            </a:r>
            <a:r>
              <a:rPr lang="ru-RU" sz="2600" dirty="0" err="1"/>
              <a:t>році</a:t>
            </a:r>
            <a:r>
              <a:rPr lang="ru-RU" sz="2600" dirty="0"/>
              <a:t>, коли </a:t>
            </a:r>
            <a:r>
              <a:rPr lang="ru-RU" sz="2600" dirty="0" err="1"/>
              <a:t>Ернесту</a:t>
            </a:r>
            <a:r>
              <a:rPr lang="ru-RU" sz="2600" dirty="0"/>
              <a:t> </a:t>
            </a:r>
            <a:r>
              <a:rPr lang="ru-RU" sz="2600" dirty="0" err="1"/>
              <a:t>виповнилося</a:t>
            </a:r>
            <a:r>
              <a:rPr lang="ru-RU" sz="2600" dirty="0"/>
              <a:t> 12 </a:t>
            </a:r>
            <a:r>
              <a:rPr lang="ru-RU" sz="2600" dirty="0" err="1"/>
              <a:t>років</a:t>
            </a:r>
            <a:r>
              <a:rPr lang="ru-RU" sz="2600" dirty="0"/>
              <a:t>, </a:t>
            </a:r>
            <a:r>
              <a:rPr lang="ru-RU" sz="2600" dirty="0" err="1"/>
              <a:t>дідусь</a:t>
            </a:r>
            <a:r>
              <a:rPr lang="ru-RU" sz="2600" dirty="0"/>
              <a:t> </a:t>
            </a:r>
            <a:r>
              <a:rPr lang="ru-RU" sz="2600" dirty="0" err="1"/>
              <a:t>Хемінгуей</a:t>
            </a:r>
            <a:r>
              <a:rPr lang="ru-RU" sz="2600" dirty="0"/>
              <a:t> </a:t>
            </a:r>
            <a:r>
              <a:rPr lang="ru-RU" sz="2600" dirty="0" err="1"/>
              <a:t>подарував</a:t>
            </a:r>
            <a:r>
              <a:rPr lang="ru-RU" sz="2600" dirty="0"/>
              <a:t> </a:t>
            </a:r>
            <a:r>
              <a:rPr lang="ru-RU" sz="2600" dirty="0" err="1"/>
              <a:t>йому</a:t>
            </a:r>
            <a:r>
              <a:rPr lang="ru-RU" sz="2600" dirty="0"/>
              <a:t> </a:t>
            </a:r>
            <a:r>
              <a:rPr lang="ru-RU" sz="2600" dirty="0" err="1"/>
              <a:t>однозарядну</a:t>
            </a:r>
            <a:r>
              <a:rPr lang="ru-RU" sz="2600" dirty="0"/>
              <a:t> </a:t>
            </a:r>
            <a:r>
              <a:rPr lang="ru-RU" sz="2600" dirty="0" err="1"/>
              <a:t>рушницю</a:t>
            </a:r>
            <a:r>
              <a:rPr lang="ru-RU" sz="2600" dirty="0"/>
              <a:t> 20-го </a:t>
            </a:r>
            <a:r>
              <a:rPr lang="ru-RU" sz="2600" dirty="0" err="1"/>
              <a:t>калібру</a:t>
            </a:r>
            <a:r>
              <a:rPr lang="ru-RU" sz="2600" dirty="0"/>
              <a:t>. </a:t>
            </a:r>
            <a:r>
              <a:rPr lang="ru-RU" sz="2600" dirty="0" err="1"/>
              <a:t>Цей</a:t>
            </a:r>
            <a:r>
              <a:rPr lang="ru-RU" sz="2600" dirty="0"/>
              <a:t> </a:t>
            </a:r>
            <a:r>
              <a:rPr lang="ru-RU" sz="2600" dirty="0" err="1"/>
              <a:t>подарунок</a:t>
            </a:r>
            <a:r>
              <a:rPr lang="ru-RU" sz="2600" dirty="0"/>
              <a:t> </a:t>
            </a:r>
            <a:r>
              <a:rPr lang="ru-RU" sz="2600" dirty="0" err="1"/>
              <a:t>зміцнив</a:t>
            </a:r>
            <a:r>
              <a:rPr lang="ru-RU" sz="2600" dirty="0"/>
              <a:t> дружбу </a:t>
            </a:r>
            <a:r>
              <a:rPr lang="ru-RU" sz="2600" dirty="0" err="1"/>
              <a:t>діда</a:t>
            </a:r>
            <a:r>
              <a:rPr lang="ru-RU" sz="2600" dirty="0"/>
              <a:t> і </a:t>
            </a:r>
            <a:r>
              <a:rPr lang="ru-RU" sz="2600" dirty="0" err="1"/>
              <a:t>онука</a:t>
            </a:r>
            <a:r>
              <a:rPr lang="ru-RU" sz="2600" dirty="0"/>
              <a:t>. Хлопчик </a:t>
            </a:r>
            <a:r>
              <a:rPr lang="ru-RU" sz="2600" dirty="0" err="1"/>
              <a:t>обожнював</a:t>
            </a:r>
            <a:r>
              <a:rPr lang="ru-RU" sz="2600" dirty="0"/>
              <a:t> </a:t>
            </a:r>
            <a:r>
              <a:rPr lang="ru-RU" sz="2600" dirty="0" err="1"/>
              <a:t>слухати</a:t>
            </a:r>
            <a:r>
              <a:rPr lang="ru-RU" sz="2600" dirty="0"/>
              <a:t> </a:t>
            </a:r>
            <a:r>
              <a:rPr lang="ru-RU" sz="2600" dirty="0" err="1"/>
              <a:t>розповіді</a:t>
            </a:r>
            <a:r>
              <a:rPr lang="ru-RU" sz="2600" dirty="0"/>
              <a:t> </a:t>
            </a:r>
            <a:r>
              <a:rPr lang="ru-RU" sz="2600" dirty="0" err="1"/>
              <a:t>дідуся</a:t>
            </a:r>
            <a:r>
              <a:rPr lang="ru-RU" sz="2600" dirty="0"/>
              <a:t> і на все </a:t>
            </a:r>
            <a:r>
              <a:rPr lang="ru-RU" sz="2600" dirty="0" err="1"/>
              <a:t>життя</a:t>
            </a:r>
            <a:r>
              <a:rPr lang="ru-RU" sz="2600" dirty="0"/>
              <a:t> </a:t>
            </a:r>
            <a:r>
              <a:rPr lang="ru-RU" sz="2600" dirty="0" err="1"/>
              <a:t>зберіг</a:t>
            </a:r>
            <a:r>
              <a:rPr lang="ru-RU" sz="2600" dirty="0"/>
              <a:t> про </a:t>
            </a:r>
            <a:r>
              <a:rPr lang="ru-RU" sz="2600" dirty="0" err="1"/>
              <a:t>нього</a:t>
            </a:r>
            <a:r>
              <a:rPr lang="ru-RU" sz="2600" dirty="0"/>
              <a:t> </a:t>
            </a:r>
            <a:r>
              <a:rPr lang="ru-RU" sz="2600" dirty="0" err="1"/>
              <a:t>добрі</a:t>
            </a:r>
            <a:r>
              <a:rPr lang="ru-RU" sz="2600" dirty="0"/>
              <a:t> </a:t>
            </a:r>
            <a:r>
              <a:rPr lang="ru-RU" sz="2600" dirty="0" err="1"/>
              <a:t>спогади</a:t>
            </a:r>
            <a:r>
              <a:rPr lang="ru-RU" sz="2600" dirty="0"/>
              <a:t>, часто </a:t>
            </a:r>
            <a:r>
              <a:rPr lang="ru-RU" sz="2600" dirty="0" err="1"/>
              <a:t>переносячи</a:t>
            </a:r>
            <a:r>
              <a:rPr lang="ru-RU" sz="2600" dirty="0"/>
              <a:t> </a:t>
            </a:r>
            <a:r>
              <a:rPr lang="ru-RU" sz="2600" dirty="0" err="1"/>
              <a:t>їх</a:t>
            </a:r>
            <a:r>
              <a:rPr lang="ru-RU" sz="2600" dirty="0"/>
              <a:t> у </a:t>
            </a:r>
            <a:r>
              <a:rPr lang="ru-RU" sz="2600" dirty="0" err="1"/>
              <a:t>свої</a:t>
            </a:r>
            <a:r>
              <a:rPr lang="ru-RU" sz="2600" dirty="0"/>
              <a:t> твори в </a:t>
            </a:r>
            <a:r>
              <a:rPr lang="ru-RU" sz="2600" dirty="0" err="1"/>
              <a:t>майбутньому</a:t>
            </a:r>
            <a:r>
              <a:rPr lang="ru-RU" sz="26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C:\Documents and Settings\Администратор\Рабочий стол\130px-ErnestHemingwayBabyPicture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962" y="2276871"/>
            <a:ext cx="2164357" cy="1949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276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0"/>
                            </p:stCondLst>
                            <p:childTnLst>
                              <p:par>
                                <p:cTn id="6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4000"/>
                            </p:stCondLst>
                            <p:childTnLst>
                              <p:par>
                                <p:cTn id="9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8000"/>
                            </p:stCondLst>
                            <p:childTnLst>
                              <p:par>
                                <p:cTn id="13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0"/>
                            </p:stCondLst>
                            <p:childTnLst>
                              <p:par>
                                <p:cTn id="14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6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4000"/>
                            </p:stCondLst>
                            <p:childTnLst>
                              <p:par>
                                <p:cTn id="18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6000"/>
                            </p:stCondLst>
                            <p:childTnLst>
                              <p:par>
                                <p:cTn id="19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25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29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3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500"/>
                            </p:stCondLst>
                            <p:childTnLst>
                              <p:par>
                                <p:cTn id="237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3000"/>
                            </p:stCondLst>
                            <p:childTnLst>
                              <p:par>
                                <p:cTn id="241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3500"/>
                            </p:stCondLst>
                            <p:childTnLst>
                              <p:par>
                                <p:cTn id="245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4000"/>
                            </p:stCondLst>
                            <p:childTnLst>
                              <p:par>
                                <p:cTn id="249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4500"/>
                            </p:stCondLst>
                            <p:childTnLst>
                              <p:par>
                                <p:cTn id="253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000"/>
                            </p:stCondLst>
                            <p:childTnLst>
                              <p:par>
                                <p:cTn id="257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500"/>
                            </p:stCondLst>
                            <p:childTnLst>
                              <p:par>
                                <p:cTn id="261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6000"/>
                            </p:stCondLst>
                            <p:childTnLst>
                              <p:par>
                                <p:cTn id="265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6500"/>
                            </p:stCondLst>
                            <p:childTnLst>
                              <p:par>
                                <p:cTn id="269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Літературна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Літературне</a:t>
            </a:r>
            <a:r>
              <a:rPr lang="ru-RU" dirty="0" smtClean="0"/>
              <a:t> </a:t>
            </a:r>
            <a:r>
              <a:rPr lang="ru-RU" dirty="0" err="1"/>
              <a:t>покликання</a:t>
            </a:r>
            <a:r>
              <a:rPr lang="ru-RU" dirty="0"/>
              <a:t> </a:t>
            </a:r>
            <a:r>
              <a:rPr lang="ru-RU" dirty="0" err="1"/>
              <a:t>Хемінгуея</a:t>
            </a:r>
            <a:r>
              <a:rPr lang="ru-RU" dirty="0"/>
              <a:t> </a:t>
            </a:r>
            <a:r>
              <a:rPr lang="ru-RU" dirty="0" err="1"/>
              <a:t>проявилося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в </a:t>
            </a:r>
            <a:r>
              <a:rPr lang="ru-RU" dirty="0" err="1"/>
              <a:t>шкільні</a:t>
            </a:r>
            <a:r>
              <a:rPr lang="ru-RU" dirty="0"/>
              <a:t> роки.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закладу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вирішив</a:t>
            </a:r>
            <a:r>
              <a:rPr lang="ru-RU" dirty="0"/>
              <a:t> не </a:t>
            </a:r>
            <a:r>
              <a:rPr lang="ru-RU" dirty="0" err="1"/>
              <a:t>вступати</a:t>
            </a:r>
            <a:r>
              <a:rPr lang="ru-RU" dirty="0"/>
              <a:t> до </a:t>
            </a:r>
            <a:r>
              <a:rPr lang="ru-RU" dirty="0" err="1"/>
              <a:t>Університету</a:t>
            </a:r>
            <a:r>
              <a:rPr lang="ru-RU" dirty="0"/>
              <a:t>, а </a:t>
            </a:r>
            <a:r>
              <a:rPr lang="ru-RU" dirty="0" err="1"/>
              <a:t>переїхав</a:t>
            </a:r>
            <a:r>
              <a:rPr lang="ru-RU" dirty="0"/>
              <a:t> у </a:t>
            </a:r>
            <a:r>
              <a:rPr lang="ru-RU" dirty="0">
                <a:hlinkClick r:id="rId2" tooltip="Канзас"/>
              </a:rPr>
              <a:t>Канзас</a:t>
            </a:r>
            <a:r>
              <a:rPr lang="ru-RU" dirty="0"/>
              <a:t>, де </a:t>
            </a:r>
            <a:r>
              <a:rPr lang="ru-RU" dirty="0" err="1"/>
              <a:t>влаштувався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у </a:t>
            </a:r>
            <a:r>
              <a:rPr lang="ru-RU" dirty="0" err="1"/>
              <a:t>місцевій</a:t>
            </a:r>
            <a:r>
              <a:rPr lang="ru-RU" dirty="0"/>
              <a:t> </a:t>
            </a:r>
            <a:r>
              <a:rPr lang="ru-RU" dirty="0" err="1"/>
              <a:t>газеті</a:t>
            </a:r>
            <a:r>
              <a:rPr lang="ru-RU" dirty="0"/>
              <a:t> </a:t>
            </a:r>
            <a:r>
              <a:rPr lang="en-US" dirty="0"/>
              <a:t>Star.</a:t>
            </a:r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Хемінгуей</a:t>
            </a:r>
            <a:r>
              <a:rPr lang="ru-RU" dirty="0" smtClean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хотів</a:t>
            </a:r>
            <a:r>
              <a:rPr lang="ru-RU" dirty="0"/>
              <a:t> </a:t>
            </a:r>
            <a:r>
              <a:rPr lang="ru-RU" dirty="0" err="1"/>
              <a:t>служити</a:t>
            </a:r>
            <a:r>
              <a:rPr lang="ru-RU" dirty="0"/>
              <a:t> в </a:t>
            </a:r>
            <a:r>
              <a:rPr lang="ru-RU" dirty="0" err="1"/>
              <a:t>армії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/>
              <a:t>однак</a:t>
            </a:r>
            <a:r>
              <a:rPr lang="ru-RU" dirty="0"/>
              <a:t> через </a:t>
            </a:r>
            <a:r>
              <a:rPr lang="ru-RU" dirty="0" err="1"/>
              <a:t>поганий</a:t>
            </a:r>
            <a:r>
              <a:rPr lang="ru-RU" dirty="0"/>
              <a:t> </a:t>
            </a:r>
            <a:r>
              <a:rPr lang="ru-RU" dirty="0" err="1"/>
              <a:t>зір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відмовляли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Але </a:t>
            </a:r>
            <a:r>
              <a:rPr lang="ru-RU" dirty="0" err="1"/>
              <a:t>він</a:t>
            </a:r>
            <a:r>
              <a:rPr lang="ru-RU" dirty="0"/>
              <a:t> все ж </a:t>
            </a:r>
            <a:r>
              <a:rPr lang="ru-RU" dirty="0" err="1"/>
              <a:t>зумів</a:t>
            </a:r>
            <a:r>
              <a:rPr lang="ru-RU" dirty="0"/>
              <a:t> </a:t>
            </a:r>
            <a:r>
              <a:rPr lang="ru-RU" dirty="0" err="1"/>
              <a:t>потрапити</a:t>
            </a:r>
            <a:r>
              <a:rPr lang="ru-RU" dirty="0"/>
              <a:t> на </a:t>
            </a:r>
            <a:r>
              <a:rPr lang="ru-RU" dirty="0">
                <a:hlinkClick r:id="rId3" tooltip="Перша світова війна"/>
              </a:rPr>
              <a:t>І </a:t>
            </a:r>
            <a:r>
              <a:rPr lang="ru-RU" dirty="0" err="1">
                <a:hlinkClick r:id="rId3" tooltip="Перша світова війна"/>
              </a:rPr>
              <a:t>Світову</a:t>
            </a:r>
            <a:r>
              <a:rPr lang="ru-RU" dirty="0">
                <a:hlinkClick r:id="rId3" tooltip="Перша світова війна"/>
              </a:rPr>
              <a:t> </a:t>
            </a:r>
            <a:r>
              <a:rPr lang="ru-RU" dirty="0" err="1">
                <a:hlinkClick r:id="rId3" tooltip="Перша світова війна"/>
              </a:rPr>
              <a:t>війну</a:t>
            </a:r>
            <a:r>
              <a:rPr lang="ru-RU" dirty="0"/>
              <a:t>,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влаштувавшись</a:t>
            </a:r>
            <a:r>
              <a:rPr lang="ru-RU" dirty="0" smtClean="0"/>
              <a:t> </a:t>
            </a:r>
            <a:r>
              <a:rPr lang="ru-RU" dirty="0" err="1"/>
              <a:t>водієм</a:t>
            </a:r>
            <a:r>
              <a:rPr lang="ru-RU" dirty="0"/>
              <a:t> </a:t>
            </a:r>
            <a:r>
              <a:rPr lang="ru-RU" dirty="0" err="1"/>
              <a:t>швидкої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4" tooltip="8 липня"/>
              </a:rPr>
              <a:t>8 </a:t>
            </a:r>
            <a:r>
              <a:rPr lang="ru-RU" dirty="0" err="1">
                <a:hlinkClick r:id="rId4" tooltip="8 липня"/>
              </a:rPr>
              <a:t>липня</a:t>
            </a:r>
            <a:r>
              <a:rPr lang="ru-RU" dirty="0"/>
              <a:t> </a:t>
            </a:r>
            <a:r>
              <a:rPr lang="ru-RU" dirty="0">
                <a:hlinkClick r:id="rId5" tooltip="1918"/>
              </a:rPr>
              <a:t>1918</a:t>
            </a:r>
            <a:r>
              <a:rPr lang="ru-RU" dirty="0"/>
              <a:t> 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поранений на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австро-</a:t>
            </a:r>
            <a:r>
              <a:rPr lang="ru-RU" dirty="0" err="1" smtClean="0"/>
              <a:t>італійському</a:t>
            </a:r>
            <a:r>
              <a:rPr lang="ru-RU" dirty="0" smtClean="0"/>
              <a:t> </a:t>
            </a:r>
            <a:r>
              <a:rPr lang="ru-RU" dirty="0" err="1"/>
              <a:t>фронті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Фоссальто-ді-П'яве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dirty="0" err="1"/>
              <a:t>військовому</a:t>
            </a:r>
            <a:r>
              <a:rPr lang="ru-RU" dirty="0"/>
              <a:t> </a:t>
            </a:r>
            <a:r>
              <a:rPr lang="ru-RU" dirty="0" err="1"/>
              <a:t>шпиталі</a:t>
            </a:r>
            <a:r>
              <a:rPr lang="ru-RU" dirty="0"/>
              <a:t> </a:t>
            </a:r>
            <a:r>
              <a:rPr lang="ru-RU" dirty="0" err="1"/>
              <a:t>Ернест</a:t>
            </a:r>
            <a:r>
              <a:rPr lang="ru-RU" dirty="0"/>
              <a:t> </a:t>
            </a:r>
            <a:r>
              <a:rPr lang="ru-RU" dirty="0" err="1"/>
              <a:t>закохався</a:t>
            </a:r>
            <a:r>
              <a:rPr lang="ru-RU" dirty="0"/>
              <a:t> у медсестру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Аґнес</a:t>
            </a:r>
            <a:r>
              <a:rPr lang="ru-RU" dirty="0" smtClean="0"/>
              <a:t> </a:t>
            </a:r>
            <a:r>
              <a:rPr lang="ru-RU" dirty="0"/>
              <a:t>фон </a:t>
            </a:r>
            <a:r>
              <a:rPr lang="ru-RU" dirty="0" err="1"/>
              <a:t>Куровські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відповіла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взаємністю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найяскравіші</a:t>
            </a:r>
            <a:r>
              <a:rPr lang="ru-RU" dirty="0"/>
              <a:t> </a:t>
            </a:r>
            <a:r>
              <a:rPr lang="ru-RU" dirty="0" err="1"/>
              <a:t>спогади</a:t>
            </a:r>
            <a:r>
              <a:rPr lang="ru-RU" dirty="0"/>
              <a:t> </a:t>
            </a:r>
            <a:r>
              <a:rPr lang="ru-RU" dirty="0" err="1"/>
              <a:t>юності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забував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Ернест</a:t>
            </a:r>
            <a:r>
              <a:rPr lang="ru-RU" dirty="0"/>
              <a:t> почав </a:t>
            </a:r>
            <a:r>
              <a:rPr lang="ru-RU" dirty="0" err="1"/>
              <a:t>працювати</a:t>
            </a:r>
            <a:r>
              <a:rPr lang="ru-RU" dirty="0"/>
              <a:t> </a:t>
            </a:r>
            <a:r>
              <a:rPr lang="ru-RU" dirty="0" err="1"/>
              <a:t>журналістом</a:t>
            </a:r>
            <a:r>
              <a:rPr lang="ru-RU" dirty="0"/>
              <a:t> у </a:t>
            </a:r>
            <a:r>
              <a:rPr lang="ru-RU" dirty="0" err="1">
                <a:hlinkClick r:id="rId6" tooltip="Чикаґо"/>
              </a:rPr>
              <a:t>Чикаґо</a:t>
            </a:r>
            <a:r>
              <a:rPr lang="ru-RU" dirty="0"/>
              <a:t> й </a:t>
            </a:r>
            <a:r>
              <a:rPr lang="ru-RU" dirty="0" err="1"/>
              <a:t>повернувся</a:t>
            </a:r>
            <a:r>
              <a:rPr lang="ru-RU" dirty="0"/>
              <a:t> до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літературних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. </a:t>
            </a:r>
            <a:r>
              <a:rPr lang="ru-RU" dirty="0" err="1"/>
              <a:t>Тоді</a:t>
            </a:r>
            <a:r>
              <a:rPr lang="ru-RU" dirty="0"/>
              <a:t> ж </a:t>
            </a:r>
            <a:r>
              <a:rPr lang="ru-RU" dirty="0" err="1"/>
              <a:t>він</a:t>
            </a:r>
            <a:r>
              <a:rPr lang="ru-RU" dirty="0"/>
              <a:t> перший раз (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чотирьох</a:t>
            </a:r>
            <a:r>
              <a:rPr lang="ru-RU" dirty="0"/>
              <a:t>) </a:t>
            </a:r>
            <a:r>
              <a:rPr lang="ru-RU" dirty="0" err="1"/>
              <a:t>одружився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   У </a:t>
            </a:r>
            <a:r>
              <a:rPr lang="ru-RU" dirty="0" err="1"/>
              <a:t>Парижі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відрядила</a:t>
            </a:r>
            <a:r>
              <a:rPr lang="ru-RU" dirty="0"/>
              <a:t> газета </a:t>
            </a:r>
            <a:r>
              <a:rPr lang="en-US" dirty="0">
                <a:hlinkClick r:id="rId7" tooltip="Toronto Star (ще не написана)"/>
              </a:rPr>
              <a:t>Toronto Star</a:t>
            </a:r>
            <a:r>
              <a:rPr lang="en-US" dirty="0"/>
              <a:t>,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познайомився</a:t>
            </a:r>
            <a:r>
              <a:rPr lang="ru-RU" dirty="0"/>
              <a:t> з такими </a:t>
            </a:r>
            <a:r>
              <a:rPr lang="ru-RU" dirty="0" err="1"/>
              <a:t>літературними</a:t>
            </a:r>
            <a:r>
              <a:rPr lang="ru-RU" dirty="0"/>
              <a:t> корифеями, як </a:t>
            </a:r>
            <a:r>
              <a:rPr lang="ru-RU" dirty="0">
                <a:hlinkClick r:id="rId8" tooltip="Фіцджеральд Френсіс Скотт"/>
              </a:rPr>
              <a:t>Ф. С. </a:t>
            </a:r>
            <a:r>
              <a:rPr lang="ru-RU" dirty="0" err="1">
                <a:hlinkClick r:id="rId8" tooltip="Фіцджеральд Френсіс Скотт"/>
              </a:rPr>
              <a:t>Фітцджеральд</a:t>
            </a:r>
            <a:r>
              <a:rPr lang="ru-RU" dirty="0"/>
              <a:t>, </a:t>
            </a:r>
            <a:r>
              <a:rPr lang="ru-RU" dirty="0">
                <a:hlinkClick r:id="rId9" tooltip="Гертруда Стайн"/>
              </a:rPr>
              <a:t>Гертруда </a:t>
            </a:r>
            <a:r>
              <a:rPr lang="ru-RU" dirty="0" err="1">
                <a:hlinkClick r:id="rId9" tooltip="Гертруда Стайн"/>
              </a:rPr>
              <a:t>Стайн</a:t>
            </a:r>
            <a:r>
              <a:rPr lang="ru-RU" dirty="0"/>
              <a:t> і </a:t>
            </a:r>
            <a:r>
              <a:rPr lang="ru-RU" dirty="0" err="1">
                <a:hlinkClick r:id="rId10" tooltip="Езра Паунд"/>
              </a:rPr>
              <a:t>Езра</a:t>
            </a:r>
            <a:r>
              <a:rPr lang="ru-RU" dirty="0">
                <a:hlinkClick r:id="rId10" tooltip="Езра Паунд"/>
              </a:rPr>
              <a:t> </a:t>
            </a:r>
            <a:r>
              <a:rPr lang="ru-RU" dirty="0" err="1">
                <a:hlinkClick r:id="rId10" tooltip="Езра Паунд"/>
              </a:rPr>
              <a:t>Паунд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оцінили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юнака. У </a:t>
            </a:r>
            <a:r>
              <a:rPr lang="ru-RU" dirty="0" err="1"/>
              <a:t>Парижі</a:t>
            </a:r>
            <a:r>
              <a:rPr lang="ru-RU" dirty="0"/>
              <a:t> в 20-ті роки </a:t>
            </a:r>
            <a:r>
              <a:rPr lang="ru-RU" dirty="0" err="1"/>
              <a:t>Ернест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бачився</a:t>
            </a:r>
            <a:r>
              <a:rPr lang="ru-RU" dirty="0"/>
              <a:t> з </a:t>
            </a:r>
            <a:r>
              <a:rPr lang="ru-RU" dirty="0">
                <a:hlinkClick r:id="rId11" tooltip="Джойс Джеймс"/>
              </a:rPr>
              <a:t>Джойсом</a:t>
            </a:r>
            <a:r>
              <a:rPr lang="ru-RU" dirty="0"/>
              <a:t>. </a:t>
            </a:r>
            <a:r>
              <a:rPr lang="ru-RU" dirty="0" err="1"/>
              <a:t>Хемінгуей</a:t>
            </a:r>
            <a:r>
              <a:rPr lang="ru-RU" dirty="0"/>
              <a:t> описав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 в </a:t>
            </a:r>
            <a:r>
              <a:rPr lang="ru-RU" dirty="0" err="1"/>
              <a:t>своїх</a:t>
            </a:r>
            <a:r>
              <a:rPr lang="ru-RU" dirty="0"/>
              <a:t> мемуарах </a:t>
            </a:r>
            <a:r>
              <a:rPr lang="ru-RU" dirty="0">
                <a:hlinkClick r:id="rId12" tooltip="Свято, що завжди з тобою (ще не написана)"/>
              </a:rPr>
              <a:t>Свято, </a:t>
            </a:r>
            <a:r>
              <a:rPr lang="ru-RU" dirty="0" err="1">
                <a:hlinkClick r:id="rId12" tooltip="Свято, що завжди з тобою (ще не написана)"/>
              </a:rPr>
              <a:t>що</a:t>
            </a:r>
            <a:r>
              <a:rPr lang="ru-RU" dirty="0">
                <a:hlinkClick r:id="rId12" tooltip="Свято, що завжди з тобою (ще не написана)"/>
              </a:rPr>
              <a:t> </a:t>
            </a:r>
            <a:r>
              <a:rPr lang="ru-RU" dirty="0" err="1">
                <a:hlinkClick r:id="rId12" tooltip="Свято, що завжди з тобою (ще не написана)"/>
              </a:rPr>
              <a:t>завжди</a:t>
            </a:r>
            <a:r>
              <a:rPr lang="ru-RU" dirty="0">
                <a:hlinkClick r:id="rId12" tooltip="Свято, що завжди з тобою (ще не написана)"/>
              </a:rPr>
              <a:t> з тобою</a:t>
            </a:r>
            <a:r>
              <a:rPr lang="ru-RU" dirty="0"/>
              <a:t> (</a:t>
            </a:r>
            <a:r>
              <a:rPr lang="ru-RU" dirty="0">
                <a:hlinkClick r:id="rId13" tooltip="Англійська мова"/>
              </a:rPr>
              <a:t>англ.</a:t>
            </a:r>
            <a:r>
              <a:rPr lang="ru-RU" dirty="0"/>
              <a:t> </a:t>
            </a:r>
            <a:r>
              <a:rPr lang="en-US" i="1" dirty="0"/>
              <a:t>A Moveable Feast</a:t>
            </a:r>
            <a:r>
              <a:rPr lang="en-US" dirty="0"/>
              <a:t>). </a:t>
            </a:r>
            <a:r>
              <a:rPr lang="ru-RU" dirty="0" err="1"/>
              <a:t>Вже</a:t>
            </a:r>
            <a:r>
              <a:rPr lang="ru-RU" dirty="0"/>
              <a:t> у </a:t>
            </a:r>
            <a:r>
              <a:rPr lang="ru-RU" dirty="0">
                <a:hlinkClick r:id="rId14" tooltip="1925"/>
              </a:rPr>
              <a:t>1925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опублікована</a:t>
            </a:r>
            <a:r>
              <a:rPr lang="ru-RU" dirty="0"/>
              <a:t> книга </a:t>
            </a:r>
            <a:r>
              <a:rPr lang="ru-RU" dirty="0" err="1"/>
              <a:t>Хемінгуея</a:t>
            </a:r>
            <a:r>
              <a:rPr lang="ru-RU" dirty="0"/>
              <a:t> — </a:t>
            </a:r>
            <a:r>
              <a:rPr lang="ru-RU" dirty="0">
                <a:hlinkClick r:id="rId15" tooltip="У наші часи (ще не написана)"/>
              </a:rPr>
              <a:t>«У </a:t>
            </a:r>
            <a:r>
              <a:rPr lang="ru-RU" dirty="0" err="1">
                <a:hlinkClick r:id="rId15" tooltip="У наші часи (ще не написана)"/>
              </a:rPr>
              <a:t>наші</a:t>
            </a:r>
            <a:r>
              <a:rPr lang="ru-RU" dirty="0">
                <a:hlinkClick r:id="rId15" tooltip="У наші часи (ще не написана)"/>
              </a:rPr>
              <a:t> </a:t>
            </a:r>
            <a:r>
              <a:rPr lang="ru-RU" dirty="0" err="1">
                <a:hlinkClick r:id="rId15" tooltip="У наші часи (ще не написана)"/>
              </a:rPr>
              <a:t>часи</a:t>
            </a:r>
            <a:r>
              <a:rPr lang="ru-RU" dirty="0">
                <a:hlinkClick r:id="rId15" tooltip="У наші часи (ще не написана)"/>
              </a:rPr>
              <a:t>»</a:t>
            </a:r>
            <a:r>
              <a:rPr lang="ru-RU" dirty="0"/>
              <a:t> (</a:t>
            </a:r>
            <a:r>
              <a:rPr lang="ru-RU" dirty="0">
                <a:hlinkClick r:id="rId13" tooltip="Англійська мова"/>
              </a:rPr>
              <a:t>«англ.</a:t>
            </a:r>
            <a:r>
              <a:rPr lang="ru-RU" dirty="0"/>
              <a:t> </a:t>
            </a:r>
            <a:r>
              <a:rPr lang="en-US" i="1" dirty="0"/>
              <a:t>In Our Times</a:t>
            </a:r>
            <a:r>
              <a:rPr lang="en-US" dirty="0"/>
              <a:t>»). </a:t>
            </a:r>
            <a:r>
              <a:rPr lang="ru-RU" dirty="0"/>
              <a:t>Перший, </a:t>
            </a:r>
            <a:r>
              <a:rPr lang="ru-RU" dirty="0" err="1"/>
              <a:t>по-справжньому</a:t>
            </a:r>
            <a:r>
              <a:rPr lang="ru-RU" dirty="0"/>
              <a:t> </a:t>
            </a:r>
            <a:r>
              <a:rPr lang="ru-RU" dirty="0" err="1"/>
              <a:t>письменницький</a:t>
            </a:r>
            <a:r>
              <a:rPr lang="ru-RU" dirty="0"/>
              <a:t> </a:t>
            </a:r>
            <a:r>
              <a:rPr lang="ru-RU" dirty="0" err="1"/>
              <a:t>успіх</a:t>
            </a:r>
            <a:r>
              <a:rPr lang="ru-RU" dirty="0"/>
              <a:t> </a:t>
            </a:r>
            <a:r>
              <a:rPr lang="ru-RU" dirty="0" err="1"/>
              <a:t>прийшов</a:t>
            </a:r>
            <a:r>
              <a:rPr lang="ru-RU" dirty="0"/>
              <a:t> до </a:t>
            </a:r>
            <a:r>
              <a:rPr lang="ru-RU" dirty="0" err="1"/>
              <a:t>Хемінгуея</a:t>
            </a:r>
            <a:r>
              <a:rPr lang="ru-RU" dirty="0"/>
              <a:t> 1926 року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в </a:t>
            </a:r>
            <a:r>
              <a:rPr lang="ru-RU" dirty="0" err="1"/>
              <a:t>світ</a:t>
            </a:r>
            <a:r>
              <a:rPr lang="ru-RU" dirty="0"/>
              <a:t> </a:t>
            </a:r>
            <a:r>
              <a:rPr lang="ru-RU" dirty="0">
                <a:hlinkClick r:id="rId16" tooltip="І сонце сходить (ще не написана)"/>
              </a:rPr>
              <a:t>«І </a:t>
            </a:r>
            <a:r>
              <a:rPr lang="ru-RU" dirty="0" err="1">
                <a:hlinkClick r:id="rId16" tooltip="І сонце сходить (ще не написана)"/>
              </a:rPr>
              <a:t>сонце</a:t>
            </a:r>
            <a:r>
              <a:rPr lang="ru-RU" dirty="0">
                <a:hlinkClick r:id="rId16" tooltip="І сонце сходить (ще не написана)"/>
              </a:rPr>
              <a:t> сходить»</a:t>
            </a:r>
            <a:r>
              <a:rPr lang="ru-RU" baseline="30000" dirty="0">
                <a:hlinkClick r:id="rId17"/>
              </a:rPr>
              <a:t>[2]</a:t>
            </a:r>
            <a:r>
              <a:rPr lang="ru-RU" dirty="0"/>
              <a:t> </a:t>
            </a:r>
            <a:r>
              <a:rPr lang="ru-RU" dirty="0" err="1"/>
              <a:t>або</a:t>
            </a:r>
            <a:r>
              <a:rPr lang="ru-RU" dirty="0"/>
              <a:t> «</a:t>
            </a:r>
            <a:r>
              <a:rPr lang="ru-RU" dirty="0" err="1"/>
              <a:t>Фієста</a:t>
            </a:r>
            <a:r>
              <a:rPr lang="ru-RU" dirty="0"/>
              <a:t>» (</a:t>
            </a:r>
            <a:r>
              <a:rPr lang="ru-RU" dirty="0">
                <a:hlinkClick r:id="rId13" tooltip="Англійська мова"/>
              </a:rPr>
              <a:t>«англ.</a:t>
            </a:r>
            <a:r>
              <a:rPr lang="ru-RU" dirty="0"/>
              <a:t> </a:t>
            </a:r>
            <a:r>
              <a:rPr lang="en-US" i="1" dirty="0"/>
              <a:t>The Sun Also Rises</a:t>
            </a:r>
            <a:r>
              <a:rPr lang="en-US" dirty="0"/>
              <a:t>»), </a:t>
            </a:r>
            <a:r>
              <a:rPr lang="ru-RU" dirty="0" err="1"/>
              <a:t>песимістичного</a:t>
            </a:r>
            <a:r>
              <a:rPr lang="ru-RU" dirty="0"/>
              <a:t>, але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блискучого</a:t>
            </a:r>
            <a:r>
              <a:rPr lang="ru-RU" dirty="0"/>
              <a:t> роману про </a:t>
            </a:r>
            <a:r>
              <a:rPr lang="ru-RU" dirty="0">
                <a:hlinkClick r:id="rId18" tooltip="Втрачене покоління"/>
              </a:rPr>
              <a:t>«</a:t>
            </a:r>
            <a:r>
              <a:rPr lang="ru-RU" dirty="0" err="1">
                <a:hlinkClick r:id="rId18" tooltip="Втрачене покоління"/>
              </a:rPr>
              <a:t>втрачене</a:t>
            </a:r>
            <a:r>
              <a:rPr lang="ru-RU" dirty="0">
                <a:hlinkClick r:id="rId18" tooltip="Втрачене покоління"/>
              </a:rPr>
              <a:t> </a:t>
            </a:r>
            <a:r>
              <a:rPr lang="ru-RU" dirty="0" err="1">
                <a:hlinkClick r:id="rId18" tooltip="Втрачене покоління"/>
              </a:rPr>
              <a:t>покоління</a:t>
            </a:r>
            <a:r>
              <a:rPr lang="ru-RU" dirty="0">
                <a:hlinkClick r:id="rId18" tooltip="Втрачене покоління"/>
              </a:rPr>
              <a:t>»</a:t>
            </a:r>
            <a:r>
              <a:rPr lang="ru-RU" dirty="0"/>
              <a:t> </a:t>
            </a:r>
            <a:r>
              <a:rPr lang="ru-RU" dirty="0" err="1"/>
              <a:t>французьких</a:t>
            </a:r>
            <a:r>
              <a:rPr lang="ru-RU" dirty="0"/>
              <a:t> та </a:t>
            </a:r>
            <a:r>
              <a:rPr lang="ru-RU" dirty="0" err="1"/>
              <a:t>іспанських</a:t>
            </a:r>
            <a:r>
              <a:rPr lang="ru-RU" dirty="0"/>
              <a:t> </a:t>
            </a:r>
            <a:r>
              <a:rPr lang="ru-RU" dirty="0" err="1"/>
              <a:t>репатріантів</a:t>
            </a:r>
            <a:r>
              <a:rPr lang="ru-RU" dirty="0"/>
              <a:t> 1920-х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Післявоєнні</a:t>
            </a:r>
            <a:r>
              <a:rPr lang="ru-RU" dirty="0"/>
              <a:t> роки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присвятив</a:t>
            </a:r>
            <a:r>
              <a:rPr lang="ru-RU" dirty="0"/>
              <a:t> </a:t>
            </a:r>
            <a:r>
              <a:rPr lang="ru-RU" dirty="0" err="1"/>
              <a:t>літературі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C:\Documents and Settings\Администратор\Рабочий стол\ErnestHemingway.jp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365250"/>
            <a:ext cx="2016223" cy="1976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15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000"/>
                            </p:stCondLst>
                            <p:childTnLst>
                              <p:par>
                                <p:cTn id="8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1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4500"/>
                            </p:stCondLst>
                            <p:childTnLst>
                              <p:par>
                                <p:cTn id="13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0"/>
                            </p:stCondLst>
                            <p:childTnLst>
                              <p:par>
                                <p:cTn id="13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500"/>
                            </p:stCondLst>
                            <p:childTnLst>
                              <p:par>
                                <p:cTn id="13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719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4726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2600" dirty="0" smtClean="0"/>
              <a:t>  </a:t>
            </a:r>
            <a:r>
              <a:rPr lang="ru-RU" sz="2600" dirty="0" err="1" smtClean="0"/>
              <a:t>Основним</a:t>
            </a:r>
            <a:r>
              <a:rPr lang="ru-RU" sz="2600" dirty="0" smtClean="0"/>
              <a:t> </a:t>
            </a:r>
            <a:r>
              <a:rPr lang="ru-RU" sz="2600" dirty="0" err="1"/>
              <a:t>його</a:t>
            </a:r>
            <a:r>
              <a:rPr lang="ru-RU" sz="2600" dirty="0"/>
              <a:t> </a:t>
            </a:r>
            <a:r>
              <a:rPr lang="ru-RU" sz="2600" dirty="0" err="1"/>
              <a:t>місцем</a:t>
            </a:r>
            <a:r>
              <a:rPr lang="ru-RU" sz="2600" dirty="0"/>
              <a:t> </a:t>
            </a:r>
            <a:r>
              <a:rPr lang="ru-RU" sz="2600" dirty="0" err="1"/>
              <a:t>проживання</a:t>
            </a:r>
            <a:r>
              <a:rPr lang="ru-RU" sz="2600" dirty="0"/>
              <a:t> </a:t>
            </a:r>
            <a:r>
              <a:rPr lang="ru-RU" sz="2600" dirty="0" err="1"/>
              <a:t>був</a:t>
            </a:r>
            <a:r>
              <a:rPr lang="ru-RU" sz="2600" dirty="0"/>
              <a:t> </a:t>
            </a:r>
            <a:r>
              <a:rPr lang="ru-RU" sz="2600" dirty="0">
                <a:hlinkClick r:id="rId2" tooltip="Париж"/>
              </a:rPr>
              <a:t>Париж</a:t>
            </a:r>
            <a:r>
              <a:rPr lang="ru-RU" sz="2600" dirty="0"/>
              <a:t>, </a:t>
            </a:r>
            <a:r>
              <a:rPr lang="ru-RU" sz="2600" dirty="0" err="1"/>
              <a:t>одначе</a:t>
            </a:r>
            <a:r>
              <a:rPr lang="ru-RU" sz="2600" dirty="0"/>
              <a:t> </a:t>
            </a:r>
            <a:r>
              <a:rPr lang="ru-RU" sz="2600" dirty="0" err="1"/>
              <a:t>він</a:t>
            </a:r>
            <a:r>
              <a:rPr lang="ru-RU" sz="2600" dirty="0"/>
              <a:t> </a:t>
            </a:r>
            <a:r>
              <a:rPr lang="ru-RU" sz="2600" dirty="0" err="1"/>
              <a:t>дуже</a:t>
            </a:r>
            <a:r>
              <a:rPr lang="ru-RU" sz="2600" dirty="0"/>
              <a:t> </a:t>
            </a:r>
            <a:r>
              <a:rPr lang="ru-RU" sz="2600" dirty="0" err="1"/>
              <a:t>багато</a:t>
            </a:r>
            <a:r>
              <a:rPr lang="ru-RU" sz="2600" dirty="0"/>
              <a:t> </a:t>
            </a:r>
            <a:r>
              <a:rPr lang="ru-RU" sz="2600" dirty="0" err="1"/>
              <a:t>подорожував</a:t>
            </a:r>
            <a:r>
              <a:rPr lang="ru-RU" sz="2600" dirty="0"/>
              <a:t>, </a:t>
            </a:r>
            <a:r>
              <a:rPr lang="ru-RU" sz="2600" dirty="0" err="1"/>
              <a:t>оскільки</a:t>
            </a:r>
            <a:r>
              <a:rPr lang="ru-RU" sz="2600" dirty="0"/>
              <a:t> </a:t>
            </a:r>
            <a:r>
              <a:rPr lang="ru-RU" sz="2600" dirty="0" err="1"/>
              <a:t>захоплювався</a:t>
            </a:r>
            <a:r>
              <a:rPr lang="ru-RU" sz="2600" dirty="0"/>
              <a:t> </a:t>
            </a:r>
            <a:r>
              <a:rPr lang="ru-RU" sz="2600" dirty="0" err="1"/>
              <a:t>гірськими</a:t>
            </a:r>
            <a:r>
              <a:rPr lang="ru-RU" sz="2600" dirty="0"/>
              <a:t> </a:t>
            </a:r>
            <a:r>
              <a:rPr lang="ru-RU" sz="2600" dirty="0" err="1"/>
              <a:t>лижами</a:t>
            </a:r>
            <a:r>
              <a:rPr lang="ru-RU" sz="2600" dirty="0"/>
              <a:t>, </a:t>
            </a:r>
            <a:r>
              <a:rPr lang="ru-RU" sz="2600" dirty="0" err="1"/>
              <a:t>полюванням</a:t>
            </a:r>
            <a:r>
              <a:rPr lang="ru-RU" sz="2600" dirty="0"/>
              <a:t> і </a:t>
            </a:r>
            <a:r>
              <a:rPr lang="ru-RU" sz="2600" dirty="0" err="1"/>
              <a:t>рибальством</a:t>
            </a:r>
            <a:r>
              <a:rPr lang="ru-RU" sz="2600" dirty="0"/>
              <a:t>. </a:t>
            </a:r>
            <a:r>
              <a:rPr lang="ru-RU" sz="2600" dirty="0">
                <a:hlinkClick r:id="rId3" tooltip="1927"/>
              </a:rPr>
              <a:t>1927</a:t>
            </a:r>
            <a:r>
              <a:rPr lang="ru-RU" sz="2600" dirty="0"/>
              <a:t> року </a:t>
            </a:r>
            <a:r>
              <a:rPr lang="ru-RU" sz="2600" dirty="0" err="1"/>
              <a:t>вийшов</a:t>
            </a:r>
            <a:r>
              <a:rPr lang="ru-RU" sz="2600" dirty="0"/>
              <a:t> </a:t>
            </a:r>
            <a:r>
              <a:rPr lang="ru-RU" sz="2600" dirty="0" err="1"/>
              <a:t>збірник</a:t>
            </a:r>
            <a:r>
              <a:rPr lang="ru-RU" sz="2600" dirty="0"/>
              <a:t> </a:t>
            </a:r>
            <a:r>
              <a:rPr lang="ru-RU" sz="2600" dirty="0" err="1"/>
              <a:t>оповідань</a:t>
            </a:r>
            <a:r>
              <a:rPr lang="ru-RU" sz="2600" dirty="0"/>
              <a:t> </a:t>
            </a:r>
            <a:r>
              <a:rPr lang="ru-RU" sz="2600" dirty="0">
                <a:hlinkClick r:id="rId4" tooltip="Чоловіки без жінок (ще не написана)"/>
              </a:rPr>
              <a:t>«</a:t>
            </a:r>
            <a:r>
              <a:rPr lang="ru-RU" sz="2600" dirty="0" err="1">
                <a:hlinkClick r:id="rId4" tooltip="Чоловіки без жінок (ще не написана)"/>
              </a:rPr>
              <a:t>Чоловіки</a:t>
            </a:r>
            <a:r>
              <a:rPr lang="ru-RU" sz="2600" dirty="0">
                <a:hlinkClick r:id="rId4" tooltip="Чоловіки без жінок (ще не написана)"/>
              </a:rPr>
              <a:t> без </a:t>
            </a:r>
            <a:r>
              <a:rPr lang="ru-RU" sz="2600" dirty="0" err="1">
                <a:hlinkClick r:id="rId4" tooltip="Чоловіки без жінок (ще не написана)"/>
              </a:rPr>
              <a:t>жінок</a:t>
            </a:r>
            <a:r>
              <a:rPr lang="ru-RU" sz="2600" dirty="0">
                <a:hlinkClick r:id="rId4" tooltip="Чоловіки без жінок (ще не написана)"/>
              </a:rPr>
              <a:t>»</a:t>
            </a:r>
            <a:r>
              <a:rPr lang="ru-RU" sz="2600" dirty="0"/>
              <a:t> (</a:t>
            </a:r>
            <a:r>
              <a:rPr lang="ru-RU" sz="2600" dirty="0">
                <a:hlinkClick r:id="rId5" tooltip="Англійська мова"/>
              </a:rPr>
              <a:t>«англ.</a:t>
            </a:r>
            <a:r>
              <a:rPr lang="ru-RU" sz="2600" dirty="0"/>
              <a:t> </a:t>
            </a:r>
            <a:r>
              <a:rPr lang="en-US" sz="2600" i="1" dirty="0"/>
              <a:t>Men Without Women</a:t>
            </a:r>
            <a:r>
              <a:rPr lang="en-US" sz="2600" dirty="0"/>
              <a:t>»), </a:t>
            </a:r>
            <a:r>
              <a:rPr lang="ru-RU" sz="2600" dirty="0"/>
              <a:t>а </a:t>
            </a:r>
            <a:r>
              <a:rPr lang="ru-RU" sz="2600" dirty="0">
                <a:hlinkClick r:id="rId6" tooltip="1933"/>
              </a:rPr>
              <a:t>1933</a:t>
            </a:r>
            <a:r>
              <a:rPr lang="ru-RU" sz="2600" dirty="0"/>
              <a:t> року —</a:t>
            </a:r>
            <a:r>
              <a:rPr lang="ru-RU" sz="2600" dirty="0">
                <a:hlinkClick r:id="rId7" tooltip="Переможець не отримує нічого (ще не написана)"/>
              </a:rPr>
              <a:t>«</a:t>
            </a:r>
            <a:r>
              <a:rPr lang="ru-RU" sz="2600" dirty="0" err="1">
                <a:hlinkClick r:id="rId7" tooltip="Переможець не отримує нічого (ще не написана)"/>
              </a:rPr>
              <a:t>Переможець</a:t>
            </a:r>
            <a:r>
              <a:rPr lang="ru-RU" sz="2600" dirty="0">
                <a:hlinkClick r:id="rId7" tooltip="Переможець не отримує нічого (ще не написана)"/>
              </a:rPr>
              <a:t> не </a:t>
            </a:r>
            <a:r>
              <a:rPr lang="ru-RU" sz="2600" dirty="0" err="1">
                <a:hlinkClick r:id="rId7" tooltip="Переможець не отримує нічого (ще не написана)"/>
              </a:rPr>
              <a:t>отримує</a:t>
            </a:r>
            <a:r>
              <a:rPr lang="ru-RU" sz="2600" dirty="0">
                <a:hlinkClick r:id="rId7" tooltip="Переможець не отримує нічого (ще не написана)"/>
              </a:rPr>
              <a:t> </a:t>
            </a:r>
            <a:r>
              <a:rPr lang="ru-RU" sz="2600" dirty="0" err="1">
                <a:hlinkClick r:id="rId7" tooltip="Переможець не отримує нічого (ще не написана)"/>
              </a:rPr>
              <a:t>нічого</a:t>
            </a:r>
            <a:r>
              <a:rPr lang="ru-RU" sz="2600" dirty="0">
                <a:hlinkClick r:id="rId7" tooltip="Переможець не отримує нічого (ще не написана)"/>
              </a:rPr>
              <a:t>»</a:t>
            </a:r>
            <a:r>
              <a:rPr lang="ru-RU" sz="2600" dirty="0"/>
              <a:t> (</a:t>
            </a:r>
            <a:r>
              <a:rPr lang="ru-RU" sz="2600" dirty="0">
                <a:hlinkClick r:id="rId5" tooltip="Англійська мова"/>
              </a:rPr>
              <a:t>«англ.</a:t>
            </a:r>
            <a:r>
              <a:rPr lang="ru-RU" sz="2600" dirty="0"/>
              <a:t> </a:t>
            </a:r>
            <a:r>
              <a:rPr lang="en-US" sz="2600" i="1" dirty="0"/>
              <a:t>Winner Takes Nothing</a:t>
            </a:r>
            <a:r>
              <a:rPr lang="en-US" sz="2600" dirty="0"/>
              <a:t>»), </a:t>
            </a:r>
            <a:r>
              <a:rPr lang="ru-RU" sz="2600" dirty="0" err="1"/>
              <a:t>які</a:t>
            </a:r>
            <a:r>
              <a:rPr lang="ru-RU" sz="2600" dirty="0"/>
              <a:t> остаточно затвердили </a:t>
            </a:r>
            <a:r>
              <a:rPr lang="ru-RU" sz="2600" dirty="0" err="1"/>
              <a:t>Хемінгуея</a:t>
            </a:r>
            <a:r>
              <a:rPr lang="ru-RU" sz="2600" dirty="0"/>
              <a:t> в очах </a:t>
            </a:r>
            <a:r>
              <a:rPr lang="ru-RU" sz="2600" dirty="0" err="1"/>
              <a:t>читачів</a:t>
            </a:r>
            <a:r>
              <a:rPr lang="ru-RU" sz="2600" dirty="0"/>
              <a:t> як </a:t>
            </a:r>
            <a:r>
              <a:rPr lang="ru-RU" sz="2600" dirty="0" err="1"/>
              <a:t>виняткового</a:t>
            </a:r>
            <a:r>
              <a:rPr lang="ru-RU" sz="2600" dirty="0"/>
              <a:t> автора коротких </a:t>
            </a:r>
            <a:r>
              <a:rPr lang="ru-RU" sz="2600" dirty="0" err="1"/>
              <a:t>оповідань</a:t>
            </a:r>
            <a:r>
              <a:rPr lang="ru-RU" sz="2600" dirty="0"/>
              <a:t>. До </a:t>
            </a:r>
            <a:r>
              <a:rPr lang="ru-RU" sz="2600" dirty="0" err="1"/>
              <a:t>найвідоміших</a:t>
            </a:r>
            <a:r>
              <a:rPr lang="ru-RU" sz="2600" dirty="0"/>
              <a:t> з них належать «</a:t>
            </a:r>
            <a:r>
              <a:rPr lang="ru-RU" sz="2600" dirty="0" err="1"/>
              <a:t>Вбивці</a:t>
            </a:r>
            <a:r>
              <a:rPr lang="ru-RU" sz="2600" dirty="0"/>
              <a:t>», </a:t>
            </a:r>
            <a:r>
              <a:rPr lang="ru-RU" sz="2600" dirty="0">
                <a:hlinkClick r:id="rId8" tooltip="Коротке щасливе життя Френсіса Макомбера"/>
              </a:rPr>
              <a:t>«</a:t>
            </a:r>
            <a:r>
              <a:rPr lang="ru-RU" sz="2600" dirty="0" err="1">
                <a:hlinkClick r:id="rId8" tooltip="Коротке щасливе життя Френсіса Макомбера"/>
              </a:rPr>
              <a:t>Коротке</a:t>
            </a:r>
            <a:r>
              <a:rPr lang="ru-RU" sz="2600" dirty="0">
                <a:hlinkClick r:id="rId8" tooltip="Коротке щасливе життя Френсіса Макомбера"/>
              </a:rPr>
              <a:t> </a:t>
            </a:r>
            <a:r>
              <a:rPr lang="ru-RU" sz="2600" dirty="0" err="1">
                <a:hlinkClick r:id="rId8" tooltip="Коротке щасливе життя Френсіса Макомбера"/>
              </a:rPr>
              <a:t>щасливе</a:t>
            </a:r>
            <a:r>
              <a:rPr lang="ru-RU" sz="2600" dirty="0">
                <a:hlinkClick r:id="rId8" tooltip="Коротке щасливе життя Френсіса Макомбера"/>
              </a:rPr>
              <a:t> </a:t>
            </a:r>
            <a:r>
              <a:rPr lang="ru-RU" sz="2600" dirty="0" err="1">
                <a:hlinkClick r:id="rId8" tooltip="Коротке щасливе життя Френсіса Макомбера"/>
              </a:rPr>
              <a:t>життя</a:t>
            </a:r>
            <a:r>
              <a:rPr lang="ru-RU" sz="2600" dirty="0">
                <a:hlinkClick r:id="rId8" tooltip="Коротке щасливе життя Френсіса Макомбера"/>
              </a:rPr>
              <a:t> </a:t>
            </a:r>
            <a:r>
              <a:rPr lang="ru-RU" sz="2600" dirty="0" err="1">
                <a:hlinkClick r:id="rId8" tooltip="Коротке щасливе життя Френсіса Макомбера"/>
              </a:rPr>
              <a:t>Френсіса</a:t>
            </a:r>
            <a:r>
              <a:rPr lang="ru-RU" sz="2600" dirty="0">
                <a:hlinkClick r:id="rId8" tooltip="Коротке щасливе життя Френсіса Макомбера"/>
              </a:rPr>
              <a:t> </a:t>
            </a:r>
            <a:r>
              <a:rPr lang="ru-RU" sz="2600" dirty="0" err="1">
                <a:hlinkClick r:id="rId8" tooltip="Коротке щасливе життя Френсіса Макомбера"/>
              </a:rPr>
              <a:t>Макомбера</a:t>
            </a:r>
            <a:r>
              <a:rPr lang="ru-RU" sz="2600" dirty="0">
                <a:hlinkClick r:id="rId8" tooltip="Коротке щасливе життя Френсіса Макомбера"/>
              </a:rPr>
              <a:t>»</a:t>
            </a:r>
            <a:r>
              <a:rPr lang="ru-RU" sz="2600" dirty="0"/>
              <a:t> і </a:t>
            </a:r>
            <a:r>
              <a:rPr lang="ru-RU" sz="2600" dirty="0">
                <a:hlinkClick r:id="rId9" tooltip="Сніги Кіліманджаро (ще не написана)"/>
              </a:rPr>
              <a:t>«</a:t>
            </a:r>
            <a:r>
              <a:rPr lang="ru-RU" sz="2600" dirty="0" err="1">
                <a:hlinkClick r:id="rId9" tooltip="Сніги Кіліманджаро (ще не написана)"/>
              </a:rPr>
              <a:t>Сніги</a:t>
            </a:r>
            <a:r>
              <a:rPr lang="ru-RU" sz="2600" dirty="0">
                <a:hlinkClick r:id="rId9" tooltip="Сніги Кіліманджаро (ще не написана)"/>
              </a:rPr>
              <a:t> </a:t>
            </a:r>
            <a:r>
              <a:rPr lang="ru-RU" sz="2600" dirty="0" err="1">
                <a:hlinkClick r:id="rId9" tooltip="Сніги Кіліманджаро (ще не написана)"/>
              </a:rPr>
              <a:t>Кіліманджаро</a:t>
            </a:r>
            <a:r>
              <a:rPr lang="ru-RU" sz="2600" dirty="0">
                <a:hlinkClick r:id="rId9" tooltip="Сніги Кіліманджаро (ще не написана)"/>
              </a:rPr>
              <a:t>»</a:t>
            </a:r>
            <a:r>
              <a:rPr lang="ru-RU" sz="2600" dirty="0"/>
              <a:t>. І все ж </a:t>
            </a:r>
            <a:r>
              <a:rPr lang="ru-RU" sz="2600" dirty="0" err="1"/>
              <a:t>більшість</a:t>
            </a:r>
            <a:r>
              <a:rPr lang="ru-RU" sz="2600" dirty="0"/>
              <a:t> </a:t>
            </a:r>
            <a:r>
              <a:rPr lang="ru-RU" sz="2600" dirty="0" err="1"/>
              <a:t>читачів</a:t>
            </a:r>
            <a:r>
              <a:rPr lang="ru-RU" sz="2600" dirty="0"/>
              <a:t> </a:t>
            </a:r>
            <a:r>
              <a:rPr lang="ru-RU" sz="2600" dirty="0" err="1"/>
              <a:t>запам'ятала</a:t>
            </a:r>
            <a:r>
              <a:rPr lang="ru-RU" sz="2600" dirty="0"/>
              <a:t> </a:t>
            </a:r>
            <a:r>
              <a:rPr lang="ru-RU" sz="2600" dirty="0" err="1"/>
              <a:t>Хемінгуея</a:t>
            </a:r>
            <a:r>
              <a:rPr lang="ru-RU" sz="2600" dirty="0"/>
              <a:t> за </a:t>
            </a:r>
            <a:r>
              <a:rPr lang="ru-RU" sz="2600" dirty="0" err="1"/>
              <a:t>його</a:t>
            </a:r>
            <a:r>
              <a:rPr lang="ru-RU" sz="2600" dirty="0"/>
              <a:t> романом </a:t>
            </a:r>
            <a:r>
              <a:rPr lang="ru-RU" sz="2600" dirty="0">
                <a:hlinkClick r:id="rId10" tooltip="Прощавай, зброє!"/>
              </a:rPr>
              <a:t>«</a:t>
            </a:r>
            <a:r>
              <a:rPr lang="ru-RU" sz="2600" dirty="0" err="1">
                <a:hlinkClick r:id="rId10" tooltip="Прощавай, зброє!"/>
              </a:rPr>
              <a:t>Прощавай</a:t>
            </a:r>
            <a:r>
              <a:rPr lang="ru-RU" sz="2600" dirty="0">
                <a:hlinkClick r:id="rId10" tooltip="Прощавай, зброє!"/>
              </a:rPr>
              <a:t>, </a:t>
            </a:r>
            <a:r>
              <a:rPr lang="ru-RU" sz="2600" dirty="0" err="1">
                <a:hlinkClick r:id="rId10" tooltip="Прощавай, зброє!"/>
              </a:rPr>
              <a:t>зброє</a:t>
            </a:r>
            <a:r>
              <a:rPr lang="ru-RU" sz="2600" dirty="0">
                <a:hlinkClick r:id="rId10" tooltip="Прощавай, зброє!"/>
              </a:rPr>
              <a:t>!»</a:t>
            </a:r>
            <a:r>
              <a:rPr lang="ru-RU" sz="2600" dirty="0"/>
              <a:t> (</a:t>
            </a:r>
            <a:r>
              <a:rPr lang="ru-RU" sz="2600" dirty="0">
                <a:hlinkClick r:id="rId5" tooltip="Англійська мова"/>
              </a:rPr>
              <a:t>«англ.</a:t>
            </a:r>
            <a:r>
              <a:rPr lang="ru-RU" sz="2600" dirty="0"/>
              <a:t> </a:t>
            </a:r>
            <a:r>
              <a:rPr lang="en-US" sz="2600" i="1" dirty="0"/>
              <a:t>A Farewell To Arms</a:t>
            </a:r>
            <a:r>
              <a:rPr lang="en-US" sz="2600" dirty="0"/>
              <a:t>»),</a:t>
            </a:r>
            <a:r>
              <a:rPr lang="en-US" sz="2600" dirty="0">
                <a:hlinkClick r:id="rId11" tooltip="1929"/>
              </a:rPr>
              <a:t>1929</a:t>
            </a:r>
            <a:r>
              <a:rPr lang="en-US" sz="2600" dirty="0"/>
              <a:t> — </a:t>
            </a:r>
            <a:r>
              <a:rPr lang="ru-RU" sz="2600" dirty="0" err="1"/>
              <a:t>оповідання</a:t>
            </a:r>
            <a:r>
              <a:rPr lang="ru-RU" sz="2600" dirty="0"/>
              <a:t> про </a:t>
            </a:r>
            <a:r>
              <a:rPr lang="ru-RU" sz="2600" dirty="0" err="1"/>
              <a:t>історію</a:t>
            </a:r>
            <a:r>
              <a:rPr lang="ru-RU" sz="2600" dirty="0"/>
              <a:t> </a:t>
            </a:r>
            <a:r>
              <a:rPr lang="ru-RU" sz="2600" dirty="0" err="1"/>
              <a:t>нещасливого</a:t>
            </a:r>
            <a:r>
              <a:rPr lang="ru-RU" sz="2600" dirty="0"/>
              <a:t> </a:t>
            </a:r>
            <a:r>
              <a:rPr lang="ru-RU" sz="2600" dirty="0" err="1"/>
              <a:t>кохання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розвивалось</a:t>
            </a:r>
            <a:r>
              <a:rPr lang="ru-RU" sz="2600" dirty="0"/>
              <a:t> на </a:t>
            </a:r>
            <a:r>
              <a:rPr lang="ru-RU" sz="2600" dirty="0" err="1"/>
              <a:t>тлі</a:t>
            </a:r>
            <a:r>
              <a:rPr lang="ru-RU" sz="2600" dirty="0"/>
              <a:t> </a:t>
            </a:r>
            <a:r>
              <a:rPr lang="ru-RU" sz="2600" dirty="0" err="1"/>
              <a:t>баталій</a:t>
            </a:r>
            <a:r>
              <a:rPr lang="ru-RU" sz="2600" dirty="0"/>
              <a:t> </a:t>
            </a:r>
            <a:r>
              <a:rPr lang="ru-RU" sz="2600" dirty="0" err="1"/>
              <a:t>Першої</a:t>
            </a:r>
            <a:r>
              <a:rPr lang="ru-RU" sz="2600" dirty="0"/>
              <a:t> </a:t>
            </a:r>
            <a:r>
              <a:rPr lang="ru-RU" sz="2600" dirty="0" err="1"/>
              <a:t>світової</a:t>
            </a:r>
            <a:r>
              <a:rPr lang="ru-RU" sz="2600" dirty="0"/>
              <a:t> </a:t>
            </a:r>
            <a:r>
              <a:rPr lang="ru-RU" sz="2600" dirty="0" err="1" smtClean="0"/>
              <a:t>війни</a:t>
            </a:r>
            <a:r>
              <a:rPr lang="ru-RU" sz="2600" dirty="0" smtClean="0"/>
              <a:t>       </a:t>
            </a:r>
            <a:r>
              <a:rPr lang="ru-RU" sz="2600" dirty="0" err="1" smtClean="0"/>
              <a:t>Любов</a:t>
            </a:r>
            <a:r>
              <a:rPr lang="ru-RU" sz="2600" dirty="0" smtClean="0"/>
              <a:t> </a:t>
            </a:r>
            <a:r>
              <a:rPr lang="ru-RU" sz="2600" dirty="0" err="1"/>
              <a:t>Хемінгуея</a:t>
            </a:r>
            <a:r>
              <a:rPr lang="ru-RU" sz="2600" dirty="0"/>
              <a:t> до </a:t>
            </a:r>
            <a:r>
              <a:rPr lang="ru-RU" sz="2600" dirty="0" err="1">
                <a:hlinkClick r:id="rId12" tooltip="Іспанія"/>
              </a:rPr>
              <a:t>Іспанії</a:t>
            </a:r>
            <a:r>
              <a:rPr lang="ru-RU" sz="2600" dirty="0"/>
              <a:t> та </a:t>
            </a:r>
            <a:r>
              <a:rPr lang="ru-RU" sz="2600" dirty="0" err="1"/>
              <a:t>кориди</a:t>
            </a:r>
            <a:r>
              <a:rPr lang="ru-RU" sz="2600" dirty="0"/>
              <a:t> </a:t>
            </a:r>
            <a:r>
              <a:rPr lang="ru-RU" sz="2600" dirty="0" err="1"/>
              <a:t>відбилась</a:t>
            </a:r>
            <a:r>
              <a:rPr lang="ru-RU" sz="2600" dirty="0"/>
              <a:t> у </a:t>
            </a:r>
            <a:r>
              <a:rPr lang="ru-RU" sz="2600" dirty="0" err="1"/>
              <a:t>романі</a:t>
            </a:r>
            <a:r>
              <a:rPr lang="ru-RU" sz="2600" dirty="0"/>
              <a:t> </a:t>
            </a:r>
            <a:r>
              <a:rPr lang="ru-RU" sz="2600" dirty="0">
                <a:hlinkClick r:id="rId13" tooltip="Смерть після полудня (ще не написана)"/>
              </a:rPr>
              <a:t>«Смерть </a:t>
            </a:r>
            <a:r>
              <a:rPr lang="ru-RU" sz="2600" dirty="0" err="1">
                <a:hlinkClick r:id="rId13" tooltip="Смерть після полудня (ще не написана)"/>
              </a:rPr>
              <a:t>після</a:t>
            </a:r>
            <a:r>
              <a:rPr lang="ru-RU" sz="2600" dirty="0">
                <a:hlinkClick r:id="rId13" tooltip="Смерть після полудня (ще не написана)"/>
              </a:rPr>
              <a:t> </a:t>
            </a:r>
            <a:r>
              <a:rPr lang="ru-RU" sz="2600" dirty="0" smtClean="0">
                <a:hlinkClick r:id="rId13" tooltip="Смерть після полудня (ще не написана)"/>
              </a:rPr>
              <a:t> полудня</a:t>
            </a:r>
            <a:r>
              <a:rPr lang="ru-RU" sz="2600" dirty="0">
                <a:hlinkClick r:id="rId13" tooltip="Смерть після полудня (ще не написана)"/>
              </a:rPr>
              <a:t>»</a:t>
            </a:r>
            <a:r>
              <a:rPr lang="ru-RU" sz="2600" dirty="0"/>
              <a:t> (</a:t>
            </a:r>
            <a:r>
              <a:rPr lang="ru-RU" sz="2600" dirty="0">
                <a:hlinkClick r:id="rId5" tooltip="Англійська мова"/>
              </a:rPr>
              <a:t>«англ.</a:t>
            </a:r>
            <a:r>
              <a:rPr lang="ru-RU" sz="2600" dirty="0"/>
              <a:t> </a:t>
            </a:r>
            <a:r>
              <a:rPr lang="en-US" sz="2600" i="1" dirty="0"/>
              <a:t>Death In The Afternoon</a:t>
            </a:r>
            <a:r>
              <a:rPr lang="en-US" sz="2600" dirty="0"/>
              <a:t>»), </a:t>
            </a:r>
            <a:r>
              <a:rPr lang="en-US" sz="2600" dirty="0">
                <a:hlinkClick r:id="rId14" tooltip="1932"/>
              </a:rPr>
              <a:t>1932</a:t>
            </a:r>
            <a:r>
              <a:rPr lang="en-US" sz="2600" dirty="0"/>
              <a:t> </a:t>
            </a:r>
            <a:r>
              <a:rPr lang="ru-RU" sz="2600" dirty="0" err="1"/>
              <a:t>рік</a:t>
            </a:r>
            <a:r>
              <a:rPr lang="ru-RU" sz="2600" dirty="0"/>
              <a:t>, а </a:t>
            </a:r>
            <a:r>
              <a:rPr lang="ru-RU" sz="2600" dirty="0" err="1"/>
              <a:t>враження</a:t>
            </a:r>
            <a:r>
              <a:rPr lang="ru-RU" sz="2600" dirty="0"/>
              <a:t> </a:t>
            </a:r>
            <a:r>
              <a:rPr lang="ru-RU" sz="2600" dirty="0" err="1"/>
              <a:t>письменника</a:t>
            </a:r>
            <a:r>
              <a:rPr lang="ru-RU" sz="2600" dirty="0"/>
              <a:t> </a:t>
            </a:r>
            <a:r>
              <a:rPr lang="ru-RU" sz="2600" dirty="0" err="1"/>
              <a:t>від</a:t>
            </a:r>
            <a:r>
              <a:rPr lang="ru-RU" sz="2600" dirty="0"/>
              <a:t> </a:t>
            </a:r>
            <a:r>
              <a:rPr lang="ru-RU" sz="2600" dirty="0" err="1">
                <a:hlinkClick r:id="rId15" tooltip="Танганьїка (держава)"/>
              </a:rPr>
              <a:t>Танґаньїки</a:t>
            </a:r>
            <a:r>
              <a:rPr lang="ru-RU" sz="2600" dirty="0"/>
              <a:t> </a:t>
            </a:r>
            <a:r>
              <a:rPr lang="ru-RU" sz="2600" dirty="0" err="1"/>
              <a:t>зафіксовані</a:t>
            </a:r>
            <a:r>
              <a:rPr lang="ru-RU" sz="2600" dirty="0"/>
              <a:t> у </a:t>
            </a:r>
            <a:r>
              <a:rPr lang="ru-RU" sz="2600" dirty="0" err="1"/>
              <a:t>оповіданні</a:t>
            </a:r>
            <a:r>
              <a:rPr lang="ru-RU" sz="2600" dirty="0"/>
              <a:t> «</a:t>
            </a:r>
            <a:r>
              <a:rPr lang="ru-RU" sz="2600" dirty="0" err="1"/>
              <a:t>Зелені</a:t>
            </a:r>
            <a:r>
              <a:rPr lang="ru-RU" sz="2600" dirty="0"/>
              <a:t> </a:t>
            </a:r>
            <a:r>
              <a:rPr lang="ru-RU" sz="2600" dirty="0" err="1"/>
              <a:t>пагорби</a:t>
            </a:r>
            <a:r>
              <a:rPr lang="ru-RU" sz="2600" dirty="0"/>
              <a:t> Африки» (</a:t>
            </a:r>
            <a:r>
              <a:rPr lang="ru-RU" sz="2600" dirty="0">
                <a:hlinkClick r:id="rId5" tooltip="Англійська мова"/>
              </a:rPr>
              <a:t>«англ.</a:t>
            </a:r>
            <a:r>
              <a:rPr lang="ru-RU" sz="2600" dirty="0"/>
              <a:t> </a:t>
            </a:r>
            <a:r>
              <a:rPr lang="en-US" sz="2600" i="1" dirty="0"/>
              <a:t>The Green Hills Of Africa</a:t>
            </a:r>
            <a:r>
              <a:rPr lang="en-US" sz="2600" dirty="0"/>
              <a:t>»), </a:t>
            </a:r>
            <a:r>
              <a:rPr lang="en-US" sz="2600" dirty="0">
                <a:hlinkClick r:id="rId16" tooltip="1935"/>
              </a:rPr>
              <a:t>1935</a:t>
            </a:r>
            <a:r>
              <a:rPr lang="en-US" sz="2600" dirty="0"/>
              <a:t>. </a:t>
            </a:r>
            <a:r>
              <a:rPr lang="ru-RU" sz="2600" dirty="0"/>
              <a:t>Роки </a:t>
            </a:r>
            <a:r>
              <a:rPr lang="ru-RU" sz="2600" dirty="0" err="1">
                <a:hlinkClick r:id="rId17" tooltip="Велика депресія"/>
              </a:rPr>
              <a:t>Великої</a:t>
            </a:r>
            <a:r>
              <a:rPr lang="ru-RU" sz="2600" dirty="0">
                <a:hlinkClick r:id="rId17" tooltip="Велика депресія"/>
              </a:rPr>
              <a:t> </a:t>
            </a:r>
            <a:r>
              <a:rPr lang="ru-RU" sz="2600" dirty="0" err="1">
                <a:hlinkClick r:id="rId17" tooltip="Велика депресія"/>
              </a:rPr>
              <a:t>депресії</a:t>
            </a:r>
            <a:r>
              <a:rPr lang="ru-RU" sz="2600" dirty="0"/>
              <a:t> </a:t>
            </a:r>
            <a:r>
              <a:rPr lang="ru-RU" sz="2600" dirty="0" err="1"/>
              <a:t>описані</a:t>
            </a:r>
            <a:r>
              <a:rPr lang="ru-RU" sz="2600" dirty="0"/>
              <a:t> у </a:t>
            </a:r>
            <a:r>
              <a:rPr lang="ru-RU" sz="2600" dirty="0" err="1"/>
              <a:t>романі</a:t>
            </a:r>
            <a:r>
              <a:rPr lang="ru-RU" sz="2600" dirty="0"/>
              <a:t> </a:t>
            </a:r>
            <a:r>
              <a:rPr lang="ru-RU" sz="2600" dirty="0">
                <a:hlinkClick r:id="rId18" tooltip="Мати й не мати (ще не написана)"/>
              </a:rPr>
              <a:t>«</a:t>
            </a:r>
            <a:r>
              <a:rPr lang="ru-RU" sz="2600" dirty="0" err="1">
                <a:hlinkClick r:id="rId18" tooltip="Мати й не мати (ще не написана)"/>
              </a:rPr>
              <a:t>Мати</a:t>
            </a:r>
            <a:r>
              <a:rPr lang="ru-RU" sz="2600" dirty="0">
                <a:hlinkClick r:id="rId18" tooltip="Мати й не мати (ще не написана)"/>
              </a:rPr>
              <a:t> й не </a:t>
            </a:r>
            <a:r>
              <a:rPr lang="ru-RU" sz="2600" dirty="0" err="1">
                <a:hlinkClick r:id="rId18" tooltip="Мати й не мати (ще не написана)"/>
              </a:rPr>
              <a:t>мати</a:t>
            </a:r>
            <a:r>
              <a:rPr lang="ru-RU" sz="2600" dirty="0">
                <a:hlinkClick r:id="rId18" tooltip="Мати й не мати (ще не написана)"/>
              </a:rPr>
              <a:t>»</a:t>
            </a:r>
            <a:r>
              <a:rPr lang="ru-RU" sz="2600" dirty="0"/>
              <a:t> (</a:t>
            </a:r>
            <a:r>
              <a:rPr lang="ru-RU" sz="2600" dirty="0">
                <a:hlinkClick r:id="rId5" tooltip="Англійська мова"/>
              </a:rPr>
              <a:t>«англ.</a:t>
            </a:r>
            <a:r>
              <a:rPr lang="ru-RU" sz="2600" dirty="0"/>
              <a:t> </a:t>
            </a:r>
            <a:r>
              <a:rPr lang="en-US" sz="2600" i="1" dirty="0" smtClean="0"/>
              <a:t>To</a:t>
            </a:r>
            <a:r>
              <a:rPr lang="ru-RU" sz="2600" i="1" dirty="0" smtClean="0"/>
              <a:t>     </a:t>
            </a:r>
            <a:r>
              <a:rPr lang="en-US" sz="2600" i="1" dirty="0" smtClean="0"/>
              <a:t>Have </a:t>
            </a:r>
            <a:r>
              <a:rPr lang="en-US" sz="2600" i="1" dirty="0"/>
              <a:t>And Have Not</a:t>
            </a:r>
            <a:r>
              <a:rPr lang="en-US" sz="2600" dirty="0"/>
              <a:t>», </a:t>
            </a:r>
            <a:r>
              <a:rPr lang="en-US" sz="2600" dirty="0">
                <a:hlinkClick r:id="rId19" tooltip="1937"/>
              </a:rPr>
              <a:t>1937</a:t>
            </a:r>
            <a:r>
              <a:rPr lang="en-US" sz="2600" dirty="0"/>
              <a:t>). </a:t>
            </a:r>
            <a:r>
              <a:rPr lang="ru-RU" sz="2600" dirty="0" err="1"/>
              <a:t>Хемінгуей</a:t>
            </a:r>
            <a:r>
              <a:rPr lang="ru-RU" sz="2600" dirty="0"/>
              <a:t> </a:t>
            </a:r>
            <a:r>
              <a:rPr lang="ru-RU" sz="2600" dirty="0" err="1"/>
              <a:t>дуже</a:t>
            </a:r>
            <a:r>
              <a:rPr lang="ru-RU" sz="2600" dirty="0"/>
              <a:t> </a:t>
            </a:r>
            <a:r>
              <a:rPr lang="ru-RU" sz="2600" dirty="0" err="1"/>
              <a:t>переймався</a:t>
            </a:r>
            <a:r>
              <a:rPr lang="ru-RU" sz="2600" dirty="0"/>
              <a:t> </a:t>
            </a:r>
            <a:r>
              <a:rPr lang="ru-RU" sz="2600" dirty="0" err="1">
                <a:hlinkClick r:id="rId20" tooltip="Громадянська війна в Іспанії"/>
              </a:rPr>
              <a:t>Громадянською</a:t>
            </a:r>
            <a:r>
              <a:rPr lang="ru-RU" sz="2600" dirty="0">
                <a:hlinkClick r:id="rId20" tooltip="Громадянська війна в Іспанії"/>
              </a:rPr>
              <a:t> </a:t>
            </a:r>
            <a:r>
              <a:rPr lang="ru-RU" sz="2600" dirty="0" err="1">
                <a:hlinkClick r:id="rId20" tooltip="Громадянська війна в Іспанії"/>
              </a:rPr>
              <a:t>війною</a:t>
            </a:r>
            <a:r>
              <a:rPr lang="ru-RU" sz="2600" dirty="0">
                <a:hlinkClick r:id="rId20" tooltip="Громадянська війна в Іспанії"/>
              </a:rPr>
              <a:t> в </a:t>
            </a:r>
            <a:r>
              <a:rPr lang="ru-RU" sz="2600" dirty="0" err="1">
                <a:hlinkClick r:id="rId20" tooltip="Громадянська війна в Іспанії"/>
              </a:rPr>
              <a:t>Іспанії</a:t>
            </a:r>
            <a:r>
              <a:rPr lang="ru-RU" sz="2600" dirty="0"/>
              <a:t> </a:t>
            </a:r>
            <a:r>
              <a:rPr lang="ru-RU" sz="2600" dirty="0" err="1"/>
              <a:t>середини</a:t>
            </a:r>
            <a:r>
              <a:rPr lang="ru-RU" sz="2600" dirty="0"/>
              <a:t> 1930-х </a:t>
            </a:r>
            <a:r>
              <a:rPr lang="ru-RU" sz="2600" dirty="0" err="1"/>
              <a:t>років</a:t>
            </a:r>
            <a:r>
              <a:rPr lang="ru-RU" sz="2600" dirty="0"/>
              <a:t>. </a:t>
            </a:r>
            <a:r>
              <a:rPr lang="ru-RU" sz="2600" dirty="0" err="1"/>
              <a:t>Він</a:t>
            </a:r>
            <a:r>
              <a:rPr lang="ru-RU" sz="2600" dirty="0"/>
              <a:t> </a:t>
            </a:r>
            <a:r>
              <a:rPr lang="ru-RU" sz="2600" dirty="0" err="1"/>
              <a:t>навіть</a:t>
            </a:r>
            <a:r>
              <a:rPr lang="ru-RU" sz="2600" dirty="0"/>
              <a:t> </a:t>
            </a:r>
            <a:r>
              <a:rPr lang="ru-RU" sz="2600" dirty="0" err="1"/>
              <a:t>організував</a:t>
            </a:r>
            <a:r>
              <a:rPr lang="ru-RU" sz="2600" dirty="0"/>
              <a:t> </a:t>
            </a:r>
            <a:r>
              <a:rPr lang="ru-RU" sz="2600" dirty="0" err="1"/>
              <a:t>збір</a:t>
            </a:r>
            <a:r>
              <a:rPr lang="ru-RU" sz="2600" dirty="0"/>
              <a:t> </a:t>
            </a:r>
            <a:r>
              <a:rPr lang="ru-RU" sz="2600" dirty="0" err="1"/>
              <a:t>пожертвувань</a:t>
            </a:r>
            <a:r>
              <a:rPr lang="ru-RU" sz="2600" dirty="0"/>
              <a:t> на </a:t>
            </a:r>
            <a:r>
              <a:rPr lang="ru-RU" sz="2600" dirty="0" err="1"/>
              <a:t>користь</a:t>
            </a:r>
            <a:r>
              <a:rPr lang="ru-RU" sz="2600" dirty="0"/>
              <a:t> </a:t>
            </a:r>
            <a:r>
              <a:rPr lang="ru-RU" sz="2600" dirty="0" err="1"/>
              <a:t>республіканців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воювали</a:t>
            </a:r>
            <a:r>
              <a:rPr lang="ru-RU" sz="2600" dirty="0"/>
              <a:t> </a:t>
            </a:r>
            <a:r>
              <a:rPr lang="ru-RU" sz="2600" dirty="0" err="1"/>
              <a:t>проти</a:t>
            </a:r>
            <a:r>
              <a:rPr lang="ru-RU" sz="2600" dirty="0"/>
              <a:t> генерала </a:t>
            </a:r>
            <a:r>
              <a:rPr lang="ru-RU" sz="2600" dirty="0">
                <a:hlinkClick r:id="rId21" tooltip="Франко Франциско"/>
              </a:rPr>
              <a:t>Франко</a:t>
            </a:r>
            <a:r>
              <a:rPr lang="ru-RU" sz="2600" dirty="0"/>
              <a:t>. </a:t>
            </a:r>
            <a:r>
              <a:rPr lang="ru-RU" sz="2600" dirty="0" err="1"/>
              <a:t>Враження</a:t>
            </a:r>
            <a:r>
              <a:rPr lang="ru-RU" sz="2600" dirty="0"/>
              <a:t> </a:t>
            </a:r>
            <a:r>
              <a:rPr lang="ru-RU" sz="2600" dirty="0" err="1"/>
              <a:t>від</a:t>
            </a:r>
            <a:r>
              <a:rPr lang="ru-RU" sz="2600" dirty="0"/>
              <a:t> </a:t>
            </a:r>
            <a:r>
              <a:rPr lang="ru-RU" sz="2600" dirty="0" err="1"/>
              <a:t>війни</a:t>
            </a:r>
            <a:r>
              <a:rPr lang="ru-RU" sz="2600" dirty="0"/>
              <a:t> </a:t>
            </a:r>
            <a:r>
              <a:rPr lang="ru-RU" sz="2600" dirty="0" err="1"/>
              <a:t>знайшли</a:t>
            </a:r>
            <a:r>
              <a:rPr lang="ru-RU" sz="2600" dirty="0"/>
              <a:t> </a:t>
            </a:r>
            <a:r>
              <a:rPr lang="ru-RU" sz="2600" dirty="0" err="1"/>
              <a:t>відбиття</a:t>
            </a:r>
            <a:r>
              <a:rPr lang="ru-RU" sz="2600" dirty="0"/>
              <a:t> в </a:t>
            </a:r>
            <a:r>
              <a:rPr lang="ru-RU" sz="2600" dirty="0" err="1"/>
              <a:t>іншому</a:t>
            </a:r>
            <a:r>
              <a:rPr lang="ru-RU" sz="2600" dirty="0"/>
              <a:t> </a:t>
            </a:r>
            <a:r>
              <a:rPr lang="ru-RU" sz="2600" dirty="0" err="1"/>
              <a:t>відомому</a:t>
            </a:r>
            <a:r>
              <a:rPr lang="ru-RU" sz="2600" dirty="0"/>
              <a:t> </a:t>
            </a:r>
            <a:r>
              <a:rPr lang="ru-RU" sz="2600" dirty="0" err="1"/>
              <a:t>романі</a:t>
            </a:r>
            <a:r>
              <a:rPr lang="ru-RU" sz="2600" dirty="0"/>
              <a:t> — </a:t>
            </a:r>
            <a:r>
              <a:rPr lang="ru-RU" sz="2600" dirty="0">
                <a:hlinkClick r:id="rId22" tooltip="По кому подзвін"/>
              </a:rPr>
              <a:t>«По кому </a:t>
            </a:r>
            <a:r>
              <a:rPr lang="ru-RU" sz="2600" dirty="0" err="1">
                <a:hlinkClick r:id="rId22" tooltip="По кому подзвін"/>
              </a:rPr>
              <a:t>подзвін</a:t>
            </a:r>
            <a:r>
              <a:rPr lang="ru-RU" sz="2600" dirty="0">
                <a:hlinkClick r:id="rId22" tooltip="По кому подзвін"/>
              </a:rPr>
              <a:t>»</a:t>
            </a:r>
            <a:r>
              <a:rPr lang="ru-RU" sz="2600" dirty="0"/>
              <a:t> (</a:t>
            </a:r>
            <a:r>
              <a:rPr lang="ru-RU" sz="2600" dirty="0">
                <a:hlinkClick r:id="rId5" tooltip="Англійська мова"/>
              </a:rPr>
              <a:t>«англ.</a:t>
            </a:r>
            <a:r>
              <a:rPr lang="ru-RU" sz="2600" dirty="0"/>
              <a:t> </a:t>
            </a:r>
            <a:r>
              <a:rPr lang="en-US" sz="2600" i="1" dirty="0"/>
              <a:t>For Whom The Bell Tolls</a:t>
            </a:r>
            <a:r>
              <a:rPr lang="en-US" sz="2600" dirty="0"/>
              <a:t>»), </a:t>
            </a:r>
            <a:r>
              <a:rPr lang="en-US" sz="2600" dirty="0">
                <a:hlinkClick r:id="rId23" tooltip="1940"/>
              </a:rPr>
              <a:t>1940</a:t>
            </a:r>
            <a:r>
              <a:rPr lang="en-US" sz="2600" dirty="0"/>
              <a:t>. </a:t>
            </a:r>
            <a:r>
              <a:rPr lang="ru-RU" sz="2600" dirty="0" err="1"/>
              <a:t>Цей</a:t>
            </a:r>
            <a:r>
              <a:rPr lang="ru-RU" sz="2600" dirty="0"/>
              <a:t> роман </a:t>
            </a:r>
            <a:r>
              <a:rPr lang="ru-RU" sz="2600" dirty="0" err="1"/>
              <a:t>багато</a:t>
            </a:r>
            <a:r>
              <a:rPr lang="ru-RU" sz="2600" dirty="0"/>
              <a:t> </a:t>
            </a:r>
            <a:r>
              <a:rPr lang="ru-RU" sz="2600" dirty="0" err="1"/>
              <a:t>критиків</a:t>
            </a:r>
            <a:r>
              <a:rPr lang="ru-RU" sz="2600" dirty="0"/>
              <a:t> </a:t>
            </a:r>
            <a:r>
              <a:rPr lang="ru-RU" sz="2600" dirty="0" err="1"/>
              <a:t>уважають</a:t>
            </a:r>
            <a:r>
              <a:rPr lang="ru-RU" sz="2600" dirty="0"/>
              <a:t> за </a:t>
            </a:r>
            <a:r>
              <a:rPr lang="ru-RU" sz="2600" dirty="0" err="1"/>
              <a:t>найкращу</a:t>
            </a:r>
            <a:r>
              <a:rPr lang="ru-RU" sz="2600" dirty="0"/>
              <a:t> роботу </a:t>
            </a:r>
            <a:r>
              <a:rPr lang="ru-RU" sz="2600" dirty="0" err="1"/>
              <a:t>письменника</a:t>
            </a:r>
            <a:r>
              <a:rPr lang="ru-RU" sz="2600" dirty="0"/>
              <a:t>. </a:t>
            </a:r>
            <a:r>
              <a:rPr lang="ru-RU" sz="2600" dirty="0" err="1"/>
              <a:t>Річ</a:t>
            </a:r>
            <a:r>
              <a:rPr lang="ru-RU" sz="2600" dirty="0"/>
              <a:t> у </a:t>
            </a:r>
            <a:r>
              <a:rPr lang="ru-RU" sz="2600" dirty="0" err="1"/>
              <a:t>тім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військова</a:t>
            </a:r>
            <a:r>
              <a:rPr lang="ru-RU" sz="2600" dirty="0"/>
              <a:t> </a:t>
            </a:r>
            <a:r>
              <a:rPr lang="ru-RU" sz="2600" dirty="0" smtClean="0"/>
              <a:t>тема</a:t>
            </a:r>
          </a:p>
          <a:p>
            <a:pPr marL="0" indent="0">
              <a:buNone/>
            </a:pPr>
            <a:r>
              <a:rPr lang="ru-RU" sz="2600" dirty="0" smtClean="0"/>
              <a:t> </a:t>
            </a:r>
            <a:r>
              <a:rPr lang="ru-RU" sz="2600" dirty="0" err="1"/>
              <a:t>була</a:t>
            </a:r>
            <a:r>
              <a:rPr lang="ru-RU" sz="2600" dirty="0"/>
              <a:t> </a:t>
            </a:r>
            <a:r>
              <a:rPr lang="ru-RU" sz="2600" dirty="0" err="1"/>
              <a:t>однією</a:t>
            </a:r>
            <a:r>
              <a:rPr lang="ru-RU" sz="2600" dirty="0"/>
              <a:t> з </a:t>
            </a:r>
            <a:r>
              <a:rPr lang="ru-RU" sz="2600" dirty="0" err="1"/>
              <a:t>найулюбленіших</a:t>
            </a:r>
            <a:r>
              <a:rPr lang="ru-RU" sz="2600" dirty="0"/>
              <a:t> у </a:t>
            </a:r>
            <a:r>
              <a:rPr lang="ru-RU" sz="2600" dirty="0" err="1"/>
              <a:t>творчості</a:t>
            </a:r>
            <a:r>
              <a:rPr lang="ru-RU" sz="2600" dirty="0"/>
              <a:t> </a:t>
            </a:r>
            <a:r>
              <a:rPr lang="ru-RU" sz="2600" dirty="0" err="1"/>
              <a:t>Хемінгуея</a:t>
            </a:r>
            <a:r>
              <a:rPr lang="ru-RU" sz="2600" dirty="0"/>
              <a:t>.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З </a:t>
            </a:r>
            <a:r>
              <a:rPr lang="ru-RU" sz="2600" dirty="0"/>
              <a:t>початком </a:t>
            </a:r>
            <a:r>
              <a:rPr lang="ru-RU" sz="2600" dirty="0" err="1">
                <a:hlinkClick r:id="rId24" tooltip="Друга світова війна"/>
              </a:rPr>
              <a:t>Другої</a:t>
            </a:r>
            <a:r>
              <a:rPr lang="ru-RU" sz="2600" dirty="0">
                <a:hlinkClick r:id="rId24" tooltip="Друга світова війна"/>
              </a:rPr>
              <a:t> </a:t>
            </a:r>
            <a:r>
              <a:rPr lang="ru-RU" sz="2600" dirty="0" err="1">
                <a:hlinkClick r:id="rId24" tooltip="Друга світова війна"/>
              </a:rPr>
              <a:t>світової</a:t>
            </a:r>
            <a:r>
              <a:rPr lang="ru-RU" sz="2600" dirty="0">
                <a:hlinkClick r:id="rId24" tooltip="Друга світова війна"/>
              </a:rPr>
              <a:t> </a:t>
            </a:r>
            <a:r>
              <a:rPr lang="ru-RU" sz="2600" dirty="0" err="1">
                <a:hlinkClick r:id="rId24" tooltip="Друга світова війна"/>
              </a:rPr>
              <a:t>війни</a:t>
            </a:r>
            <a:r>
              <a:rPr lang="ru-RU" sz="2600" dirty="0"/>
              <a:t> </a:t>
            </a:r>
            <a:r>
              <a:rPr lang="ru-RU" sz="2600" dirty="0" err="1"/>
              <a:t>він</a:t>
            </a:r>
            <a:r>
              <a:rPr lang="ru-RU" sz="2600" dirty="0"/>
              <a:t> </a:t>
            </a:r>
            <a:r>
              <a:rPr lang="ru-RU" sz="2600" dirty="0" err="1"/>
              <a:t>відновив</a:t>
            </a:r>
            <a:r>
              <a:rPr lang="ru-RU" sz="2600" dirty="0"/>
              <a:t> </a:t>
            </a:r>
            <a:r>
              <a:rPr lang="ru-RU" sz="2600" dirty="0" smtClean="0"/>
              <a:t>свою</a:t>
            </a:r>
          </a:p>
          <a:p>
            <a:pPr marL="0" indent="0">
              <a:buNone/>
            </a:pPr>
            <a:r>
              <a:rPr lang="ru-RU" sz="2600" dirty="0" smtClean="0"/>
              <a:t> </a:t>
            </a:r>
            <a:r>
              <a:rPr lang="ru-RU" sz="2600" dirty="0" err="1"/>
              <a:t>журналістську</a:t>
            </a:r>
            <a:r>
              <a:rPr lang="ru-RU" sz="2600" dirty="0"/>
              <a:t> </a:t>
            </a:r>
            <a:r>
              <a:rPr lang="ru-RU" sz="2600" dirty="0" err="1"/>
              <a:t>діяльність</a:t>
            </a:r>
            <a:r>
              <a:rPr lang="ru-RU" sz="2600" dirty="0"/>
              <a:t>, </a:t>
            </a:r>
            <a:r>
              <a:rPr lang="ru-RU" sz="2600" dirty="0" err="1"/>
              <a:t>переїхавши</a:t>
            </a:r>
            <a:r>
              <a:rPr lang="ru-RU" sz="2600" dirty="0"/>
              <a:t> до </a:t>
            </a:r>
            <a:r>
              <a:rPr lang="ru-RU" sz="2600" dirty="0">
                <a:hlinkClick r:id="rId25" tooltip="Лондон"/>
              </a:rPr>
              <a:t>Лондона</a:t>
            </a:r>
            <a:r>
              <a:rPr lang="ru-RU" sz="2600" dirty="0"/>
              <a:t>. </a:t>
            </a:r>
            <a:r>
              <a:rPr lang="ru-RU" sz="2600" dirty="0" smtClean="0"/>
              <a:t> </a:t>
            </a:r>
          </a:p>
          <a:p>
            <a:pPr marL="0" indent="0">
              <a:buNone/>
            </a:pPr>
            <a:r>
              <a:rPr lang="ru-RU" sz="2600" dirty="0" err="1" smtClean="0"/>
              <a:t>Хемінгуей</a:t>
            </a:r>
            <a:r>
              <a:rPr lang="ru-RU" sz="2600" dirty="0" smtClean="0"/>
              <a:t> </a:t>
            </a:r>
            <a:r>
              <a:rPr lang="ru-RU" sz="2600" dirty="0" err="1"/>
              <a:t>завжди</a:t>
            </a:r>
            <a:r>
              <a:rPr lang="ru-RU" sz="2600" dirty="0"/>
              <a:t> </a:t>
            </a:r>
            <a:r>
              <a:rPr lang="ru-RU" sz="2600" dirty="0" err="1"/>
              <a:t>опинявся</a:t>
            </a:r>
            <a:r>
              <a:rPr lang="ru-RU" sz="2600" dirty="0"/>
              <a:t> в </a:t>
            </a:r>
            <a:r>
              <a:rPr lang="ru-RU" sz="2600" dirty="0" err="1"/>
              <a:t>найгарячіших</a:t>
            </a:r>
            <a:r>
              <a:rPr lang="ru-RU" sz="2600" dirty="0"/>
              <a:t> точках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та </a:t>
            </a:r>
            <a:r>
              <a:rPr lang="ru-RU" sz="2600" dirty="0" err="1"/>
              <a:t>був</a:t>
            </a:r>
            <a:r>
              <a:rPr lang="ru-RU" sz="2600" dirty="0"/>
              <a:t> </a:t>
            </a:r>
            <a:r>
              <a:rPr lang="ru-RU" sz="2600" dirty="0" err="1"/>
              <a:t>свідком</a:t>
            </a:r>
            <a:r>
              <a:rPr lang="ru-RU" sz="2600" dirty="0"/>
              <a:t> </a:t>
            </a:r>
            <a:r>
              <a:rPr lang="ru-RU" sz="2600" dirty="0" smtClean="0"/>
              <a:t>     </a:t>
            </a:r>
            <a:r>
              <a:rPr lang="ru-RU" sz="2600" dirty="0" err="1" smtClean="0"/>
              <a:t>подій</a:t>
            </a:r>
            <a:r>
              <a:rPr lang="ru-RU" sz="2600" dirty="0"/>
              <a:t>, </a:t>
            </a:r>
            <a:r>
              <a:rPr lang="ru-RU" sz="2600" dirty="0" err="1"/>
              <a:t>які</a:t>
            </a:r>
            <a:r>
              <a:rPr lang="ru-RU" sz="2600" dirty="0"/>
              <a:t> </a:t>
            </a:r>
            <a:r>
              <a:rPr lang="ru-RU" sz="2600" dirty="0" err="1"/>
              <a:t>згодом</a:t>
            </a:r>
            <a:r>
              <a:rPr lang="ru-RU" sz="2600" dirty="0"/>
              <a:t> стали </a:t>
            </a:r>
            <a:r>
              <a:rPr lang="ru-RU" sz="2600" dirty="0" err="1"/>
              <a:t>хрестоматійним</a:t>
            </a:r>
            <a:r>
              <a:rPr lang="ru-RU" sz="2600" dirty="0"/>
              <a:t>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err="1" smtClean="0"/>
              <a:t>матеріалом</a:t>
            </a:r>
            <a:r>
              <a:rPr lang="ru-RU" sz="2600" dirty="0"/>
              <a:t>. Тому </a:t>
            </a:r>
            <a:r>
              <a:rPr lang="ru-RU" sz="2600" dirty="0" err="1"/>
              <a:t>його</a:t>
            </a:r>
            <a:r>
              <a:rPr lang="ru-RU" sz="2600" dirty="0"/>
              <a:t> записи </a:t>
            </a:r>
            <a:r>
              <a:rPr lang="ru-RU" sz="2600" dirty="0" err="1"/>
              <a:t>мають</a:t>
            </a:r>
            <a:r>
              <a:rPr lang="ru-RU" sz="2600" dirty="0"/>
              <a:t> не </a:t>
            </a:r>
            <a:r>
              <a:rPr lang="ru-RU" sz="2600" dirty="0" err="1"/>
              <a:t>лише</a:t>
            </a:r>
            <a:r>
              <a:rPr lang="ru-RU" sz="2600" dirty="0"/>
              <a:t> </a:t>
            </a:r>
            <a:r>
              <a:rPr lang="ru-RU" sz="2600" dirty="0" err="1"/>
              <a:t>літературну</a:t>
            </a:r>
            <a:r>
              <a:rPr lang="ru-RU" sz="2600" dirty="0"/>
              <a:t>,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але </a:t>
            </a:r>
            <a:r>
              <a:rPr lang="ru-RU" sz="2600" dirty="0"/>
              <a:t>й </a:t>
            </a:r>
            <a:r>
              <a:rPr lang="ru-RU" sz="2600" dirty="0" err="1"/>
              <a:t>історичну</a:t>
            </a:r>
            <a:r>
              <a:rPr lang="ru-RU" sz="2600" dirty="0"/>
              <a:t> </a:t>
            </a:r>
            <a:r>
              <a:rPr lang="ru-RU" sz="2600" dirty="0" err="1"/>
              <a:t>цінність</a:t>
            </a:r>
            <a:r>
              <a:rPr lang="ru-RU" sz="26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 descr="C:\Documents and Settings\Администратор\Рабочий стол\hemingway_Spanish_w.jpg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581568"/>
            <a:ext cx="2744589" cy="3084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96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6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26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0"/>
                            </p:stCondLst>
                            <p:childTnLst>
                              <p:par>
                                <p:cTn id="107" presetID="26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7000"/>
                            </p:stCondLst>
                            <p:childTnLst>
                              <p:par>
                                <p:cTn id="126" presetID="26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9000"/>
                            </p:stCondLst>
                            <p:childTnLst>
                              <p:par>
                                <p:cTn id="145" presetID="26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4" presetID="26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83" presetID="26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2" presetID="26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0" dirty="0" err="1"/>
              <a:t>Особливості</a:t>
            </a:r>
            <a:r>
              <a:rPr lang="ru-RU" sz="4000" b="0" dirty="0"/>
              <a:t> стилю </a:t>
            </a:r>
            <a:r>
              <a:rPr lang="ru-RU" sz="4000" b="0" dirty="0" err="1"/>
              <a:t>Хемінгуея</a:t>
            </a:r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712968" cy="583264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Літературні</a:t>
            </a:r>
            <a:r>
              <a:rPr lang="ru-RU" dirty="0"/>
              <a:t> критики </a:t>
            </a:r>
            <a:r>
              <a:rPr lang="ru-RU" dirty="0" err="1"/>
              <a:t>відносять</a:t>
            </a:r>
            <a:r>
              <a:rPr lang="ru-RU" dirty="0"/>
              <a:t> </a:t>
            </a:r>
            <a:r>
              <a:rPr lang="ru-RU" dirty="0" err="1"/>
              <a:t>Хемінгуея</a:t>
            </a:r>
            <a:r>
              <a:rPr lang="ru-RU" dirty="0"/>
              <a:t> до </a:t>
            </a:r>
            <a:r>
              <a:rPr lang="ru-RU" dirty="0" err="1"/>
              <a:t>письменників-реалістів</a:t>
            </a:r>
            <a:r>
              <a:rPr lang="ru-RU" dirty="0"/>
              <a:t>. </a:t>
            </a:r>
            <a:r>
              <a:rPr lang="ru-RU" dirty="0" err="1"/>
              <a:t>Визначаючи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майстра</a:t>
            </a:r>
            <a:r>
              <a:rPr lang="ru-RU" dirty="0"/>
              <a:t> слова, </a:t>
            </a:r>
            <a:r>
              <a:rPr lang="ru-RU" dirty="0" err="1"/>
              <a:t>видатний</a:t>
            </a:r>
            <a:r>
              <a:rPr lang="ru-RU" dirty="0"/>
              <a:t> </a:t>
            </a:r>
            <a:r>
              <a:rPr lang="ru-RU" dirty="0" err="1"/>
              <a:t>американець</a:t>
            </a:r>
            <a:r>
              <a:rPr lang="ru-RU" dirty="0"/>
              <a:t> писав: «...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в тому,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писати</a:t>
            </a:r>
            <a:r>
              <a:rPr lang="ru-RU" dirty="0"/>
              <a:t> правдиво, і </a:t>
            </a:r>
            <a:r>
              <a:rPr lang="ru-RU" dirty="0" err="1"/>
              <a:t>зрозумівши</a:t>
            </a:r>
            <a:r>
              <a:rPr lang="ru-RU" dirty="0"/>
              <a:t>, в </a:t>
            </a:r>
            <a:r>
              <a:rPr lang="ru-RU" dirty="0" err="1"/>
              <a:t>чому</a:t>
            </a:r>
            <a:r>
              <a:rPr lang="ru-RU" dirty="0"/>
              <a:t> правда, </a:t>
            </a:r>
            <a:r>
              <a:rPr lang="ru-RU" dirty="0" err="1"/>
              <a:t>висловити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так, </a:t>
            </a:r>
            <a:r>
              <a:rPr lang="ru-RU" dirty="0" err="1"/>
              <a:t>щоб</a:t>
            </a:r>
            <a:r>
              <a:rPr lang="ru-RU" dirty="0"/>
              <a:t> вона </a:t>
            </a:r>
            <a:r>
              <a:rPr lang="ru-RU" dirty="0" err="1"/>
              <a:t>увійшла</a:t>
            </a:r>
            <a:r>
              <a:rPr lang="ru-RU" dirty="0"/>
              <a:t> у </a:t>
            </a:r>
            <a:r>
              <a:rPr lang="ru-RU" dirty="0" err="1"/>
              <a:t>свідомість</a:t>
            </a:r>
            <a:r>
              <a:rPr lang="ru-RU" dirty="0"/>
              <a:t> </a:t>
            </a:r>
            <a:r>
              <a:rPr lang="ru-RU" dirty="0" err="1"/>
              <a:t>читача</a:t>
            </a:r>
            <a:r>
              <a:rPr lang="ru-RU" dirty="0"/>
              <a:t> як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».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правдивість</a:t>
            </a:r>
            <a:r>
              <a:rPr lang="ru-RU" dirty="0"/>
              <a:t> стала основою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манери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розумів</a:t>
            </a:r>
            <a:r>
              <a:rPr lang="ru-RU" dirty="0"/>
              <a:t> не як </a:t>
            </a:r>
            <a:r>
              <a:rPr lang="ru-RU" dirty="0" err="1"/>
              <a:t>натуралістичний</a:t>
            </a:r>
            <a:r>
              <a:rPr lang="ru-RU" dirty="0"/>
              <a:t> </a:t>
            </a:r>
            <a:r>
              <a:rPr lang="ru-RU" dirty="0" err="1"/>
              <a:t>опис</a:t>
            </a:r>
            <a:r>
              <a:rPr lang="ru-RU" dirty="0"/>
              <a:t>, а як </a:t>
            </a:r>
            <a:r>
              <a:rPr lang="ru-RU" dirty="0" err="1"/>
              <a:t>відтворення</a:t>
            </a:r>
            <a:r>
              <a:rPr lang="ru-RU" dirty="0"/>
              <a:t> </a:t>
            </a:r>
            <a:r>
              <a:rPr lang="ru-RU" dirty="0" err="1"/>
              <a:t>правди</a:t>
            </a:r>
            <a:r>
              <a:rPr lang="ru-RU" dirty="0"/>
              <a:t> силою </a:t>
            </a:r>
            <a:r>
              <a:rPr lang="ru-RU" dirty="0" err="1"/>
              <a:t>письменницької</a:t>
            </a:r>
            <a:r>
              <a:rPr lang="ru-RU" dirty="0"/>
              <a:t> </a:t>
            </a:r>
            <a:r>
              <a:rPr lang="ru-RU" dirty="0" err="1"/>
              <a:t>уяви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спостереженні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«В “</a:t>
            </a:r>
            <a:r>
              <a:rPr lang="ru-RU" dirty="0">
                <a:hlinkClick r:id="rId2" tooltip="Старий і море"/>
              </a:rPr>
              <a:t>Старому і </a:t>
            </a:r>
            <a:r>
              <a:rPr lang="ru-RU" dirty="0" err="1">
                <a:hlinkClick r:id="rId2" tooltip="Старий і море"/>
              </a:rPr>
              <a:t>морі</a:t>
            </a:r>
            <a:r>
              <a:rPr lang="ru-RU" dirty="0"/>
              <a:t>”, </a:t>
            </a:r>
            <a:r>
              <a:rPr lang="ru-RU" dirty="0" err="1"/>
              <a:t>зазначав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, я </a:t>
            </a:r>
            <a:r>
              <a:rPr lang="ru-RU" dirty="0" err="1"/>
              <a:t>намагався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реального старого, реального хлопчика, </a:t>
            </a:r>
            <a:r>
              <a:rPr lang="ru-RU" dirty="0" err="1"/>
              <a:t>реальне</a:t>
            </a:r>
            <a:r>
              <a:rPr lang="ru-RU" dirty="0"/>
              <a:t> море, </a:t>
            </a:r>
            <a:r>
              <a:rPr lang="ru-RU" dirty="0" err="1"/>
              <a:t>реальну</a:t>
            </a:r>
            <a:r>
              <a:rPr lang="ru-RU" dirty="0"/>
              <a:t> </a:t>
            </a:r>
            <a:r>
              <a:rPr lang="ru-RU" dirty="0" err="1"/>
              <a:t>рибу</a:t>
            </a:r>
            <a:r>
              <a:rPr lang="ru-RU" dirty="0"/>
              <a:t> і </a:t>
            </a:r>
            <a:r>
              <a:rPr lang="ru-RU" dirty="0" err="1"/>
              <a:t>реальних</a:t>
            </a:r>
            <a:r>
              <a:rPr lang="ru-RU" dirty="0"/>
              <a:t> </a:t>
            </a:r>
            <a:r>
              <a:rPr lang="ru-RU" dirty="0">
                <a:hlinkClick r:id="rId3" tooltip="Акули"/>
              </a:rPr>
              <a:t>акул</a:t>
            </a:r>
            <a:r>
              <a:rPr lang="ru-RU" dirty="0"/>
              <a:t>».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реальність</a:t>
            </a:r>
            <a:r>
              <a:rPr lang="ru-RU" dirty="0"/>
              <a:t> означала не </a:t>
            </a:r>
            <a:r>
              <a:rPr lang="ru-RU" dirty="0" err="1"/>
              <a:t>копіювання</a:t>
            </a:r>
            <a:r>
              <a:rPr lang="ru-RU" dirty="0"/>
              <a:t> конкретного </a:t>
            </a:r>
            <a:r>
              <a:rPr lang="ru-RU" dirty="0" err="1"/>
              <a:t>життєвого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, а передачу </a:t>
            </a:r>
            <a:r>
              <a:rPr lang="ru-RU" dirty="0" err="1"/>
              <a:t>сутності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крізь</a:t>
            </a:r>
            <a:r>
              <a:rPr lang="ru-RU" dirty="0"/>
              <a:t> призму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фантазії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тому в </a:t>
            </a:r>
            <a:r>
              <a:rPr lang="ru-RU" dirty="0" err="1"/>
              <a:t>читачів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враження</a:t>
            </a:r>
            <a:r>
              <a:rPr lang="ru-RU" dirty="0"/>
              <a:t> </a:t>
            </a:r>
            <a:r>
              <a:rPr lang="ru-RU" dirty="0" err="1"/>
              <a:t>достовірності</a:t>
            </a:r>
            <a:r>
              <a:rPr lang="ru-RU" dirty="0"/>
              <a:t> </a:t>
            </a:r>
            <a:r>
              <a:rPr lang="ru-RU" dirty="0" err="1"/>
              <a:t>описаних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. «</a:t>
            </a:r>
            <a:r>
              <a:rPr lang="ru-RU" dirty="0" err="1"/>
              <a:t>Читаючи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ми </a:t>
            </a:r>
            <a:r>
              <a:rPr lang="ru-RU" dirty="0" err="1"/>
              <a:t>відчуваємо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</a:t>
            </a:r>
            <a:r>
              <a:rPr lang="ru-RU" dirty="0" err="1"/>
              <a:t>могутнього</a:t>
            </a:r>
            <a:r>
              <a:rPr lang="ru-RU" dirty="0"/>
              <a:t> океану,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грає</a:t>
            </a:r>
            <a:r>
              <a:rPr lang="ru-RU" dirty="0"/>
              <a:t> у нас на очах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багатобарвністю</a:t>
            </a:r>
            <a:r>
              <a:rPr lang="ru-RU" dirty="0"/>
              <a:t>; </a:t>
            </a:r>
            <a:r>
              <a:rPr lang="ru-RU" dirty="0" err="1"/>
              <a:t>вдивляємося</a:t>
            </a:r>
            <a:r>
              <a:rPr lang="ru-RU" dirty="0"/>
              <a:t> в </a:t>
            </a:r>
            <a:r>
              <a:rPr lang="ru-RU" dirty="0" err="1"/>
              <a:t>таємничу</a:t>
            </a:r>
            <a:r>
              <a:rPr lang="ru-RU" dirty="0"/>
              <a:t> </a:t>
            </a:r>
            <a:r>
              <a:rPr lang="ru-RU" dirty="0" err="1"/>
              <a:t>незбагненну</a:t>
            </a:r>
            <a:r>
              <a:rPr lang="ru-RU" dirty="0"/>
              <a:t> </a:t>
            </a:r>
            <a:r>
              <a:rPr lang="ru-RU" dirty="0" err="1"/>
              <a:t>глибину</a:t>
            </a:r>
            <a:r>
              <a:rPr lang="ru-RU" dirty="0" err="1">
                <a:hlinkClick r:id="rId4" tooltip="Гольфстрим"/>
              </a:rPr>
              <a:t>Гольфстриму</a:t>
            </a:r>
            <a:r>
              <a:rPr lang="ru-RU" dirty="0"/>
              <a:t>; </a:t>
            </a:r>
            <a:r>
              <a:rPr lang="ru-RU" dirty="0" err="1"/>
              <a:t>співпереживаємо</a:t>
            </a:r>
            <a:r>
              <a:rPr lang="ru-RU" dirty="0"/>
              <a:t> старому, в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задерев’яніла</a:t>
            </a:r>
            <a:r>
              <a:rPr lang="ru-RU" dirty="0"/>
              <a:t> рука і </a:t>
            </a:r>
            <a:r>
              <a:rPr lang="ru-RU" dirty="0" err="1"/>
              <a:t>який</a:t>
            </a:r>
            <a:r>
              <a:rPr lang="ru-RU" dirty="0"/>
              <a:t> з </a:t>
            </a:r>
            <a:r>
              <a:rPr lang="ru-RU" dirty="0" err="1"/>
              <a:t>усіх</a:t>
            </a:r>
            <a:r>
              <a:rPr lang="ru-RU" dirty="0"/>
              <a:t> сил </a:t>
            </a:r>
            <a:r>
              <a:rPr lang="ru-RU" dirty="0" err="1"/>
              <a:t>тягне</a:t>
            </a:r>
            <a:r>
              <a:rPr lang="ru-RU" dirty="0"/>
              <a:t> жилу; </a:t>
            </a:r>
            <a:r>
              <a:rPr lang="ru-RU" dirty="0" err="1"/>
              <a:t>втамовуємо</a:t>
            </a:r>
            <a:r>
              <a:rPr lang="ru-RU" dirty="0"/>
              <a:t> голод </a:t>
            </a:r>
            <a:r>
              <a:rPr lang="ru-RU" dirty="0" err="1"/>
              <a:t>сирими</a:t>
            </a:r>
            <a:r>
              <a:rPr lang="ru-RU" dirty="0"/>
              <a:t> шматками </a:t>
            </a:r>
            <a:r>
              <a:rPr lang="ru-RU" dirty="0" err="1">
                <a:hlinkClick r:id="rId5" tooltip="Тунець"/>
              </a:rPr>
              <a:t>тунця</a:t>
            </a:r>
            <a:r>
              <a:rPr lang="ru-RU" dirty="0"/>
              <a:t>; з </a:t>
            </a:r>
            <a:r>
              <a:rPr lang="ru-RU" dirty="0" err="1"/>
              <a:t>люттю</a:t>
            </a:r>
            <a:r>
              <a:rPr lang="ru-RU" dirty="0"/>
              <a:t> колотимо </a:t>
            </a:r>
            <a:r>
              <a:rPr lang="ru-RU" dirty="0" err="1"/>
              <a:t>всім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трапляється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руку, по головах акул....».</a:t>
            </a:r>
          </a:p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характерних</a:t>
            </a:r>
            <a:r>
              <a:rPr lang="ru-RU" dirty="0"/>
              <a:t> рис так званого «телеграфного стилю» </a:t>
            </a:r>
            <a:r>
              <a:rPr lang="ru-RU" dirty="0" err="1"/>
              <a:t>письменника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точність</a:t>
            </a:r>
            <a:r>
              <a:rPr lang="ru-RU" dirty="0"/>
              <a:t> і </a:t>
            </a:r>
            <a:r>
              <a:rPr lang="ru-RU" dirty="0" err="1"/>
              <a:t>лаконічність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холодну</a:t>
            </a:r>
            <a:r>
              <a:rPr lang="ru-RU" dirty="0"/>
              <a:t> </a:t>
            </a:r>
            <a:r>
              <a:rPr lang="ru-RU" dirty="0" err="1"/>
              <a:t>стриманість</a:t>
            </a:r>
            <a:r>
              <a:rPr lang="ru-RU" dirty="0"/>
              <a:t> в </a:t>
            </a:r>
            <a:r>
              <a:rPr lang="ru-RU" dirty="0" err="1"/>
              <a:t>описах</a:t>
            </a:r>
            <a:r>
              <a:rPr lang="ru-RU" dirty="0"/>
              <a:t> </a:t>
            </a:r>
            <a:r>
              <a:rPr lang="ru-RU" dirty="0" err="1"/>
              <a:t>трагічних</a:t>
            </a:r>
            <a:r>
              <a:rPr lang="ru-RU" dirty="0"/>
              <a:t> і </a:t>
            </a:r>
            <a:r>
              <a:rPr lang="ru-RU" dirty="0" err="1"/>
              <a:t>екстремальних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, </a:t>
            </a:r>
            <a:r>
              <a:rPr lang="ru-RU" dirty="0" err="1"/>
              <a:t>конкретність</a:t>
            </a:r>
            <a:r>
              <a:rPr lang="ru-RU" dirty="0"/>
              <a:t> </a:t>
            </a:r>
            <a:r>
              <a:rPr lang="ru-RU" dirty="0" err="1"/>
              <a:t>художніх</a:t>
            </a:r>
            <a:r>
              <a:rPr lang="ru-RU" dirty="0"/>
              <a:t> деталей, </a:t>
            </a:r>
            <a:r>
              <a:rPr lang="ru-RU" dirty="0" err="1"/>
              <a:t>уміння</a:t>
            </a:r>
            <a:r>
              <a:rPr lang="ru-RU" dirty="0"/>
              <a:t> </a:t>
            </a:r>
            <a:r>
              <a:rPr lang="ru-RU" dirty="0" err="1"/>
              <a:t>опустити</a:t>
            </a:r>
            <a:r>
              <a:rPr lang="ru-RU" dirty="0"/>
              <a:t> </a:t>
            </a:r>
            <a:r>
              <a:rPr lang="ru-RU" dirty="0" err="1"/>
              <a:t>необов'язкове</a:t>
            </a:r>
            <a:r>
              <a:rPr lang="ru-RU" dirty="0"/>
              <a:t>. Сам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у </a:t>
            </a:r>
            <a:r>
              <a:rPr lang="ru-RU" dirty="0">
                <a:hlinkClick r:id="rId6" tooltip="1932"/>
              </a:rPr>
              <a:t>1932</a:t>
            </a:r>
            <a:r>
              <a:rPr lang="ru-RU" dirty="0"/>
              <a:t> р. </a:t>
            </a:r>
            <a:r>
              <a:rPr lang="ru-RU" dirty="0" err="1"/>
              <a:t>зазначав</a:t>
            </a:r>
            <a:r>
              <a:rPr lang="ru-RU" dirty="0"/>
              <a:t>: «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письменник</a:t>
            </a:r>
            <a:r>
              <a:rPr lang="ru-RU" dirty="0"/>
              <a:t> добре </a:t>
            </a:r>
            <a:r>
              <a:rPr lang="ru-RU" dirty="0" err="1"/>
              <a:t>знає</a:t>
            </a:r>
            <a:r>
              <a:rPr lang="ru-RU" dirty="0"/>
              <a:t> те, про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пише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поминути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з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знає</a:t>
            </a:r>
            <a:r>
              <a:rPr lang="ru-RU" dirty="0"/>
              <a:t> і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пише</a:t>
            </a:r>
            <a:r>
              <a:rPr lang="ru-RU" dirty="0"/>
              <a:t> правдиво, </a:t>
            </a:r>
            <a:r>
              <a:rPr lang="ru-RU" dirty="0" err="1"/>
              <a:t>читач</a:t>
            </a:r>
            <a:r>
              <a:rPr lang="ru-RU" dirty="0"/>
              <a:t> </a:t>
            </a:r>
            <a:r>
              <a:rPr lang="ru-RU" dirty="0" err="1"/>
              <a:t>відчує</a:t>
            </a:r>
            <a:r>
              <a:rPr lang="ru-RU" dirty="0"/>
              <a:t> усе </a:t>
            </a:r>
            <a:r>
              <a:rPr lang="ru-RU" dirty="0" err="1"/>
              <a:t>випущене</a:t>
            </a:r>
            <a:r>
              <a:rPr lang="ru-RU" dirty="0"/>
              <a:t> так само сильно, як коли б </a:t>
            </a:r>
            <a:r>
              <a:rPr lang="ru-RU" dirty="0" err="1"/>
              <a:t>письменник</a:t>
            </a:r>
            <a:r>
              <a:rPr lang="ru-RU" dirty="0"/>
              <a:t> сказав про </a:t>
            </a:r>
            <a:r>
              <a:rPr lang="ru-RU" dirty="0" err="1"/>
              <a:t>це</a:t>
            </a:r>
            <a:r>
              <a:rPr lang="ru-RU" dirty="0"/>
              <a:t>. </a:t>
            </a:r>
            <a:r>
              <a:rPr lang="ru-RU" dirty="0" err="1"/>
              <a:t>Величність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айсберга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на одну поему </a:t>
            </a:r>
            <a:r>
              <a:rPr lang="ru-RU" dirty="0" err="1"/>
              <a:t>височить</a:t>
            </a:r>
            <a:r>
              <a:rPr lang="ru-RU" dirty="0"/>
              <a:t> над </a:t>
            </a:r>
            <a:r>
              <a:rPr lang="ru-RU" dirty="0" err="1"/>
              <a:t>поверхнею</a:t>
            </a:r>
            <a:r>
              <a:rPr lang="ru-RU" dirty="0"/>
              <a:t> води». </a:t>
            </a:r>
            <a:r>
              <a:rPr lang="ru-RU" dirty="0" err="1"/>
              <a:t>Розроблений</a:t>
            </a:r>
            <a:r>
              <a:rPr lang="ru-RU" dirty="0"/>
              <a:t> </a:t>
            </a:r>
            <a:r>
              <a:rPr lang="ru-RU" dirty="0" err="1"/>
              <a:t>письменником</a:t>
            </a:r>
            <a:r>
              <a:rPr lang="ru-RU" dirty="0"/>
              <a:t> </a:t>
            </a:r>
            <a:r>
              <a:rPr lang="ru-RU" dirty="0" err="1"/>
              <a:t>прийом</a:t>
            </a:r>
            <a:r>
              <a:rPr lang="ru-RU" dirty="0"/>
              <a:t> </a:t>
            </a:r>
            <a:r>
              <a:rPr lang="ru-RU" dirty="0" err="1"/>
              <a:t>увійшов</a:t>
            </a:r>
            <a:r>
              <a:rPr lang="ru-RU" dirty="0"/>
              <a:t> в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 </a:t>
            </a:r>
            <a:r>
              <a:rPr lang="ru-RU" dirty="0">
                <a:hlinkClick r:id="rId7" tooltip="Принцип айсберга (ще не написана)"/>
              </a:rPr>
              <a:t>«принцип айсберга</a:t>
            </a:r>
            <a:r>
              <a:rPr lang="ru-RU" dirty="0"/>
              <a:t>».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величезне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підтексту</a:t>
            </a:r>
            <a:r>
              <a:rPr lang="ru-RU" dirty="0"/>
              <a:t> — </a:t>
            </a:r>
            <a:r>
              <a:rPr lang="ru-RU" dirty="0" err="1"/>
              <a:t>прихованому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висловленого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уважний</a:t>
            </a:r>
            <a:r>
              <a:rPr lang="ru-RU" dirty="0"/>
              <a:t> </a:t>
            </a:r>
            <a:r>
              <a:rPr lang="ru-RU" dirty="0" err="1"/>
              <a:t>читач</a:t>
            </a:r>
            <a:r>
              <a:rPr lang="ru-RU" dirty="0"/>
              <a:t> </a:t>
            </a:r>
            <a:r>
              <a:rPr lang="ru-RU" dirty="0" err="1"/>
              <a:t>розшифровує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деталей, </a:t>
            </a:r>
            <a:r>
              <a:rPr lang="ru-RU" dirty="0" err="1"/>
              <a:t>натяків</a:t>
            </a:r>
            <a:r>
              <a:rPr lang="ru-RU" dirty="0"/>
              <a:t>, </a:t>
            </a:r>
            <a:r>
              <a:rPr lang="ru-RU" dirty="0" err="1"/>
              <a:t>символів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</a:t>
            </a:r>
            <a:r>
              <a:rPr lang="ru-RU" dirty="0" err="1"/>
              <a:t>нагадує</a:t>
            </a:r>
            <a:r>
              <a:rPr lang="ru-RU" dirty="0"/>
              <a:t> ту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 </a:t>
            </a:r>
            <a:r>
              <a:rPr lang="ru-RU" dirty="0">
                <a:hlinkClick r:id="rId8" tooltip="Айсберг"/>
              </a:rPr>
              <a:t>айсберга</a:t>
            </a:r>
            <a:r>
              <a:rPr lang="ru-RU" dirty="0"/>
              <a:t>, яка </a:t>
            </a:r>
            <a:r>
              <a:rPr lang="ru-RU" dirty="0" err="1"/>
              <a:t>схована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водою і </a:t>
            </a:r>
            <a:r>
              <a:rPr lang="ru-RU" dirty="0" err="1"/>
              <a:t>зачаровує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таємничістю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256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00"/>
                            </p:stCondLst>
                            <p:childTnLst>
                              <p:par>
                                <p:cTn id="18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323528" y="260648"/>
            <a:ext cx="45719" cy="5040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872977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письменник</a:t>
            </a:r>
            <a:r>
              <a:rPr lang="ru-RU" dirty="0"/>
              <a:t> </a:t>
            </a:r>
            <a:r>
              <a:rPr lang="ru-RU" dirty="0" err="1"/>
              <a:t>переїхав</a:t>
            </a:r>
            <a:r>
              <a:rPr lang="ru-RU" dirty="0"/>
              <a:t> на </a:t>
            </a:r>
            <a:r>
              <a:rPr lang="ru-RU" dirty="0">
                <a:hlinkClick r:id="rId2" tooltip="Куба"/>
              </a:rPr>
              <a:t>Кубу</a:t>
            </a:r>
            <a:r>
              <a:rPr lang="ru-RU" dirty="0"/>
              <a:t>, де </a:t>
            </a:r>
            <a:r>
              <a:rPr lang="ru-RU" dirty="0" err="1"/>
              <a:t>відновив</a:t>
            </a:r>
            <a:r>
              <a:rPr lang="ru-RU" dirty="0"/>
              <a:t> </a:t>
            </a:r>
            <a:r>
              <a:rPr lang="ru-RU" dirty="0" err="1"/>
              <a:t>літературну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продовжував</a:t>
            </a:r>
            <a:r>
              <a:rPr lang="ru-RU" dirty="0"/>
              <a:t> </a:t>
            </a:r>
            <a:r>
              <a:rPr lang="ru-RU" dirty="0" err="1"/>
              <a:t>подорожувати</a:t>
            </a:r>
            <a:r>
              <a:rPr lang="ru-RU" dirty="0"/>
              <a:t> і </a:t>
            </a:r>
            <a:r>
              <a:rPr lang="ru-RU" dirty="0">
                <a:hlinkClick r:id="rId3" tooltip="1953"/>
              </a:rPr>
              <a:t>1953</a:t>
            </a:r>
            <a:r>
              <a:rPr lang="ru-RU" dirty="0"/>
              <a:t> року </a:t>
            </a:r>
            <a:r>
              <a:rPr lang="ru-RU" dirty="0" err="1"/>
              <a:t>десь</a:t>
            </a:r>
            <a:r>
              <a:rPr lang="ru-RU" dirty="0"/>
              <a:t> в </a:t>
            </a:r>
            <a:r>
              <a:rPr lang="ru-RU" dirty="0" err="1">
                <a:hlinkClick r:id="rId4" tooltip="Африка"/>
              </a:rPr>
              <a:t>Африці</a:t>
            </a:r>
            <a:r>
              <a:rPr lang="ru-RU" dirty="0"/>
              <a:t> </a:t>
            </a:r>
            <a:r>
              <a:rPr lang="ru-RU" dirty="0" err="1"/>
              <a:t>потрапив</a:t>
            </a:r>
            <a:r>
              <a:rPr lang="ru-RU" dirty="0"/>
              <a:t> у </a:t>
            </a:r>
            <a:r>
              <a:rPr lang="ru-RU" dirty="0" err="1"/>
              <a:t>серйозну</a:t>
            </a:r>
            <a:r>
              <a:rPr lang="ru-RU" dirty="0"/>
              <a:t> </a:t>
            </a:r>
            <a:r>
              <a:rPr lang="ru-RU" dirty="0" err="1"/>
              <a:t>авіакатастрофу</a:t>
            </a:r>
            <a:r>
              <a:rPr lang="ru-RU" dirty="0"/>
              <a:t>. Того ж року </a:t>
            </a:r>
            <a:r>
              <a:rPr lang="ru-RU" dirty="0" err="1"/>
              <a:t>Ернест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отримав</a:t>
            </a:r>
            <a:r>
              <a:rPr lang="ru-RU" dirty="0"/>
              <a:t> </a:t>
            </a:r>
            <a:r>
              <a:rPr lang="ru-RU" dirty="0" err="1">
                <a:hlinkClick r:id="rId5" tooltip="Пулітцерівська премія"/>
              </a:rPr>
              <a:t>Пулітцерівську</a:t>
            </a:r>
            <a:r>
              <a:rPr lang="ru-RU" dirty="0">
                <a:hlinkClick r:id="rId5" tooltip="Пулітцерівська премія"/>
              </a:rPr>
              <a:t> </a:t>
            </a:r>
            <a:r>
              <a:rPr lang="ru-RU" dirty="0" err="1">
                <a:hlinkClick r:id="rId5" tooltip="Пулітцерівська премія"/>
              </a:rPr>
              <a:t>премію</a:t>
            </a:r>
            <a:r>
              <a:rPr lang="ru-RU" dirty="0"/>
              <a:t> за </a:t>
            </a:r>
            <a:r>
              <a:rPr lang="ru-RU" dirty="0" err="1"/>
              <a:t>повість</a:t>
            </a:r>
            <a:r>
              <a:rPr lang="ru-RU" dirty="0"/>
              <a:t> </a:t>
            </a:r>
            <a:r>
              <a:rPr lang="ru-RU" dirty="0">
                <a:hlinkClick r:id="rId6" tooltip="Старий і море"/>
              </a:rPr>
              <a:t>«</a:t>
            </a:r>
            <a:r>
              <a:rPr lang="ru-RU" dirty="0" err="1">
                <a:hlinkClick r:id="rId6" tooltip="Старий і море"/>
              </a:rPr>
              <a:t>Старий</a:t>
            </a:r>
            <a:r>
              <a:rPr lang="ru-RU" dirty="0">
                <a:hlinkClick r:id="rId6" tooltip="Старий і море"/>
              </a:rPr>
              <a:t> і море»</a:t>
            </a:r>
            <a:r>
              <a:rPr lang="ru-RU" dirty="0"/>
              <a:t> («</a:t>
            </a:r>
            <a:r>
              <a:rPr lang="en-US" dirty="0"/>
              <a:t>The Old Man and The Sea», </a:t>
            </a:r>
            <a:r>
              <a:rPr lang="en-US" dirty="0">
                <a:hlinkClick r:id="rId7" tooltip="1952"/>
              </a:rPr>
              <a:t>1952</a:t>
            </a:r>
            <a:r>
              <a:rPr lang="en-US" dirty="0"/>
              <a:t>).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</a:t>
            </a:r>
            <a:r>
              <a:rPr lang="ru-RU" dirty="0" err="1"/>
              <a:t>вплинув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присудження</a:t>
            </a:r>
            <a:r>
              <a:rPr lang="ru-RU" dirty="0"/>
              <a:t> </a:t>
            </a:r>
            <a:r>
              <a:rPr lang="ru-RU" dirty="0" err="1"/>
              <a:t>Хемінгуею</a:t>
            </a:r>
            <a:r>
              <a:rPr lang="ru-RU" dirty="0"/>
              <a:t> </a:t>
            </a:r>
            <a:r>
              <a:rPr lang="ru-RU" dirty="0" err="1">
                <a:hlinkClick r:id="rId8" tooltip="Нобелівська премія з літератури"/>
              </a:rPr>
              <a:t>Нобелівської</a:t>
            </a:r>
            <a:r>
              <a:rPr lang="ru-RU" dirty="0">
                <a:hlinkClick r:id="rId8" tooltip="Нобелівська премія з літератури"/>
              </a:rPr>
              <a:t> </a:t>
            </a:r>
            <a:r>
              <a:rPr lang="ru-RU" dirty="0" err="1">
                <a:hlinkClick r:id="rId8" tooltip="Нобелівська премія з літератури"/>
              </a:rPr>
              <a:t>премії</a:t>
            </a:r>
            <a:r>
              <a:rPr lang="ru-RU" dirty="0">
                <a:hlinkClick r:id="rId8" tooltip="Нобелівська премія з літератури"/>
              </a:rPr>
              <a:t> з </a:t>
            </a:r>
            <a:r>
              <a:rPr lang="ru-RU" dirty="0" err="1">
                <a:hlinkClick r:id="rId8" tooltip="Нобелівська премія з літератури"/>
              </a:rPr>
              <a:t>літератури</a:t>
            </a:r>
            <a:r>
              <a:rPr lang="ru-RU" dirty="0"/>
              <a:t> за </a:t>
            </a:r>
            <a:r>
              <a:rPr lang="ru-RU" dirty="0">
                <a:hlinkClick r:id="rId9" tooltip="1954"/>
              </a:rPr>
              <a:t>1954</a:t>
            </a:r>
            <a:r>
              <a:rPr lang="ru-RU" dirty="0"/>
              <a:t> </a:t>
            </a:r>
            <a:r>
              <a:rPr lang="ru-RU" dirty="0" err="1"/>
              <a:t>рік</a:t>
            </a:r>
            <a:r>
              <a:rPr lang="ru-RU" dirty="0"/>
              <a:t>.</a:t>
            </a:r>
          </a:p>
          <a:p>
            <a:pPr marL="0" indent="0" algn="r">
              <a:buNone/>
            </a:pPr>
            <a:r>
              <a:rPr lang="ru-RU" dirty="0">
                <a:hlinkClick r:id="rId10" tooltip="1959"/>
              </a:rPr>
              <a:t>1959</a:t>
            </a:r>
            <a:r>
              <a:rPr lang="ru-RU" dirty="0"/>
              <a:t>-го року </a:t>
            </a:r>
            <a:r>
              <a:rPr lang="ru-RU" dirty="0" err="1">
                <a:hlinkClick r:id="rId11" tooltip="Фідель Кастро"/>
              </a:rPr>
              <a:t>Фідель</a:t>
            </a:r>
            <a:r>
              <a:rPr lang="ru-RU" dirty="0">
                <a:hlinkClick r:id="rId11" tooltip="Фідель Кастро"/>
              </a:rPr>
              <a:t> Кастро</a:t>
            </a:r>
            <a:r>
              <a:rPr lang="ru-RU" dirty="0"/>
              <a:t> </a:t>
            </a:r>
            <a:r>
              <a:rPr lang="ru-RU" dirty="0" err="1"/>
              <a:t>прийшов</a:t>
            </a:r>
            <a:r>
              <a:rPr lang="ru-RU" dirty="0"/>
              <a:t> до </a:t>
            </a:r>
            <a:r>
              <a:rPr lang="ru-RU" dirty="0" err="1"/>
              <a:t>влади</a:t>
            </a:r>
            <a:r>
              <a:rPr lang="ru-RU" dirty="0"/>
              <a:t> на </a:t>
            </a:r>
            <a:r>
              <a:rPr lang="ru-RU" dirty="0" err="1"/>
              <a:t>Кубі</a:t>
            </a:r>
            <a:r>
              <a:rPr lang="ru-RU" dirty="0"/>
              <a:t>. </a:t>
            </a:r>
            <a:r>
              <a:rPr lang="ru-RU" dirty="0" smtClean="0">
                <a:hlinkClick r:id="rId12" tooltip="1960"/>
              </a:rPr>
              <a:t>1960</a:t>
            </a:r>
            <a:r>
              <a:rPr lang="ru-RU" dirty="0" smtClean="0"/>
              <a:t>-гороку </a:t>
            </a:r>
            <a:r>
              <a:rPr lang="ru-RU" dirty="0" err="1"/>
              <a:t>письменник</a:t>
            </a:r>
            <a:r>
              <a:rPr lang="ru-RU" dirty="0"/>
              <a:t> </a:t>
            </a:r>
            <a:r>
              <a:rPr lang="ru-RU" dirty="0" err="1"/>
              <a:t>повернувся</a:t>
            </a:r>
            <a:r>
              <a:rPr lang="ru-RU" dirty="0"/>
              <a:t> до США, </a:t>
            </a:r>
            <a:r>
              <a:rPr lang="ru-RU" dirty="0">
                <a:hlinkClick r:id="rId13" tooltip="Айдахо"/>
              </a:rPr>
              <a:t>Айдахо</a:t>
            </a:r>
            <a:r>
              <a:rPr lang="ru-RU" dirty="0"/>
              <a:t>. </a:t>
            </a:r>
            <a:r>
              <a:rPr lang="ru-RU" dirty="0" err="1"/>
              <a:t>Останні</a:t>
            </a:r>
            <a:r>
              <a:rPr lang="ru-RU" dirty="0"/>
              <a:t> роки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страждав</a:t>
            </a:r>
            <a:r>
              <a:rPr lang="ru-RU" dirty="0"/>
              <a:t> на </a:t>
            </a:r>
            <a:r>
              <a:rPr lang="ru-RU" dirty="0" err="1"/>
              <a:t>тяжкі</a:t>
            </a:r>
            <a:r>
              <a:rPr lang="ru-RU" dirty="0"/>
              <a:t> </a:t>
            </a:r>
            <a:r>
              <a:rPr lang="ru-RU" dirty="0" err="1"/>
              <a:t>депресії</a:t>
            </a:r>
            <a:r>
              <a:rPr lang="ru-RU" dirty="0"/>
              <a:t> і </a:t>
            </a:r>
            <a:r>
              <a:rPr lang="ru-RU" dirty="0" err="1"/>
              <a:t>розлади</a:t>
            </a:r>
            <a:r>
              <a:rPr lang="ru-RU" dirty="0"/>
              <a:t> </a:t>
            </a:r>
            <a:r>
              <a:rPr lang="ru-RU" dirty="0" err="1"/>
              <a:t>психіки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smtClean="0"/>
              <a:t>на                         </a:t>
            </a:r>
            <a:r>
              <a:rPr lang="ru-RU" dirty="0" err="1" smtClean="0"/>
              <a:t>цироз</a:t>
            </a:r>
            <a:r>
              <a:rPr lang="ru-RU" dirty="0" smtClean="0"/>
              <a:t> </a:t>
            </a:r>
            <a:r>
              <a:rPr lang="ru-RU" dirty="0" err="1"/>
              <a:t>печінки</a:t>
            </a:r>
            <a:r>
              <a:rPr lang="ru-RU" dirty="0"/>
              <a:t>. </a:t>
            </a:r>
            <a:r>
              <a:rPr lang="ru-RU" dirty="0">
                <a:hlinkClick r:id="rId12" tooltip="1960"/>
              </a:rPr>
              <a:t>1960</a:t>
            </a:r>
            <a:r>
              <a:rPr lang="ru-RU" dirty="0"/>
              <a:t>-го </a:t>
            </a:r>
            <a:r>
              <a:rPr lang="ru-RU" dirty="0" err="1"/>
              <a:t>він</a:t>
            </a:r>
            <a:r>
              <a:rPr lang="ru-RU" dirty="0"/>
              <a:t> лежав у </a:t>
            </a:r>
            <a:r>
              <a:rPr lang="ru-RU" dirty="0" err="1"/>
              <a:t>клініці</a:t>
            </a:r>
            <a:r>
              <a:rPr lang="ru-RU" dirty="0"/>
              <a:t> </a:t>
            </a:r>
            <a:r>
              <a:rPr lang="ru-RU" dirty="0" err="1"/>
              <a:t>Майо</a:t>
            </a:r>
            <a:r>
              <a:rPr lang="ru-RU" dirty="0"/>
              <a:t> </a:t>
            </a:r>
            <a:r>
              <a:rPr lang="ru-RU" dirty="0" smtClean="0"/>
              <a:t>        </a:t>
            </a:r>
          </a:p>
          <a:p>
            <a:pPr marL="0" indent="0" algn="r">
              <a:buNone/>
            </a:pPr>
            <a:r>
              <a:rPr lang="ru-RU" dirty="0" smtClean="0"/>
              <a:t>в </a:t>
            </a:r>
            <a:r>
              <a:rPr lang="ru-RU" dirty="0" err="1" smtClean="0">
                <a:hlinkClick r:id="rId14" tooltip="Рочестер (Міннесота)"/>
              </a:rPr>
              <a:t>Рочестері</a:t>
            </a:r>
            <a:r>
              <a:rPr lang="ru-RU" dirty="0"/>
              <a:t> (штат </a:t>
            </a:r>
            <a:r>
              <a:rPr lang="ru-RU" dirty="0" err="1">
                <a:hlinkClick r:id="rId15" tooltip="Міннесота"/>
              </a:rPr>
              <a:t>Міннесота</a:t>
            </a:r>
            <a:r>
              <a:rPr lang="ru-RU" dirty="0"/>
              <a:t>) з </a:t>
            </a:r>
            <a:r>
              <a:rPr lang="ru-RU" dirty="0" err="1"/>
              <a:t>діагнозом</a:t>
            </a:r>
            <a:r>
              <a:rPr lang="ru-RU" dirty="0"/>
              <a:t> </a:t>
            </a:r>
            <a:r>
              <a:rPr lang="ru-RU" dirty="0" err="1"/>
              <a:t>депресії</a:t>
            </a:r>
            <a:r>
              <a:rPr lang="ru-RU" dirty="0"/>
              <a:t> та </a:t>
            </a:r>
            <a:r>
              <a:rPr lang="ru-RU" dirty="0" err="1"/>
              <a:t>серйозного</a:t>
            </a:r>
            <a:r>
              <a:rPr lang="ru-RU" dirty="0"/>
              <a:t> </a:t>
            </a:r>
            <a:r>
              <a:rPr lang="ru-RU" dirty="0" err="1"/>
              <a:t>розумового</a:t>
            </a:r>
            <a:r>
              <a:rPr lang="ru-RU" dirty="0"/>
              <a:t> </a:t>
            </a:r>
            <a:r>
              <a:rPr lang="ru-RU" dirty="0" err="1"/>
              <a:t>розладу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з </a:t>
            </a:r>
            <a:r>
              <a:rPr lang="ru-RU" dirty="0" err="1"/>
              <a:t>лікарні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вкоротив</a:t>
            </a:r>
            <a:r>
              <a:rPr lang="ru-RU" dirty="0" smtClean="0"/>
              <a:t>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, </a:t>
            </a:r>
            <a:r>
              <a:rPr lang="ru-RU" dirty="0" err="1"/>
              <a:t>вистріливши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в </a:t>
            </a:r>
            <a:r>
              <a:rPr lang="ru-RU" dirty="0" err="1"/>
              <a:t>лоба</a:t>
            </a:r>
            <a:r>
              <a:rPr lang="ru-RU" dirty="0"/>
              <a:t> з </a:t>
            </a:r>
            <a:r>
              <a:rPr lang="ru-RU" dirty="0" err="1"/>
              <a:t>мисливської</a:t>
            </a:r>
            <a:r>
              <a:rPr lang="ru-RU" dirty="0"/>
              <a:t> </a:t>
            </a:r>
            <a:r>
              <a:rPr lang="ru-RU" dirty="0" err="1"/>
              <a:t>рушниці</a:t>
            </a:r>
            <a:r>
              <a:rPr lang="ru-RU" dirty="0"/>
              <a:t>, яку </a:t>
            </a:r>
            <a:r>
              <a:rPr lang="ru-RU" dirty="0" err="1"/>
              <a:t>подарував</a:t>
            </a:r>
            <a:r>
              <a:rPr lang="ru-RU" dirty="0"/>
              <a:t> </a:t>
            </a:r>
            <a:r>
              <a:rPr lang="ru-RU" dirty="0" smtClean="0"/>
              <a:t>       й                                    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дідусь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відбулось</a:t>
            </a:r>
            <a:r>
              <a:rPr lang="ru-RU" dirty="0"/>
              <a:t> </a:t>
            </a:r>
            <a:r>
              <a:rPr lang="ru-RU" dirty="0">
                <a:hlinkClick r:id="rId16" tooltip="2 липня"/>
              </a:rPr>
              <a:t>2 </a:t>
            </a:r>
            <a:r>
              <a:rPr lang="ru-RU" dirty="0" err="1">
                <a:hlinkClick r:id="rId16" tooltip="2 липня"/>
              </a:rPr>
              <a:t>липня</a:t>
            </a:r>
            <a:r>
              <a:rPr lang="ru-RU" dirty="0"/>
              <a:t> </a:t>
            </a:r>
            <a:r>
              <a:rPr lang="ru-RU" dirty="0">
                <a:hlinkClick r:id="rId17" tooltip="1961"/>
              </a:rPr>
              <a:t>1961</a:t>
            </a:r>
            <a:r>
              <a:rPr lang="ru-RU" dirty="0"/>
              <a:t> 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власному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 в </a:t>
            </a:r>
            <a:r>
              <a:rPr lang="ru-RU" dirty="0" err="1">
                <a:hlinkClick r:id="rId18" tooltip="Кетчем (ще не написана)"/>
              </a:rPr>
              <a:t>Кетчемі</a:t>
            </a:r>
            <a:r>
              <a:rPr lang="ru-RU" dirty="0"/>
              <a:t>, штат </a:t>
            </a:r>
            <a:r>
              <a:rPr lang="ru-RU" dirty="0">
                <a:hlinkClick r:id="rId13" tooltip="Айдахо"/>
              </a:rPr>
              <a:t>Айдахо</a:t>
            </a:r>
            <a:r>
              <a:rPr lang="ru-RU" dirty="0"/>
              <a:t>, </a:t>
            </a:r>
            <a:r>
              <a:rPr lang="ru-RU" dirty="0">
                <a:hlinkClick r:id="rId19" tooltip="Сполучені Штати Америки"/>
              </a:rPr>
              <a:t>США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 descr="C:\Documents and Settings\Администратор\Рабочий стол\загруженное.jp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93096"/>
            <a:ext cx="2448272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83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57</TotalTime>
  <Words>196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Паркет</vt:lpstr>
      <vt:lpstr>Презентацiя на тему:   Ернест Хемінгуей </vt:lpstr>
      <vt:lpstr>Презентация PowerPoint</vt:lpstr>
      <vt:lpstr>Дитинство </vt:lpstr>
      <vt:lpstr>Літературна діяльність </vt:lpstr>
      <vt:lpstr>Презентация PowerPoint</vt:lpstr>
      <vt:lpstr>Особливості стилю Хемінгуея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6</cp:revision>
  <dcterms:modified xsi:type="dcterms:W3CDTF">2014-02-22T10:29:19Z</dcterms:modified>
</cp:coreProperties>
</file>