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2924944"/>
            <a:ext cx="4176464" cy="5760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Виконала учениця 4-Б курсу </a:t>
            </a:r>
          </a:p>
          <a:p>
            <a:r>
              <a:rPr lang="uk-UA" dirty="0" err="1" smtClean="0"/>
              <a:t>Слободяник</a:t>
            </a:r>
            <a:r>
              <a:rPr lang="uk-UA" dirty="0" smtClean="0"/>
              <a:t> Єлизавета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276872"/>
            <a:ext cx="4176464" cy="64807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Пастернак  Борис Леон</a:t>
            </a:r>
            <a:r>
              <a:rPr lang="uk-UA" dirty="0" err="1" smtClean="0"/>
              <a:t>ідович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1640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liza\Desktop\11376547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39552" y="1268760"/>
            <a:ext cx="8229600" cy="4075176"/>
          </a:xfrm>
          <a:solidFill>
            <a:schemeClr val="lt1">
              <a:alpha val="42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 </a:t>
            </a:r>
            <a:r>
              <a:rPr lang="ru-RU" dirty="0" err="1">
                <a:solidFill>
                  <a:srgbClr val="002060"/>
                </a:solidFill>
              </a:rPr>
              <a:t>Б.Пастернака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виключили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Спілки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письменників</a:t>
            </a:r>
            <a:r>
              <a:rPr lang="ru-RU" dirty="0">
                <a:solidFill>
                  <a:srgbClr val="002060"/>
                </a:solidFill>
              </a:rPr>
              <a:t>. З ним </a:t>
            </a:r>
            <a:r>
              <a:rPr lang="ru-RU" dirty="0" err="1">
                <a:solidFill>
                  <a:srgbClr val="002060"/>
                </a:solidFill>
              </a:rPr>
              <a:t>було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небезпечно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зустрічатися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його</a:t>
            </a:r>
            <a:r>
              <a:rPr lang="ru-RU" dirty="0">
                <a:solidFill>
                  <a:srgbClr val="002060"/>
                </a:solidFill>
              </a:rPr>
              <a:t> дача в </a:t>
            </a:r>
            <a:r>
              <a:rPr lang="ru-RU" dirty="0" err="1">
                <a:solidFill>
                  <a:srgbClr val="002060"/>
                </a:solidFill>
              </a:rPr>
              <a:t>Передєлкіно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була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під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наглядом</a:t>
            </a:r>
            <a:r>
              <a:rPr lang="ru-RU" dirty="0">
                <a:solidFill>
                  <a:srgbClr val="002060"/>
                </a:solidFill>
              </a:rPr>
              <a:t>. 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ru-RU" dirty="0" err="1" smtClean="0">
                <a:solidFill>
                  <a:srgbClr val="002060"/>
                </a:solidFill>
              </a:rPr>
              <a:t>Письменник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відчував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загрозу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нових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арештів</a:t>
            </a:r>
            <a:r>
              <a:rPr lang="ru-RU" dirty="0">
                <a:solidFill>
                  <a:srgbClr val="002060"/>
                </a:solidFill>
              </a:rPr>
              <a:t>, тому у </a:t>
            </a:r>
            <a:r>
              <a:rPr lang="ru-RU" dirty="0" err="1">
                <a:solidFill>
                  <a:srgbClr val="002060"/>
                </a:solidFill>
              </a:rPr>
              <a:t>телеграмі</a:t>
            </a:r>
            <a:r>
              <a:rPr lang="ru-RU" dirty="0">
                <a:solidFill>
                  <a:srgbClr val="002060"/>
                </a:solidFill>
              </a:rPr>
              <a:t> до </a:t>
            </a:r>
            <a:r>
              <a:rPr lang="ru-RU" dirty="0" err="1">
                <a:solidFill>
                  <a:srgbClr val="002060"/>
                </a:solidFill>
              </a:rPr>
              <a:t>Шведської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академії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відмовився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Нобелівської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премії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Це</a:t>
            </a:r>
            <a:r>
              <a:rPr lang="ru-RU" dirty="0">
                <a:solidFill>
                  <a:srgbClr val="002060"/>
                </a:solidFill>
              </a:rPr>
              <a:t> не </a:t>
            </a:r>
            <a:r>
              <a:rPr lang="ru-RU" dirty="0" err="1">
                <a:solidFill>
                  <a:srgbClr val="002060"/>
                </a:solidFill>
              </a:rPr>
              <a:t>було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виявом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духовної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слабкості</a:t>
            </a:r>
            <a:r>
              <a:rPr lang="ru-RU" dirty="0">
                <a:solidFill>
                  <a:srgbClr val="002060"/>
                </a:solidFill>
              </a:rPr>
              <a:t>. 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Б</a:t>
            </a:r>
            <a:r>
              <a:rPr lang="ru-RU" dirty="0">
                <a:solidFill>
                  <a:srgbClr val="002060"/>
                </a:solidFill>
              </a:rPr>
              <a:t>. Пастернак знав, </a:t>
            </a:r>
            <a:r>
              <a:rPr lang="ru-RU" dirty="0" err="1">
                <a:solidFill>
                  <a:srgbClr val="002060"/>
                </a:solidFill>
              </a:rPr>
              <a:t>що</a:t>
            </a:r>
            <a:r>
              <a:rPr lang="ru-RU" dirty="0">
                <a:solidFill>
                  <a:srgbClr val="002060"/>
                </a:solidFill>
              </a:rPr>
              <a:t> хвороба </a:t>
            </a:r>
            <a:r>
              <a:rPr lang="ru-RU" dirty="0" err="1">
                <a:solidFill>
                  <a:srgbClr val="002060"/>
                </a:solidFill>
              </a:rPr>
              <a:t>легенів</a:t>
            </a:r>
            <a:r>
              <a:rPr lang="ru-RU" dirty="0">
                <a:solidFill>
                  <a:srgbClr val="002060"/>
                </a:solidFill>
              </a:rPr>
              <a:t> не </a:t>
            </a:r>
            <a:r>
              <a:rPr lang="ru-RU" dirty="0" err="1">
                <a:solidFill>
                  <a:srgbClr val="002060"/>
                </a:solidFill>
              </a:rPr>
              <a:t>залишає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йому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ніяких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надій</a:t>
            </a:r>
            <a:r>
              <a:rPr lang="ru-RU" dirty="0">
                <a:solidFill>
                  <a:srgbClr val="002060"/>
                </a:solidFill>
              </a:rPr>
              <a:t>, і </a:t>
            </a:r>
            <a:r>
              <a:rPr lang="ru-RU" dirty="0" err="1">
                <a:solidFill>
                  <a:srgbClr val="002060"/>
                </a:solidFill>
              </a:rPr>
              <a:t>він</a:t>
            </a:r>
            <a:r>
              <a:rPr lang="ru-RU" dirty="0">
                <a:solidFill>
                  <a:srgbClr val="002060"/>
                </a:solidFill>
              </a:rPr>
              <a:t> не </a:t>
            </a:r>
            <a:r>
              <a:rPr lang="ru-RU" dirty="0" err="1">
                <a:solidFill>
                  <a:srgbClr val="002060"/>
                </a:solidFill>
              </a:rPr>
              <a:t>боявся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смерті</a:t>
            </a:r>
            <a:r>
              <a:rPr lang="ru-RU" dirty="0">
                <a:solidFill>
                  <a:srgbClr val="002060"/>
                </a:solidFill>
              </a:rPr>
              <a:t>. Але думав про </a:t>
            </a:r>
            <a:r>
              <a:rPr lang="ru-RU" dirty="0" err="1">
                <a:solidFill>
                  <a:srgbClr val="002060"/>
                </a:solidFill>
              </a:rPr>
              <a:t>живих</a:t>
            </a:r>
            <a:r>
              <a:rPr lang="ru-RU" dirty="0">
                <a:solidFill>
                  <a:srgbClr val="002060"/>
                </a:solidFill>
              </a:rPr>
              <a:t>, про </a:t>
            </a:r>
            <a:r>
              <a:rPr lang="ru-RU" dirty="0" err="1">
                <a:solidFill>
                  <a:srgbClr val="002060"/>
                </a:solidFill>
              </a:rPr>
              <a:t>своїх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рідних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близьких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друзів</a:t>
            </a:r>
            <a:r>
              <a:rPr lang="ru-RU" dirty="0">
                <a:solidFill>
                  <a:srgbClr val="002060"/>
                </a:solidFill>
              </a:rPr>
              <a:t> - про </a:t>
            </a:r>
            <a:r>
              <a:rPr lang="ru-RU" dirty="0" err="1">
                <a:solidFill>
                  <a:srgbClr val="002060"/>
                </a:solidFill>
              </a:rPr>
              <a:t>О.Івінську</a:t>
            </a:r>
            <a:r>
              <a:rPr lang="ru-RU" dirty="0">
                <a:solidFill>
                  <a:srgbClr val="002060"/>
                </a:solidFill>
              </a:rPr>
              <a:t>, про </a:t>
            </a:r>
            <a:r>
              <a:rPr lang="ru-RU" dirty="0" err="1">
                <a:solidFill>
                  <a:srgbClr val="002060"/>
                </a:solidFill>
              </a:rPr>
              <a:t>сина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Євгена</a:t>
            </a:r>
            <a:r>
              <a:rPr lang="ru-RU" dirty="0">
                <a:solidFill>
                  <a:srgbClr val="002060"/>
                </a:solidFill>
              </a:rPr>
              <a:t>, про Всеволода і Тамару </a:t>
            </a:r>
            <a:r>
              <a:rPr lang="ru-RU" dirty="0" err="1">
                <a:solidFill>
                  <a:srgbClr val="002060"/>
                </a:solidFill>
              </a:rPr>
              <a:t>Іванових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що</a:t>
            </a:r>
            <a:r>
              <a:rPr lang="ru-RU" dirty="0">
                <a:solidFill>
                  <a:srgbClr val="002060"/>
                </a:solidFill>
              </a:rPr>
              <a:t> жили </a:t>
            </a:r>
            <a:r>
              <a:rPr lang="ru-RU" dirty="0" err="1">
                <a:solidFill>
                  <a:srgbClr val="002060"/>
                </a:solidFill>
              </a:rPr>
              <a:t>поруч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Проте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відмова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премії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нічого</a:t>
            </a:r>
            <a:r>
              <a:rPr lang="ru-RU" dirty="0">
                <a:solidFill>
                  <a:srgbClr val="002060"/>
                </a:solidFill>
              </a:rPr>
              <a:t> не </a:t>
            </a:r>
            <a:r>
              <a:rPr lang="ru-RU" dirty="0" err="1">
                <a:solidFill>
                  <a:srgbClr val="002060"/>
                </a:solidFill>
              </a:rPr>
              <a:t>змінила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обшуків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арештів</a:t>
            </a:r>
            <a:r>
              <a:rPr lang="ru-RU" dirty="0">
                <a:solidFill>
                  <a:srgbClr val="002060"/>
                </a:solidFill>
              </a:rPr>
              <a:t> не </a:t>
            </a:r>
            <a:r>
              <a:rPr lang="ru-RU" dirty="0" err="1">
                <a:solidFill>
                  <a:srgbClr val="002060"/>
                </a:solidFill>
              </a:rPr>
              <a:t>можна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було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спинити</a:t>
            </a:r>
            <a:r>
              <a:rPr lang="ru-RU" dirty="0">
                <a:solidFill>
                  <a:srgbClr val="002060"/>
                </a:solidFill>
              </a:rPr>
              <a:t>, та </a:t>
            </a:r>
            <a:r>
              <a:rPr lang="ru-RU" dirty="0" err="1">
                <a:solidFill>
                  <a:srgbClr val="002060"/>
                </a:solidFill>
              </a:rPr>
              <a:t>письменник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цього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вже</a:t>
            </a:r>
            <a:r>
              <a:rPr lang="ru-RU" dirty="0">
                <a:solidFill>
                  <a:srgbClr val="002060"/>
                </a:solidFill>
              </a:rPr>
              <a:t> не </a:t>
            </a:r>
            <a:r>
              <a:rPr lang="ru-RU" dirty="0" err="1">
                <a:solidFill>
                  <a:srgbClr val="002060"/>
                </a:solidFill>
              </a:rPr>
              <a:t>побачив</a:t>
            </a:r>
            <a:r>
              <a:rPr lang="ru-RU" dirty="0">
                <a:solidFill>
                  <a:srgbClr val="002060"/>
                </a:solidFill>
              </a:rPr>
              <a:t>. 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30 </a:t>
            </a:r>
            <a:r>
              <a:rPr lang="ru-RU" dirty="0" err="1">
                <a:solidFill>
                  <a:srgbClr val="002060"/>
                </a:solidFill>
              </a:rPr>
              <a:t>травня</a:t>
            </a:r>
            <a:r>
              <a:rPr lang="ru-RU" dirty="0">
                <a:solidFill>
                  <a:srgbClr val="002060"/>
                </a:solidFill>
              </a:rPr>
              <a:t> 1960 р. </a:t>
            </a:r>
            <a:r>
              <a:rPr lang="ru-RU" dirty="0" err="1">
                <a:solidFill>
                  <a:srgbClr val="002060"/>
                </a:solidFill>
              </a:rPr>
              <a:t>він</a:t>
            </a:r>
            <a:r>
              <a:rPr lang="ru-RU" dirty="0">
                <a:solidFill>
                  <a:srgbClr val="002060"/>
                </a:solidFill>
              </a:rPr>
              <a:t> помер.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927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za\Desktop\past-Boris-Pastern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" y="-1400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3205" y="1052736"/>
            <a:ext cx="4741130" cy="3816424"/>
          </a:xfrm>
          <a:blipFill dpi="0" rotWithShape="1">
            <a:blip r:embed="rId3">
              <a:alphaModFix amt="41000"/>
              <a:duotone>
                <a:schemeClr val="dk2">
                  <a:tint val="95000"/>
                </a:schemeClr>
                <a:schemeClr val="dk2">
                  <a:shade val="20000"/>
                </a:schemeClr>
              </a:duotone>
            </a:blip>
            <a:srcRect/>
            <a:stretch>
              <a:fillRect/>
            </a:stretch>
          </a:blipFill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dirty="0"/>
              <a:t>Борис </a:t>
            </a:r>
            <a:r>
              <a:rPr lang="ru-RU" dirty="0" err="1"/>
              <a:t>Леонідович</a:t>
            </a:r>
            <a:r>
              <a:rPr lang="ru-RU" dirty="0"/>
              <a:t> Пастернак </a:t>
            </a:r>
            <a:r>
              <a:rPr lang="ru-RU" dirty="0" err="1"/>
              <a:t>народився</a:t>
            </a:r>
            <a:r>
              <a:rPr lang="ru-RU" dirty="0"/>
              <a:t> 10 лютого 1890 р. у </a:t>
            </a:r>
            <a:r>
              <a:rPr lang="ru-RU" dirty="0" err="1"/>
              <a:t>Москві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останнє</a:t>
            </a:r>
            <a:r>
              <a:rPr lang="ru-RU" dirty="0"/>
              <a:t> </a:t>
            </a:r>
            <a:r>
              <a:rPr lang="ru-RU" dirty="0" err="1"/>
              <a:t>десятиріччя</a:t>
            </a:r>
            <a:r>
              <a:rPr lang="ru-RU" dirty="0"/>
              <a:t> </a:t>
            </a:r>
            <a:r>
              <a:rPr lang="en-US" dirty="0"/>
              <a:t>XIX </a:t>
            </a:r>
            <a:r>
              <a:rPr lang="ru-RU" dirty="0"/>
              <a:t>ст., яке тихо </a:t>
            </a:r>
            <a:r>
              <a:rPr lang="ru-RU" dirty="0" err="1"/>
              <a:t>вмирало</a:t>
            </a:r>
            <a:r>
              <a:rPr lang="ru-RU" dirty="0"/>
              <a:t> у </a:t>
            </a:r>
            <a:r>
              <a:rPr lang="ru-RU" dirty="0" err="1"/>
              <a:t>тьмяному</a:t>
            </a:r>
            <a:r>
              <a:rPr lang="ru-RU" dirty="0"/>
              <a:t> </a:t>
            </a:r>
            <a:r>
              <a:rPr lang="ru-RU" dirty="0" err="1"/>
              <a:t>світлі</a:t>
            </a:r>
            <a:r>
              <a:rPr lang="ru-RU" dirty="0"/>
              <a:t> </a:t>
            </a:r>
            <a:r>
              <a:rPr lang="ru-RU" dirty="0" err="1"/>
              <a:t>ліхтарів</a:t>
            </a:r>
            <a:r>
              <a:rPr lang="ru-RU" dirty="0"/>
              <a:t>.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мріяли</a:t>
            </a:r>
            <a:r>
              <a:rPr lang="ru-RU" dirty="0"/>
              <a:t> про </a:t>
            </a:r>
            <a:r>
              <a:rPr lang="ru-RU" dirty="0" err="1"/>
              <a:t>майбутнє</a:t>
            </a:r>
            <a:r>
              <a:rPr lang="ru-RU" dirty="0"/>
              <a:t>. У </a:t>
            </a:r>
            <a:r>
              <a:rPr lang="ru-RU" dirty="0" err="1"/>
              <a:t>будинку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батька, </a:t>
            </a:r>
            <a:r>
              <a:rPr lang="ru-RU" dirty="0" err="1"/>
              <a:t>Леоніда</a:t>
            </a:r>
            <a:r>
              <a:rPr lang="ru-RU" dirty="0"/>
              <a:t> </a:t>
            </a:r>
            <a:r>
              <a:rPr lang="ru-RU" dirty="0" err="1"/>
              <a:t>Йосиповича</a:t>
            </a:r>
            <a:r>
              <a:rPr lang="ru-RU" dirty="0"/>
              <a:t> Пастернака, </a:t>
            </a:r>
            <a:r>
              <a:rPr lang="ru-RU" dirty="0" err="1"/>
              <a:t>відомого</a:t>
            </a:r>
            <a:r>
              <a:rPr lang="ru-RU" dirty="0"/>
              <a:t> художника-</a:t>
            </a:r>
            <a:r>
              <a:rPr lang="ru-RU" dirty="0" err="1"/>
              <a:t>графіка</a:t>
            </a:r>
            <a:r>
              <a:rPr lang="ru-RU" dirty="0"/>
              <a:t>, часто </a:t>
            </a:r>
            <a:r>
              <a:rPr lang="ru-RU" dirty="0" err="1"/>
              <a:t>бували</a:t>
            </a:r>
            <a:r>
              <a:rPr lang="ru-RU" dirty="0"/>
              <a:t> М. Врубель, </a:t>
            </a:r>
            <a:r>
              <a:rPr lang="ru-RU" dirty="0" err="1"/>
              <a:t>О.Скрябін</a:t>
            </a:r>
            <a:r>
              <a:rPr lang="ru-RU" dirty="0"/>
              <a:t>, </a:t>
            </a:r>
            <a:r>
              <a:rPr lang="ru-RU" dirty="0" err="1"/>
              <a:t>Рахманінов</a:t>
            </a:r>
            <a:r>
              <a:rPr lang="ru-RU" dirty="0"/>
              <a:t>, Л. Толстой.</a:t>
            </a:r>
          </a:p>
        </p:txBody>
      </p:sp>
    </p:spTree>
    <p:extLst>
      <p:ext uri="{BB962C8B-B14F-4D97-AF65-F5344CB8AC3E}">
        <p14:creationId xmlns:p14="http://schemas.microsoft.com/office/powerpoint/2010/main" val="24041338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385222" y="0"/>
            <a:ext cx="4758778" cy="68580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Борис </a:t>
            </a:r>
            <a:r>
              <a:rPr lang="ru-RU" dirty="0" err="1"/>
              <a:t>зростав</a:t>
            </a:r>
            <a:r>
              <a:rPr lang="ru-RU" dirty="0"/>
              <a:t> в </a:t>
            </a:r>
            <a:r>
              <a:rPr lang="ru-RU" dirty="0" err="1"/>
              <a:t>атмосфері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.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змалку</a:t>
            </a:r>
            <a:r>
              <a:rPr lang="ru-RU" dirty="0"/>
              <a:t> почала </a:t>
            </a:r>
            <a:r>
              <a:rPr lang="ru-RU" dirty="0" err="1"/>
              <a:t>вчити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музики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любив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музику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усе, а в </a:t>
            </a:r>
            <a:r>
              <a:rPr lang="ru-RU" dirty="0" err="1"/>
              <a:t>ній</a:t>
            </a:r>
            <a:r>
              <a:rPr lang="ru-RU" dirty="0"/>
              <a:t> - </a:t>
            </a:r>
            <a:r>
              <a:rPr lang="ru-RU" dirty="0" err="1"/>
              <a:t>О.Скрябіна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 err="1"/>
              <a:t>Показуючи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музичні</a:t>
            </a:r>
            <a:r>
              <a:rPr lang="ru-RU" dirty="0"/>
              <a:t> твори, </a:t>
            </a:r>
            <a:r>
              <a:rPr lang="ru-RU" dirty="0" err="1"/>
              <a:t>хлопець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хвилювався</a:t>
            </a:r>
            <a:r>
              <a:rPr lang="ru-RU" dirty="0"/>
              <a:t>, але </a:t>
            </a:r>
            <a:r>
              <a:rPr lang="ru-RU" dirty="0" err="1"/>
              <a:t>О.Скрябін</a:t>
            </a:r>
            <a:r>
              <a:rPr lang="ru-RU" dirty="0"/>
              <a:t> </a:t>
            </a:r>
            <a:r>
              <a:rPr lang="ru-RU" dirty="0" err="1"/>
              <a:t>несподівано</a:t>
            </a:r>
            <a:r>
              <a:rPr lang="ru-RU" dirty="0"/>
              <a:t> похвалив </a:t>
            </a:r>
            <a:r>
              <a:rPr lang="ru-RU" dirty="0" err="1"/>
              <a:t>їх</a:t>
            </a:r>
            <a:r>
              <a:rPr lang="ru-RU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За </a:t>
            </a:r>
            <a:r>
              <a:rPr lang="ru-RU" dirty="0" err="1"/>
              <a:t>порадою</a:t>
            </a:r>
            <a:r>
              <a:rPr lang="ru-RU" dirty="0"/>
              <a:t> композитора юнак,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навчався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 на </a:t>
            </a:r>
            <a:r>
              <a:rPr lang="ru-RU" dirty="0" err="1"/>
              <a:t>юридичному</a:t>
            </a:r>
            <a:r>
              <a:rPr lang="ru-RU" dirty="0"/>
              <a:t> </a:t>
            </a:r>
            <a:r>
              <a:rPr lang="ru-RU" dirty="0" err="1"/>
              <a:t>факультеті</a:t>
            </a:r>
            <a:r>
              <a:rPr lang="ru-RU" dirty="0"/>
              <a:t>, </a:t>
            </a:r>
            <a:r>
              <a:rPr lang="ru-RU" dirty="0" err="1"/>
              <a:t>перевівся</a:t>
            </a:r>
            <a:r>
              <a:rPr lang="ru-RU" dirty="0"/>
              <a:t> на </a:t>
            </a:r>
            <a:r>
              <a:rPr lang="ru-RU" dirty="0" err="1"/>
              <a:t>історико-філологічний</a:t>
            </a:r>
            <a:r>
              <a:rPr lang="ru-RU" dirty="0"/>
              <a:t> факультет </a:t>
            </a:r>
            <a:r>
              <a:rPr lang="ru-RU" dirty="0" err="1"/>
              <a:t>Московського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ru-RU" dirty="0" err="1" smtClean="0"/>
              <a:t>Згодом</a:t>
            </a:r>
            <a:r>
              <a:rPr lang="ru-RU" dirty="0" smtClean="0"/>
              <a:t> </a:t>
            </a:r>
            <a:r>
              <a:rPr lang="ru-RU" dirty="0" err="1"/>
              <a:t>продовжив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в </a:t>
            </a:r>
            <a:r>
              <a:rPr lang="ru-RU" dirty="0" err="1"/>
              <a:t>німецькому</a:t>
            </a:r>
            <a:r>
              <a:rPr lang="ru-RU" dirty="0"/>
              <a:t> </a:t>
            </a:r>
            <a:r>
              <a:rPr lang="ru-RU" dirty="0" err="1"/>
              <a:t>місті</a:t>
            </a:r>
            <a:r>
              <a:rPr lang="ru-RU" dirty="0"/>
              <a:t> Марбург, де </a:t>
            </a:r>
            <a:r>
              <a:rPr lang="ru-RU" dirty="0" err="1"/>
              <a:t>вивчав</a:t>
            </a:r>
            <a:r>
              <a:rPr lang="ru-RU" dirty="0"/>
              <a:t> </a:t>
            </a:r>
            <a:r>
              <a:rPr lang="ru-RU" dirty="0" err="1"/>
              <a:t>філософію</a:t>
            </a:r>
            <a:r>
              <a:rPr lang="ru-RU" dirty="0"/>
              <a:t> Г. Гегеля та </a:t>
            </a:r>
            <a:r>
              <a:rPr lang="ru-RU" dirty="0" err="1"/>
              <a:t>І.Канта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1026" name="Picture 2" descr="C:\Users\liza\Desktop\pastern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52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350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za\Desktop\5ebc0b7c429f284139311e18bf648f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3"/>
            <a:ext cx="7244589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-36512" y="12080"/>
            <a:ext cx="9180512" cy="2552824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/>
              <a:t> В </a:t>
            </a:r>
            <a:r>
              <a:rPr lang="ru-RU" dirty="0" err="1"/>
              <a:t>особі</a:t>
            </a:r>
            <a:r>
              <a:rPr lang="ru-RU" dirty="0"/>
              <a:t> </a:t>
            </a:r>
            <a:r>
              <a:rPr lang="ru-RU" dirty="0" err="1"/>
              <a:t>Б.Пастернака</a:t>
            </a:r>
            <a:r>
              <a:rPr lang="ru-RU" dirty="0"/>
              <a:t> </a:t>
            </a:r>
            <a:r>
              <a:rPr lang="ru-RU" dirty="0" err="1"/>
              <a:t>поєднувалися</a:t>
            </a:r>
            <a:r>
              <a:rPr lang="ru-RU" dirty="0"/>
              <a:t> </a:t>
            </a:r>
            <a:r>
              <a:rPr lang="ru-RU" dirty="0" err="1"/>
              <a:t>філософ</a:t>
            </a:r>
            <a:r>
              <a:rPr lang="ru-RU" dirty="0"/>
              <a:t>, поет і </a:t>
            </a:r>
            <a:r>
              <a:rPr lang="ru-RU" dirty="0" err="1"/>
              <a:t>музикант</a:t>
            </a:r>
            <a:r>
              <a:rPr lang="ru-RU" dirty="0"/>
              <a:t>.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притаманне</a:t>
            </a:r>
            <a:r>
              <a:rPr lang="ru-RU" dirty="0"/>
              <a:t> </a:t>
            </a:r>
            <a:r>
              <a:rPr lang="ru-RU" dirty="0" err="1"/>
              <a:t>філософське</a:t>
            </a:r>
            <a:r>
              <a:rPr lang="ru-RU" dirty="0"/>
              <a:t> </a:t>
            </a:r>
            <a:r>
              <a:rPr lang="ru-RU" dirty="0" err="1"/>
              <a:t>бачення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але </a:t>
            </a:r>
            <a:r>
              <a:rPr lang="ru-RU" dirty="0" err="1"/>
              <a:t>водночас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відчував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як тонкий </a:t>
            </a:r>
            <a:r>
              <a:rPr lang="ru-RU" dirty="0" err="1"/>
              <a:t>лірик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прагне</a:t>
            </a:r>
            <a:r>
              <a:rPr lang="ru-RU" dirty="0"/>
              <a:t> </a:t>
            </a:r>
            <a:r>
              <a:rPr lang="ru-RU" dirty="0" err="1"/>
              <a:t>вічної</a:t>
            </a:r>
            <a:r>
              <a:rPr lang="ru-RU" dirty="0"/>
              <a:t> </a:t>
            </a:r>
            <a:r>
              <a:rPr lang="ru-RU" dirty="0" err="1"/>
              <a:t>гармонії</a:t>
            </a:r>
            <a:r>
              <a:rPr lang="ru-RU" dirty="0"/>
              <a:t>, і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відрізнявся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поетів</a:t>
            </a:r>
            <a:r>
              <a:rPr lang="ru-RU" dirty="0"/>
              <a:t> </a:t>
            </a:r>
            <a:r>
              <a:rPr lang="en-US" dirty="0"/>
              <a:t>XX </a:t>
            </a:r>
            <a:r>
              <a:rPr lang="ru-RU" dirty="0"/>
              <a:t>ст.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спершу</a:t>
            </a:r>
            <a:r>
              <a:rPr lang="ru-RU" dirty="0"/>
              <a:t> Б. Пастернак </a:t>
            </a:r>
            <a:r>
              <a:rPr lang="ru-RU" dirty="0" err="1"/>
              <a:t>підтримував</a:t>
            </a:r>
            <a:r>
              <a:rPr lang="ru-RU" dirty="0"/>
              <a:t> </a:t>
            </a:r>
            <a:r>
              <a:rPr lang="ru-RU" dirty="0" err="1"/>
              <a:t>зв'язок</a:t>
            </a:r>
            <a:r>
              <a:rPr lang="ru-RU" dirty="0"/>
              <a:t> з футуристами та </a:t>
            </a:r>
            <a:r>
              <a:rPr lang="ru-RU" dirty="0" err="1"/>
              <a:t>символістами</a:t>
            </a:r>
            <a:r>
              <a:rPr lang="ru-RU" dirty="0"/>
              <a:t>,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знайшов</a:t>
            </a:r>
            <a:r>
              <a:rPr lang="ru-RU" dirty="0"/>
              <a:t> </a:t>
            </a:r>
            <a:r>
              <a:rPr lang="ru-RU" dirty="0" err="1"/>
              <a:t>власний</a:t>
            </a:r>
            <a:r>
              <a:rPr lang="ru-RU" dirty="0"/>
              <a:t> шлях у </a:t>
            </a:r>
            <a:r>
              <a:rPr lang="ru-RU" dirty="0" err="1"/>
              <a:t>мистецтві</a:t>
            </a:r>
            <a:r>
              <a:rPr lang="ru-RU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    </a:t>
            </a:r>
            <a:endParaRPr lang="en-US" dirty="0" smtClean="0"/>
          </a:p>
          <a:p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ранніх</a:t>
            </a:r>
            <a:r>
              <a:rPr lang="ru-RU" dirty="0"/>
              <a:t> </a:t>
            </a:r>
            <a:r>
              <a:rPr lang="ru-RU" dirty="0" err="1"/>
              <a:t>збірках</a:t>
            </a:r>
            <a:r>
              <a:rPr lang="ru-RU" dirty="0"/>
              <a:t> ("</a:t>
            </a:r>
            <a:r>
              <a:rPr lang="ru-RU" dirty="0" err="1"/>
              <a:t>Близнюк</a:t>
            </a:r>
            <a:r>
              <a:rPr lang="ru-RU" dirty="0"/>
              <a:t> у </a:t>
            </a:r>
            <a:r>
              <a:rPr lang="ru-RU" dirty="0" err="1"/>
              <a:t>хмарах</a:t>
            </a:r>
            <a:r>
              <a:rPr lang="ru-RU" dirty="0"/>
              <a:t>" - 1913, "</a:t>
            </a:r>
            <a:r>
              <a:rPr lang="ru-RU" dirty="0" err="1"/>
              <a:t>Понад</a:t>
            </a:r>
            <a:r>
              <a:rPr lang="ru-RU" dirty="0"/>
              <a:t> </a:t>
            </a:r>
            <a:r>
              <a:rPr lang="ru-RU" dirty="0" err="1"/>
              <a:t>бар'єрами</a:t>
            </a:r>
            <a:r>
              <a:rPr lang="ru-RU" dirty="0"/>
              <a:t>" - 1916) </a:t>
            </a:r>
            <a:r>
              <a:rPr lang="ru-RU" dirty="0" err="1"/>
              <a:t>визначилися</a:t>
            </a:r>
            <a:r>
              <a:rPr lang="ru-RU" dirty="0"/>
              <a:t> </a:t>
            </a:r>
            <a:r>
              <a:rPr lang="ru-RU" dirty="0" err="1"/>
              <a:t>головні</a:t>
            </a:r>
            <a:r>
              <a:rPr lang="ru-RU" dirty="0"/>
              <a:t> </a:t>
            </a:r>
            <a:r>
              <a:rPr lang="ru-RU" dirty="0" err="1"/>
              <a:t>риси</a:t>
            </a:r>
            <a:r>
              <a:rPr lang="ru-RU" dirty="0"/>
              <a:t> </a:t>
            </a:r>
            <a:r>
              <a:rPr lang="ru-RU" dirty="0" err="1"/>
              <a:t>естетики</a:t>
            </a:r>
            <a:r>
              <a:rPr lang="ru-RU" dirty="0"/>
              <a:t> </a:t>
            </a:r>
            <a:r>
              <a:rPr lang="ru-RU" dirty="0" err="1"/>
              <a:t>Б.Пастернака</a:t>
            </a:r>
            <a:r>
              <a:rPr lang="ru-RU" dirty="0"/>
              <a:t>: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поезії</a:t>
            </a:r>
            <a:r>
              <a:rPr lang="ru-RU" dirty="0"/>
              <a:t> як </a:t>
            </a:r>
            <a:r>
              <a:rPr lang="ru-RU" dirty="0" err="1"/>
              <a:t>вираження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творчої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; </a:t>
            </a:r>
            <a:r>
              <a:rPr lang="ru-RU" dirty="0" err="1"/>
              <a:t>усвідомлення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єдності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де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відокремити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, </a:t>
            </a:r>
            <a:r>
              <a:rPr lang="ru-RU" dirty="0" err="1"/>
              <a:t>поезії</a:t>
            </a:r>
            <a:r>
              <a:rPr lang="ru-RU" dirty="0"/>
              <a:t>, </a:t>
            </a:r>
            <a:r>
              <a:rPr lang="ru-RU" dirty="0" err="1"/>
              <a:t>життя</a:t>
            </a:r>
            <a:r>
              <a:rPr lang="ru-RU" dirty="0"/>
              <a:t>; </a:t>
            </a:r>
            <a:r>
              <a:rPr lang="ru-RU" dirty="0" err="1"/>
              <a:t>незалежність</a:t>
            </a:r>
            <a:r>
              <a:rPr lang="ru-RU" dirty="0"/>
              <a:t> </a:t>
            </a:r>
            <a:r>
              <a:rPr lang="ru-RU" dirty="0" err="1"/>
              <a:t>митця</a:t>
            </a:r>
            <a:r>
              <a:rPr lang="ru-RU" dirty="0"/>
              <a:t> - основа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;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поета</a:t>
            </a:r>
            <a:r>
              <a:rPr lang="ru-RU" dirty="0"/>
              <a:t>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поезії</a:t>
            </a:r>
            <a:r>
              <a:rPr lang="ru-RU" dirty="0"/>
              <a:t> - не просто </a:t>
            </a:r>
            <a:r>
              <a:rPr lang="ru-RU" dirty="0" err="1"/>
              <a:t>відтворити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а </a:t>
            </a:r>
            <a:r>
              <a:rPr lang="ru-RU" dirty="0" err="1"/>
              <a:t>передати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враження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нього</a:t>
            </a:r>
            <a:r>
              <a:rPr lang="ru-RU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7829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iza\Desktop\KOG_079790_00002_1_t210_1344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64" y="-33745"/>
            <a:ext cx="9123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779912" y="404664"/>
            <a:ext cx="5184917" cy="5227304"/>
          </a:xfrm>
          <a:gradFill>
            <a:gsLst>
              <a:gs pos="0">
                <a:schemeClr val="accent1">
                  <a:shade val="63000"/>
                  <a:satMod val="110000"/>
                  <a:alpha val="0"/>
                </a:schemeClr>
              </a:gs>
              <a:gs pos="30000">
                <a:schemeClr val="accent1">
                  <a:shade val="90000"/>
                  <a:satMod val="120000"/>
                  <a:alpha val="21000"/>
                </a:schemeClr>
              </a:gs>
              <a:gs pos="45000">
                <a:schemeClr val="accent1">
                  <a:shade val="100000"/>
                  <a:satMod val="128000"/>
                  <a:alpha val="18000"/>
                </a:schemeClr>
              </a:gs>
              <a:gs pos="55000">
                <a:schemeClr val="accent1">
                  <a:shade val="100000"/>
                  <a:satMod val="128000"/>
                  <a:alpha val="17000"/>
                </a:schemeClr>
              </a:gs>
              <a:gs pos="73000">
                <a:schemeClr val="accent1">
                  <a:shade val="90000"/>
                  <a:satMod val="120000"/>
                  <a:alpha val="42000"/>
                </a:schemeClr>
              </a:gs>
              <a:gs pos="100000">
                <a:schemeClr val="accent1">
                  <a:shade val="63000"/>
                  <a:satMod val="110000"/>
                  <a:alpha val="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/>
              <a:t> 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займав</a:t>
            </a:r>
            <a:r>
              <a:rPr lang="ru-RU" dirty="0"/>
              <a:t> </a:t>
            </a:r>
            <a:r>
              <a:rPr lang="ru-RU" dirty="0" err="1"/>
              <a:t>позицію</a:t>
            </a:r>
            <a:r>
              <a:rPr lang="ru-RU" dirty="0"/>
              <a:t> </a:t>
            </a:r>
            <a:r>
              <a:rPr lang="ru-RU" dirty="0" err="1"/>
              <a:t>незалежного</a:t>
            </a:r>
            <a:r>
              <a:rPr lang="ru-RU" dirty="0"/>
              <a:t> </a:t>
            </a:r>
            <a:r>
              <a:rPr lang="ru-RU" dirty="0" err="1"/>
              <a:t>поета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натхнення</a:t>
            </a:r>
            <a:r>
              <a:rPr lang="ru-RU" dirty="0"/>
              <a:t>, а й причиною для </a:t>
            </a:r>
            <a:r>
              <a:rPr lang="ru-RU" dirty="0" err="1"/>
              <a:t>болісних</a:t>
            </a:r>
            <a:r>
              <a:rPr lang="ru-RU" dirty="0"/>
              <a:t> </a:t>
            </a:r>
            <a:r>
              <a:rPr lang="ru-RU" dirty="0" err="1"/>
              <a:t>роздумів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довго</a:t>
            </a:r>
            <a:r>
              <a:rPr lang="ru-RU" dirty="0"/>
              <a:t> мучило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не </a:t>
            </a:r>
            <a:r>
              <a:rPr lang="ru-RU" dirty="0" err="1"/>
              <a:t>міг</a:t>
            </a:r>
            <a:r>
              <a:rPr lang="ru-RU" dirty="0"/>
              <a:t> </a:t>
            </a:r>
            <a:r>
              <a:rPr lang="ru-RU" dirty="0" err="1"/>
              <a:t>прийняти</a:t>
            </a:r>
            <a:r>
              <a:rPr lang="ru-RU" dirty="0"/>
              <a:t> </a:t>
            </a:r>
            <a:r>
              <a:rPr lang="ru-RU" dirty="0" err="1"/>
              <a:t>довколишню</a:t>
            </a:r>
            <a:r>
              <a:rPr lang="ru-RU" dirty="0"/>
              <a:t> </a:t>
            </a:r>
            <a:r>
              <a:rPr lang="ru-RU" dirty="0" err="1"/>
              <a:t>дійсність</a:t>
            </a:r>
            <a:r>
              <a:rPr lang="ru-RU" dirty="0"/>
              <a:t>, </a:t>
            </a:r>
            <a:r>
              <a:rPr lang="ru-RU" dirty="0" err="1"/>
              <a:t>начебто</a:t>
            </a:r>
            <a:r>
              <a:rPr lang="ru-RU" dirty="0"/>
              <a:t> стояв </a:t>
            </a:r>
            <a:r>
              <a:rPr lang="ru-RU" dirty="0" err="1"/>
              <a:t>осторонь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. Але </a:t>
            </a:r>
            <a:r>
              <a:rPr lang="ru-RU" dirty="0" err="1"/>
              <a:t>влітку</a:t>
            </a:r>
            <a:r>
              <a:rPr lang="ru-RU" dirty="0"/>
              <a:t> 1930 р. </a:t>
            </a:r>
            <a:r>
              <a:rPr lang="ru-RU" dirty="0" err="1"/>
              <a:t>тривога</a:t>
            </a:r>
            <a:r>
              <a:rPr lang="ru-RU" dirty="0"/>
              <a:t> </a:t>
            </a:r>
            <a:r>
              <a:rPr lang="ru-RU" dirty="0" err="1"/>
              <a:t>вщухла</a:t>
            </a:r>
            <a:r>
              <a:rPr lang="ru-RU" dirty="0"/>
              <a:t>. Поет </a:t>
            </a:r>
            <a:r>
              <a:rPr lang="ru-RU" dirty="0" err="1"/>
              <a:t>відчув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приплив</a:t>
            </a:r>
            <a:r>
              <a:rPr lang="ru-RU" dirty="0"/>
              <a:t> </a:t>
            </a:r>
            <a:r>
              <a:rPr lang="ru-RU" dirty="0" err="1"/>
              <a:t>творчих</a:t>
            </a:r>
            <a:r>
              <a:rPr lang="ru-RU" dirty="0"/>
              <a:t> сил, </a:t>
            </a:r>
            <a:r>
              <a:rPr lang="ru-RU" dirty="0" err="1"/>
              <a:t>нове</a:t>
            </a:r>
            <a:r>
              <a:rPr lang="ru-RU" dirty="0"/>
              <a:t> </a:t>
            </a:r>
            <a:r>
              <a:rPr lang="ru-RU" dirty="0" err="1"/>
              <a:t>народження</a:t>
            </a:r>
            <a:r>
              <a:rPr lang="ru-RU" dirty="0"/>
              <a:t>. Тому не </a:t>
            </a:r>
            <a:r>
              <a:rPr lang="ru-RU" dirty="0" err="1"/>
              <a:t>випадково</a:t>
            </a:r>
            <a:r>
              <a:rPr lang="ru-RU" dirty="0"/>
              <a:t> у 1930 - 1931 </a:t>
            </a:r>
            <a:r>
              <a:rPr lang="ru-RU" dirty="0" err="1"/>
              <a:t>pp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написав </a:t>
            </a:r>
            <a:r>
              <a:rPr lang="ru-RU" dirty="0" err="1"/>
              <a:t>збірку</a:t>
            </a:r>
            <a:r>
              <a:rPr lang="ru-RU" dirty="0"/>
              <a:t> "Друге </a:t>
            </a:r>
            <a:r>
              <a:rPr lang="ru-RU" dirty="0" err="1"/>
              <a:t>народження</a:t>
            </a:r>
            <a:r>
              <a:rPr lang="ru-RU" dirty="0"/>
              <a:t>", з приводу </a:t>
            </a:r>
            <a:r>
              <a:rPr lang="ru-RU" dirty="0" err="1"/>
              <a:t>якої</a:t>
            </a:r>
            <a:r>
              <a:rPr lang="ru-RU" dirty="0"/>
              <a:t> й </a:t>
            </a:r>
            <a:r>
              <a:rPr lang="ru-RU" dirty="0" err="1"/>
              <a:t>досі</a:t>
            </a:r>
            <a:r>
              <a:rPr lang="ru-RU" dirty="0"/>
              <a:t> </a:t>
            </a:r>
            <a:r>
              <a:rPr lang="ru-RU" dirty="0" err="1"/>
              <a:t>сперечаються</a:t>
            </a:r>
            <a:r>
              <a:rPr lang="ru-RU" dirty="0"/>
              <a:t> </a:t>
            </a:r>
            <a:r>
              <a:rPr lang="ru-RU" dirty="0" err="1"/>
              <a:t>дослідники</a:t>
            </a:r>
            <a:r>
              <a:rPr lang="ru-RU" dirty="0"/>
              <a:t>. </a:t>
            </a:r>
            <a:endParaRPr lang="en-US" dirty="0" smtClean="0"/>
          </a:p>
          <a:p>
            <a:r>
              <a:rPr lang="ru-RU" dirty="0" err="1" smtClean="0"/>
              <a:t>Одні</a:t>
            </a:r>
            <a:r>
              <a:rPr lang="ru-RU" dirty="0" smtClean="0"/>
              <a:t> </a:t>
            </a:r>
            <a:r>
              <a:rPr lang="ru-RU" dirty="0" err="1"/>
              <a:t>вважають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Б. Пастернак </a:t>
            </a:r>
            <a:r>
              <a:rPr lang="ru-RU" dirty="0" err="1"/>
              <a:t>пристосувався</a:t>
            </a:r>
            <a:r>
              <a:rPr lang="ru-RU" dirty="0"/>
              <a:t> до </a:t>
            </a:r>
            <a:r>
              <a:rPr lang="ru-RU" dirty="0" err="1"/>
              <a:t>соціалістичного</a:t>
            </a:r>
            <a:r>
              <a:rPr lang="ru-RU" dirty="0"/>
              <a:t> ладу, почав </a:t>
            </a:r>
            <a:r>
              <a:rPr lang="ru-RU" dirty="0" err="1"/>
              <a:t>служити</a:t>
            </a:r>
            <a:r>
              <a:rPr lang="ru-RU" dirty="0"/>
              <a:t> </a:t>
            </a:r>
            <a:r>
              <a:rPr lang="ru-RU" dirty="0" err="1"/>
              <a:t>радянському</a:t>
            </a:r>
            <a:r>
              <a:rPr lang="ru-RU" dirty="0"/>
              <a:t> </a:t>
            </a:r>
            <a:r>
              <a:rPr lang="ru-RU" dirty="0" err="1"/>
              <a:t>урядові</a:t>
            </a:r>
            <a:r>
              <a:rPr lang="ru-RU" dirty="0"/>
              <a:t>, </a:t>
            </a:r>
            <a:r>
              <a:rPr lang="ru-RU" dirty="0" err="1"/>
              <a:t>інші</a:t>
            </a:r>
            <a:r>
              <a:rPr lang="ru-RU" dirty="0"/>
              <a:t> -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потрапив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Зінаїди</a:t>
            </a:r>
            <a:r>
              <a:rPr lang="ru-RU" dirty="0"/>
              <a:t> Нейгауз, </a:t>
            </a:r>
            <a:r>
              <a:rPr lang="ru-RU" dirty="0" err="1"/>
              <a:t>дружини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товариша</a:t>
            </a:r>
            <a:r>
              <a:rPr lang="ru-RU" dirty="0"/>
              <a:t> </a:t>
            </a:r>
            <a:r>
              <a:rPr lang="ru-RU" dirty="0" err="1"/>
              <a:t>Генріха</a:t>
            </a:r>
            <a:r>
              <a:rPr lang="ru-RU" dirty="0"/>
              <a:t> Нейгауза, </a:t>
            </a:r>
            <a:r>
              <a:rPr lang="ru-RU" dirty="0" err="1"/>
              <a:t>відомого</a:t>
            </a:r>
            <a:r>
              <a:rPr lang="ru-RU" dirty="0"/>
              <a:t> </a:t>
            </a:r>
            <a:r>
              <a:rPr lang="ru-RU" dirty="0" err="1"/>
              <a:t>музиканта</a:t>
            </a:r>
            <a:r>
              <a:rPr lang="ru-RU" dirty="0"/>
              <a:t>, яка на той час </a:t>
            </a:r>
            <a:r>
              <a:rPr lang="ru-RU" dirty="0" err="1"/>
              <a:t>захоплювалася</a:t>
            </a:r>
            <a:r>
              <a:rPr lang="ru-RU" dirty="0"/>
              <a:t> </a:t>
            </a:r>
            <a:r>
              <a:rPr lang="ru-RU" dirty="0" err="1"/>
              <a:t>соціалізмом</a:t>
            </a:r>
            <a:r>
              <a:rPr lang="ru-RU" dirty="0"/>
              <a:t>, брала участь у </a:t>
            </a:r>
            <a:r>
              <a:rPr lang="ru-RU" dirty="0" err="1"/>
              <a:t>першотравневих</a:t>
            </a:r>
            <a:r>
              <a:rPr lang="ru-RU" dirty="0"/>
              <a:t> і </a:t>
            </a:r>
            <a:r>
              <a:rPr lang="ru-RU" dirty="0" err="1"/>
              <a:t>жовтневих</a:t>
            </a:r>
            <a:r>
              <a:rPr lang="ru-RU" dirty="0"/>
              <a:t> </a:t>
            </a:r>
            <a:r>
              <a:rPr lang="ru-RU" dirty="0" err="1"/>
              <a:t>демонстраціях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позиція</a:t>
            </a:r>
            <a:r>
              <a:rPr lang="ru-RU" dirty="0"/>
              <a:t>, </a:t>
            </a:r>
            <a:r>
              <a:rPr lang="ru-RU" dirty="0" err="1"/>
              <a:t>певна</a:t>
            </a:r>
            <a:r>
              <a:rPr lang="ru-RU" dirty="0"/>
              <a:t> </a:t>
            </a:r>
            <a:r>
              <a:rPr lang="ru-RU" dirty="0" err="1"/>
              <a:t>річ</a:t>
            </a:r>
            <a:r>
              <a:rPr lang="ru-RU" dirty="0"/>
              <a:t>, не могла не </a:t>
            </a:r>
            <a:r>
              <a:rPr lang="ru-RU" dirty="0" err="1"/>
              <a:t>вплинути</a:t>
            </a:r>
            <a:r>
              <a:rPr lang="ru-RU" dirty="0"/>
              <a:t> на </a:t>
            </a:r>
            <a:r>
              <a:rPr lang="ru-RU" dirty="0" err="1"/>
              <a:t>закоханого</a:t>
            </a:r>
            <a:r>
              <a:rPr lang="ru-RU" dirty="0"/>
              <a:t> у </a:t>
            </a:r>
            <a:r>
              <a:rPr lang="ru-RU" dirty="0" err="1"/>
              <a:t>неї</a:t>
            </a:r>
            <a:r>
              <a:rPr lang="ru-RU" dirty="0"/>
              <a:t> Б. Пастернака.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2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3284984"/>
          </a:xfrm>
          <a:solidFill>
            <a:schemeClr val="dk1">
              <a:alpha val="46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/>
              <a:t>У 1930 р. Б. Пастернак написав </a:t>
            </a:r>
            <a:r>
              <a:rPr lang="ru-RU" dirty="0" err="1"/>
              <a:t>вірш</a:t>
            </a:r>
            <a:r>
              <a:rPr lang="ru-RU" dirty="0"/>
              <a:t> "Смерть </a:t>
            </a:r>
            <a:r>
              <a:rPr lang="ru-RU" dirty="0" err="1"/>
              <a:t>поета</a:t>
            </a:r>
            <a:r>
              <a:rPr lang="ru-RU" dirty="0"/>
              <a:t>", </a:t>
            </a:r>
            <a:r>
              <a:rPr lang="ru-RU" dirty="0" err="1"/>
              <a:t>присвячений</a:t>
            </a:r>
            <a:r>
              <a:rPr lang="ru-RU" dirty="0"/>
              <a:t> В. </a:t>
            </a:r>
            <a:r>
              <a:rPr lang="ru-RU" dirty="0" err="1"/>
              <a:t>Маяковському</a:t>
            </a:r>
            <a:r>
              <a:rPr lang="ru-RU" dirty="0"/>
              <a:t>. </a:t>
            </a:r>
            <a:r>
              <a:rPr lang="ru-RU" dirty="0" err="1"/>
              <a:t>Ще</a:t>
            </a:r>
            <a:r>
              <a:rPr lang="ru-RU" dirty="0"/>
              <a:t> у 900-х роках вони </a:t>
            </a:r>
            <a:r>
              <a:rPr lang="ru-RU" dirty="0" err="1"/>
              <a:t>товаришували</a:t>
            </a:r>
            <a:r>
              <a:rPr lang="ru-RU" dirty="0"/>
              <a:t>, </a:t>
            </a:r>
            <a:r>
              <a:rPr lang="ru-RU" dirty="0" err="1"/>
              <a:t>обидва</a:t>
            </a:r>
            <a:r>
              <a:rPr lang="ru-RU" dirty="0"/>
              <a:t> належали до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футуристів</a:t>
            </a:r>
            <a:r>
              <a:rPr lang="ru-RU" dirty="0"/>
              <a:t>, але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погляди з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естетики</a:t>
            </a:r>
            <a:r>
              <a:rPr lang="ru-RU" dirty="0"/>
              <a:t>. В. </a:t>
            </a:r>
            <a:r>
              <a:rPr lang="ru-RU" dirty="0" err="1"/>
              <a:t>Маяковський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захоплений</a:t>
            </a:r>
            <a:r>
              <a:rPr lang="ru-RU" dirty="0"/>
              <a:t> </a:t>
            </a:r>
            <a:r>
              <a:rPr lang="ru-RU" dirty="0" err="1"/>
              <a:t>ідеєю</a:t>
            </a:r>
            <a:r>
              <a:rPr lang="ru-RU" dirty="0"/>
              <a:t> </a:t>
            </a:r>
            <a:r>
              <a:rPr lang="ru-RU" dirty="0" err="1"/>
              <a:t>революції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уважав,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поезія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наблизити</a:t>
            </a:r>
            <a:r>
              <a:rPr lang="ru-RU" dirty="0"/>
              <a:t> </a:t>
            </a:r>
            <a:r>
              <a:rPr lang="ru-RU" dirty="0" err="1"/>
              <a:t>революційне</a:t>
            </a:r>
            <a:r>
              <a:rPr lang="ru-RU" dirty="0"/>
              <a:t> </a:t>
            </a:r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</a:t>
            </a:r>
            <a:r>
              <a:rPr lang="ru-RU" dirty="0" err="1"/>
              <a:t>служити</a:t>
            </a:r>
            <a:r>
              <a:rPr lang="ru-RU" dirty="0"/>
              <a:t> широким </a:t>
            </a:r>
            <a:r>
              <a:rPr lang="ru-RU" dirty="0" err="1"/>
              <a:t>масам</a:t>
            </a:r>
            <a:r>
              <a:rPr lang="ru-RU" dirty="0"/>
              <a:t> трудящих.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нього</a:t>
            </a:r>
            <a:r>
              <a:rPr lang="ru-RU" dirty="0"/>
              <a:t>, Б. Пастернак не </a:t>
            </a:r>
            <a:r>
              <a:rPr lang="ru-RU" dirty="0" err="1"/>
              <a:t>визнавав</a:t>
            </a:r>
            <a:r>
              <a:rPr lang="ru-RU" dirty="0"/>
              <a:t> </a:t>
            </a:r>
            <a:r>
              <a:rPr lang="ru-RU" dirty="0" err="1"/>
              <a:t>ніякої</a:t>
            </a:r>
            <a:r>
              <a:rPr lang="ru-RU" dirty="0"/>
              <a:t> </a:t>
            </a:r>
            <a:r>
              <a:rPr lang="ru-RU" dirty="0" err="1"/>
              <a:t>масовості</a:t>
            </a:r>
            <a:r>
              <a:rPr lang="ru-RU" dirty="0"/>
              <a:t> у </a:t>
            </a:r>
            <a:r>
              <a:rPr lang="ru-RU" dirty="0" err="1"/>
              <a:t>мистецтві</a:t>
            </a:r>
            <a:r>
              <a:rPr lang="ru-RU" dirty="0"/>
              <a:t> й </a:t>
            </a:r>
            <a:r>
              <a:rPr lang="ru-RU" dirty="0" err="1"/>
              <a:t>прагнув</a:t>
            </a:r>
            <a:r>
              <a:rPr lang="ru-RU" dirty="0"/>
              <a:t> до </a:t>
            </a:r>
            <a:r>
              <a:rPr lang="ru-RU" dirty="0" err="1"/>
              <a:t>утвердження</a:t>
            </a:r>
            <a:r>
              <a:rPr lang="ru-RU" dirty="0"/>
              <a:t> </a:t>
            </a:r>
            <a:r>
              <a:rPr lang="ru-RU" dirty="0" err="1"/>
              <a:t>індивідуальності</a:t>
            </a:r>
            <a:r>
              <a:rPr lang="ru-RU" dirty="0"/>
              <a:t> в </a:t>
            </a:r>
            <a:r>
              <a:rPr lang="ru-RU" dirty="0" err="1"/>
              <a:t>поезії</a:t>
            </a:r>
            <a:r>
              <a:rPr lang="ru-RU" dirty="0"/>
              <a:t> та </a:t>
            </a:r>
            <a:r>
              <a:rPr lang="ru-RU" dirty="0" err="1"/>
              <a:t>житті</a:t>
            </a:r>
            <a:r>
              <a:rPr lang="ru-RU" dirty="0"/>
              <a:t>. На </a:t>
            </a:r>
            <a:r>
              <a:rPr lang="ru-RU" dirty="0" err="1"/>
              <a:t>його</a:t>
            </a:r>
            <a:r>
              <a:rPr lang="ru-RU" dirty="0"/>
              <a:t> думку, </a:t>
            </a:r>
            <a:r>
              <a:rPr lang="ru-RU" dirty="0" err="1"/>
              <a:t>поезія</a:t>
            </a:r>
            <a:r>
              <a:rPr lang="ru-RU" dirty="0"/>
              <a:t> мала </a:t>
            </a:r>
            <a:r>
              <a:rPr lang="ru-RU" dirty="0" err="1"/>
              <a:t>служити</a:t>
            </a:r>
            <a:r>
              <a:rPr lang="ru-RU" dirty="0"/>
              <a:t> </a:t>
            </a:r>
            <a:r>
              <a:rPr lang="ru-RU" dirty="0" err="1"/>
              <a:t>пробудженню</a:t>
            </a:r>
            <a:r>
              <a:rPr lang="ru-RU" dirty="0"/>
              <a:t> </a:t>
            </a:r>
            <a:r>
              <a:rPr lang="ru-RU" dirty="0" err="1"/>
              <a:t>духовності</a:t>
            </a:r>
            <a:r>
              <a:rPr lang="ru-RU" dirty="0"/>
              <a:t>, а не </a:t>
            </a:r>
            <a:r>
              <a:rPr lang="ru-RU" dirty="0" err="1"/>
              <a:t>руйнівної</a:t>
            </a:r>
            <a:r>
              <a:rPr lang="ru-RU" dirty="0"/>
              <a:t> </a:t>
            </a:r>
            <a:r>
              <a:rPr lang="ru-RU" dirty="0" err="1"/>
              <a:t>революційної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. </a:t>
            </a:r>
            <a:r>
              <a:rPr lang="ru-RU" dirty="0" err="1"/>
              <a:t>Згодом</a:t>
            </a:r>
            <a:r>
              <a:rPr lang="ru-RU" dirty="0"/>
              <a:t> велика </a:t>
            </a:r>
            <a:r>
              <a:rPr lang="ru-RU" dirty="0" err="1"/>
              <a:t>віра</a:t>
            </a:r>
            <a:r>
              <a:rPr lang="ru-RU" dirty="0"/>
              <a:t> В. </a:t>
            </a:r>
            <a:r>
              <a:rPr lang="ru-RU" dirty="0" err="1"/>
              <a:t>Маяковського</a:t>
            </a:r>
            <a:r>
              <a:rPr lang="ru-RU" dirty="0"/>
              <a:t> в </a:t>
            </a:r>
            <a:r>
              <a:rPr lang="ru-RU" dirty="0" err="1"/>
              <a:t>соціалізм</a:t>
            </a:r>
            <a:r>
              <a:rPr lang="ru-RU" dirty="0"/>
              <a:t> </a:t>
            </a:r>
            <a:r>
              <a:rPr lang="ru-RU" dirty="0" err="1"/>
              <a:t>спричинила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трагедію</a:t>
            </a:r>
            <a:r>
              <a:rPr lang="ru-RU" dirty="0"/>
              <a:t>, </a:t>
            </a:r>
            <a:r>
              <a:rPr lang="ru-RU" dirty="0" err="1"/>
              <a:t>витоки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Б. Пастернак </a:t>
            </a:r>
            <a:r>
              <a:rPr lang="ru-RU" dirty="0" err="1"/>
              <a:t>зрозумів</a:t>
            </a:r>
            <a:r>
              <a:rPr lang="ru-RU" dirty="0"/>
              <a:t> одним </a:t>
            </a:r>
            <a:r>
              <a:rPr lang="ru-RU" dirty="0" err="1"/>
              <a:t>із</a:t>
            </a:r>
            <a:r>
              <a:rPr lang="ru-RU" dirty="0"/>
              <a:t> перших.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    </a:t>
            </a:r>
            <a:endParaRPr lang="en-US" dirty="0" smtClean="0"/>
          </a:p>
          <a:p>
            <a:r>
              <a:rPr lang="ru-RU" dirty="0" err="1" smtClean="0"/>
              <a:t>Сталін</a:t>
            </a:r>
            <a:r>
              <a:rPr lang="ru-RU" dirty="0" smtClean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намагався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з </a:t>
            </a:r>
            <a:r>
              <a:rPr lang="ru-RU" dirty="0" err="1"/>
              <a:t>Б.Пастернака</a:t>
            </a:r>
            <a:r>
              <a:rPr lang="ru-RU" dirty="0"/>
              <a:t> "придворного" </a:t>
            </a:r>
            <a:r>
              <a:rPr lang="ru-RU" dirty="0" err="1"/>
              <a:t>поета</a:t>
            </a:r>
            <a:r>
              <a:rPr lang="ru-RU" dirty="0"/>
              <a:t>, </a:t>
            </a:r>
            <a:r>
              <a:rPr lang="ru-RU" dirty="0" err="1"/>
              <a:t>надто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В. </a:t>
            </a:r>
            <a:r>
              <a:rPr lang="ru-RU" dirty="0" err="1"/>
              <a:t>Маяковського</a:t>
            </a:r>
            <a:r>
              <a:rPr lang="ru-RU" dirty="0"/>
              <a:t>. І той </a:t>
            </a:r>
            <a:r>
              <a:rPr lang="ru-RU" dirty="0" err="1"/>
              <a:t>деякий</a:t>
            </a:r>
            <a:r>
              <a:rPr lang="ru-RU" dirty="0"/>
              <a:t> час </a:t>
            </a:r>
            <a:r>
              <a:rPr lang="ru-RU" dirty="0" err="1"/>
              <a:t>вірив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Сталіна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просвітити</a:t>
            </a:r>
            <a:r>
              <a:rPr lang="ru-RU" dirty="0"/>
              <a:t>, </a:t>
            </a:r>
            <a:r>
              <a:rPr lang="ru-RU" dirty="0" err="1"/>
              <a:t>вплинути</a:t>
            </a:r>
            <a:r>
              <a:rPr lang="ru-RU" dirty="0"/>
              <a:t> на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поетичним</a:t>
            </a:r>
            <a:r>
              <a:rPr lang="ru-RU" dirty="0"/>
              <a:t> словом.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зрозумів</a:t>
            </a:r>
            <a:r>
              <a:rPr lang="ru-RU" dirty="0"/>
              <a:t> свою </a:t>
            </a:r>
            <a:r>
              <a:rPr lang="ru-RU" dirty="0" err="1"/>
              <a:t>помилку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098" name="Picture 2" descr="C:\Users\liza\Desktop\0e52e36b036db189e486be5cd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2" y="3336256"/>
            <a:ext cx="3100288" cy="352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iza\Desktop\f4df745c731e8d89b0a475521e0a13509109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65918"/>
            <a:ext cx="6000800" cy="349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1423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liza\Desktop\pasternak_200801101149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9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liza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87" y="3866909"/>
            <a:ext cx="1922406" cy="29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iza\Desktop\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2" y="2286000"/>
            <a:ext cx="31908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liza\Desktop\21360_origin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2" y="0"/>
            <a:ext cx="2967112" cy="23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liza\Desktop\b_1012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51" y="18457"/>
            <a:ext cx="366328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liza\Desktop\pasterna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-1"/>
            <a:ext cx="2472624" cy="386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liza\Desktop\21191176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2286000"/>
            <a:ext cx="3528393" cy="158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827584" y="1052736"/>
            <a:ext cx="7869560" cy="4507224"/>
          </a:xfrm>
          <a:solidFill>
            <a:schemeClr val="lt1">
              <a:alpha val="54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 У 1939 р. на Б. Пастернака завели справу в НКВС. Приводом для </a:t>
            </a:r>
            <a:r>
              <a:rPr lang="ru-RU" dirty="0" err="1"/>
              <a:t>цього</a:t>
            </a:r>
            <a:r>
              <a:rPr lang="ru-RU" dirty="0"/>
              <a:t> стала </a:t>
            </a:r>
            <a:r>
              <a:rPr lang="ru-RU" dirty="0" err="1"/>
              <a:t>його</a:t>
            </a:r>
            <a:r>
              <a:rPr lang="ru-RU" dirty="0"/>
              <a:t> дружба </a:t>
            </a:r>
            <a:r>
              <a:rPr lang="ru-RU" dirty="0" err="1"/>
              <a:t>із</a:t>
            </a:r>
            <a:r>
              <a:rPr lang="ru-RU" dirty="0"/>
              <a:t> В. </a:t>
            </a:r>
            <a:r>
              <a:rPr lang="ru-RU" dirty="0" err="1"/>
              <a:t>Мейєрхольдом</a:t>
            </a:r>
            <a:r>
              <a:rPr lang="ru-RU" dirty="0"/>
              <a:t> - </a:t>
            </a:r>
            <a:r>
              <a:rPr lang="ru-RU" dirty="0" err="1"/>
              <a:t>режисером</a:t>
            </a:r>
            <a:r>
              <a:rPr lang="ru-RU" dirty="0"/>
              <a:t> Камерного театру, у </a:t>
            </a:r>
            <a:r>
              <a:rPr lang="ru-RU" dirty="0" err="1"/>
              <a:t>якому</a:t>
            </a:r>
            <a:r>
              <a:rPr lang="ru-RU" dirty="0"/>
              <a:t> ставили не </a:t>
            </a:r>
            <a:r>
              <a:rPr lang="ru-RU" dirty="0" err="1"/>
              <a:t>пролетарські</a:t>
            </a:r>
            <a:r>
              <a:rPr lang="ru-RU" dirty="0"/>
              <a:t> </a:t>
            </a:r>
            <a:r>
              <a:rPr lang="ru-RU" dirty="0" err="1"/>
              <a:t>п'єси</a:t>
            </a:r>
            <a:r>
              <a:rPr lang="ru-RU" dirty="0"/>
              <a:t>, а </a:t>
            </a:r>
            <a:r>
              <a:rPr lang="ru-RU" dirty="0" err="1"/>
              <a:t>класичні</a:t>
            </a:r>
            <a:r>
              <a:rPr lang="ru-RU" dirty="0"/>
              <a:t> </a:t>
            </a:r>
            <a:r>
              <a:rPr lang="ru-RU" dirty="0" err="1"/>
              <a:t>вистави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пробуджували</a:t>
            </a:r>
            <a:r>
              <a:rPr lang="ru-RU" dirty="0"/>
              <a:t> в </a:t>
            </a:r>
            <a:r>
              <a:rPr lang="ru-RU" dirty="0" err="1"/>
              <a:t>глядачів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 прекрасного і </a:t>
            </a:r>
            <a:r>
              <a:rPr lang="ru-RU" dirty="0" err="1"/>
              <a:t>вільне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r>
              <a:rPr lang="ru-RU" dirty="0"/>
              <a:t>. В. </a:t>
            </a:r>
            <a:r>
              <a:rPr lang="ru-RU" dirty="0" err="1"/>
              <a:t>Мейєрхольда</a:t>
            </a:r>
            <a:r>
              <a:rPr lang="ru-RU" dirty="0"/>
              <a:t> </a:t>
            </a:r>
            <a:r>
              <a:rPr lang="ru-RU" dirty="0" err="1"/>
              <a:t>заарештували</a:t>
            </a:r>
            <a:r>
              <a:rPr lang="ru-RU" dirty="0"/>
              <a:t> і </a:t>
            </a:r>
            <a:r>
              <a:rPr lang="ru-RU" dirty="0" err="1"/>
              <a:t>звинуватили</a:t>
            </a:r>
            <a:r>
              <a:rPr lang="ru-RU" dirty="0"/>
              <a:t> у </a:t>
            </a:r>
            <a:r>
              <a:rPr lang="ru-RU" dirty="0" err="1"/>
              <a:t>зв'язках</a:t>
            </a:r>
            <a:r>
              <a:rPr lang="ru-RU" dirty="0"/>
              <a:t> з </a:t>
            </a:r>
            <a:r>
              <a:rPr lang="ru-RU" dirty="0" err="1"/>
              <a:t>іноземними</a:t>
            </a:r>
            <a:r>
              <a:rPr lang="ru-RU" dirty="0"/>
              <a:t> </a:t>
            </a:r>
            <a:r>
              <a:rPr lang="ru-RU" dirty="0" err="1"/>
              <a:t>розвідками</a:t>
            </a:r>
            <a:r>
              <a:rPr lang="ru-RU" dirty="0"/>
              <a:t>. </a:t>
            </a:r>
            <a:r>
              <a:rPr lang="ru-RU" dirty="0" err="1"/>
              <a:t>Певна</a:t>
            </a:r>
            <a:r>
              <a:rPr lang="ru-RU" dirty="0"/>
              <a:t> </a:t>
            </a:r>
            <a:r>
              <a:rPr lang="ru-RU" dirty="0" err="1"/>
              <a:t>річ</a:t>
            </a:r>
            <a:r>
              <a:rPr lang="ru-RU" dirty="0"/>
              <a:t>, то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вигаданий</a:t>
            </a:r>
            <a:r>
              <a:rPr lang="ru-RU" dirty="0"/>
              <a:t> </a:t>
            </a:r>
            <a:r>
              <a:rPr lang="ru-RU" dirty="0" err="1"/>
              <a:t>привід</a:t>
            </a:r>
            <a:r>
              <a:rPr lang="ru-RU" dirty="0"/>
              <a:t>. </a:t>
            </a:r>
            <a:r>
              <a:rPr lang="ru-RU" dirty="0" err="1"/>
              <a:t>Намагання</a:t>
            </a:r>
            <a:r>
              <a:rPr lang="ru-RU" dirty="0"/>
              <a:t> </a:t>
            </a:r>
            <a:r>
              <a:rPr lang="ru-RU" dirty="0" err="1"/>
              <a:t>Б.Пастернака</a:t>
            </a:r>
            <a:r>
              <a:rPr lang="ru-RU" dirty="0"/>
              <a:t> </a:t>
            </a:r>
            <a:r>
              <a:rPr lang="ru-RU" dirty="0" err="1"/>
              <a:t>врятувати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виявилися</a:t>
            </a:r>
            <a:r>
              <a:rPr lang="ru-RU" dirty="0"/>
              <a:t> </a:t>
            </a:r>
            <a:r>
              <a:rPr lang="ru-RU" dirty="0" err="1"/>
              <a:t>марними</a:t>
            </a:r>
            <a:r>
              <a:rPr lang="ru-RU" dirty="0"/>
              <a:t>. </a:t>
            </a:r>
            <a:r>
              <a:rPr lang="ru-RU" dirty="0" err="1"/>
              <a:t>Яким</a:t>
            </a:r>
            <a:r>
              <a:rPr lang="ru-RU" dirty="0"/>
              <a:t> чином самому </a:t>
            </a:r>
            <a:r>
              <a:rPr lang="ru-RU" dirty="0" err="1"/>
              <a:t>письменнику</a:t>
            </a:r>
            <a:r>
              <a:rPr lang="ru-RU" dirty="0"/>
              <a:t>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уникнути</a:t>
            </a:r>
            <a:r>
              <a:rPr lang="ru-RU" dirty="0"/>
              <a:t> </a:t>
            </a:r>
            <a:r>
              <a:rPr lang="ru-RU" dirty="0" err="1"/>
              <a:t>арешту</a:t>
            </a:r>
            <a:r>
              <a:rPr lang="ru-RU" dirty="0"/>
              <a:t>, </a:t>
            </a:r>
            <a:r>
              <a:rPr lang="ru-RU" dirty="0" err="1"/>
              <a:t>невідомо</a:t>
            </a:r>
            <a:r>
              <a:rPr lang="ru-RU" dirty="0"/>
              <a:t>. </a:t>
            </a:r>
            <a:r>
              <a:rPr lang="ru-RU" dirty="0" err="1"/>
              <a:t>Може</a:t>
            </a:r>
            <a:r>
              <a:rPr lang="ru-RU" dirty="0"/>
              <a:t>, </a:t>
            </a:r>
            <a:r>
              <a:rPr lang="ru-RU" dirty="0" err="1"/>
              <a:t>Сталін</a:t>
            </a:r>
            <a:r>
              <a:rPr lang="ru-RU" dirty="0"/>
              <a:t> </a:t>
            </a:r>
            <a:r>
              <a:rPr lang="ru-RU" dirty="0" err="1"/>
              <a:t>сподівався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Б.Пастернак</a:t>
            </a:r>
            <a:r>
              <a:rPr lang="ru-RU" dirty="0"/>
              <a:t> </a:t>
            </a:r>
            <a:r>
              <a:rPr lang="ru-RU" dirty="0" err="1"/>
              <a:t>нарешті</a:t>
            </a:r>
            <a:r>
              <a:rPr lang="ru-RU" dirty="0"/>
              <a:t> </a:t>
            </a:r>
            <a:r>
              <a:rPr lang="ru-RU" dirty="0" err="1"/>
              <a:t>погодиться</a:t>
            </a:r>
            <a:r>
              <a:rPr lang="ru-RU" dirty="0"/>
              <a:t> </a:t>
            </a:r>
            <a:r>
              <a:rPr lang="ru-RU" dirty="0" err="1"/>
              <a:t>писати</a:t>
            </a:r>
            <a:r>
              <a:rPr lang="ru-RU" dirty="0"/>
              <a:t> "</a:t>
            </a:r>
            <a:r>
              <a:rPr lang="ru-RU" dirty="0" err="1"/>
              <a:t>правильні</a:t>
            </a:r>
            <a:r>
              <a:rPr lang="ru-RU" dirty="0"/>
              <a:t>" </a:t>
            </a:r>
            <a:r>
              <a:rPr lang="ru-RU" dirty="0" err="1"/>
              <a:t>вірші</a:t>
            </a:r>
            <a:r>
              <a:rPr lang="ru-RU" dirty="0"/>
              <a:t>. А </a:t>
            </a:r>
            <a:r>
              <a:rPr lang="ru-RU" dirty="0" err="1"/>
              <a:t>поки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не </a:t>
            </a:r>
            <a:r>
              <a:rPr lang="ru-RU" dirty="0" err="1"/>
              <a:t>трапилося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просто не </a:t>
            </a:r>
            <a:r>
              <a:rPr lang="ru-RU" dirty="0" err="1"/>
              <a:t>друкували</a:t>
            </a:r>
            <a:r>
              <a:rPr lang="ru-RU" dirty="0"/>
              <a:t>. </a:t>
            </a:r>
            <a:r>
              <a:rPr lang="ru-RU" dirty="0" err="1"/>
              <a:t>Єдине</a:t>
            </a:r>
            <a:r>
              <a:rPr lang="ru-RU" dirty="0"/>
              <a:t>, </a:t>
            </a:r>
            <a:r>
              <a:rPr lang="ru-RU" dirty="0" err="1"/>
              <a:t>чим</a:t>
            </a:r>
            <a:r>
              <a:rPr lang="ru-RU" dirty="0"/>
              <a:t> Б. Пастернак </a:t>
            </a:r>
            <a:r>
              <a:rPr lang="ru-RU" dirty="0" err="1"/>
              <a:t>заробляв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 на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переклади</a:t>
            </a:r>
            <a:r>
              <a:rPr lang="ru-RU" dirty="0"/>
              <a:t> (з Й.-В. Гете, Т. </a:t>
            </a:r>
            <a:r>
              <a:rPr lang="ru-RU" dirty="0" err="1"/>
              <a:t>Шевченка</a:t>
            </a:r>
            <a:r>
              <a:rPr lang="ru-RU" dirty="0"/>
              <a:t>, Г. Гейне, В. </a:t>
            </a:r>
            <a:r>
              <a:rPr lang="ru-RU" dirty="0" err="1"/>
              <a:t>Шекспіра</a:t>
            </a:r>
            <a:r>
              <a:rPr lang="ru-RU" dirty="0"/>
              <a:t>, А. </a:t>
            </a:r>
            <a:r>
              <a:rPr lang="ru-RU" dirty="0" err="1"/>
              <a:t>Міцкевича</a:t>
            </a:r>
            <a:r>
              <a:rPr lang="ru-RU" dirty="0"/>
              <a:t>, Ф. Петрарки).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777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364158" y="15031"/>
            <a:ext cx="4779841" cy="6798343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dirty="0" err="1"/>
              <a:t>Восени</a:t>
            </a:r>
            <a:r>
              <a:rPr lang="ru-RU" dirty="0"/>
              <a:t> 1945 р. Б. Пастернак почав </a:t>
            </a:r>
            <a:r>
              <a:rPr lang="ru-RU" dirty="0" err="1"/>
              <a:t>працювати</a:t>
            </a:r>
            <a:r>
              <a:rPr lang="ru-RU" dirty="0"/>
              <a:t> над романом, про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мріяв</a:t>
            </a:r>
            <a:r>
              <a:rPr lang="ru-RU" dirty="0"/>
              <a:t> усе </a:t>
            </a:r>
            <a:r>
              <a:rPr lang="ru-RU" dirty="0" err="1"/>
              <a:t>життя</a:t>
            </a:r>
            <a:r>
              <a:rPr lang="ru-RU" dirty="0"/>
              <a:t>. Уже </a:t>
            </a:r>
            <a:r>
              <a:rPr lang="ru-RU" dirty="0" err="1"/>
              <a:t>загинув</a:t>
            </a:r>
            <a:r>
              <a:rPr lang="ru-RU" dirty="0"/>
              <a:t> В. </a:t>
            </a:r>
            <a:r>
              <a:rPr lang="ru-RU" dirty="0" err="1"/>
              <a:t>Мейєрхольд</a:t>
            </a:r>
            <a:r>
              <a:rPr lang="ru-RU" dirty="0"/>
              <a:t>, помер М. Булгаков,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розстріляні</a:t>
            </a:r>
            <a:r>
              <a:rPr lang="ru-RU" dirty="0"/>
              <a:t> </a:t>
            </a:r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неокласики</a:t>
            </a:r>
            <a:r>
              <a:rPr lang="ru-RU" dirty="0"/>
              <a:t>. </a:t>
            </a:r>
            <a:r>
              <a:rPr lang="ru-RU" dirty="0" err="1"/>
              <a:t>Письменник</a:t>
            </a:r>
            <a:r>
              <a:rPr lang="ru-RU" dirty="0"/>
              <a:t> </a:t>
            </a:r>
            <a:r>
              <a:rPr lang="ru-RU" dirty="0" err="1"/>
              <a:t>усвідомлював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стати </a:t>
            </a:r>
            <a:r>
              <a:rPr lang="ru-RU" dirty="0" err="1"/>
              <a:t>наступною</a:t>
            </a:r>
            <a:r>
              <a:rPr lang="ru-RU" dirty="0"/>
              <a:t> жертвою, і </a:t>
            </a:r>
            <a:r>
              <a:rPr lang="ru-RU" dirty="0" err="1"/>
              <a:t>готувався</a:t>
            </a:r>
            <a:r>
              <a:rPr lang="ru-RU" dirty="0"/>
              <a:t> до </a:t>
            </a:r>
            <a:r>
              <a:rPr lang="ru-RU" dirty="0" err="1"/>
              <a:t>смерті</a:t>
            </a:r>
            <a:r>
              <a:rPr lang="ru-RU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    Роман "Доктор Живаго" </a:t>
            </a:r>
            <a:r>
              <a:rPr lang="ru-RU" dirty="0" err="1"/>
              <a:t>він</a:t>
            </a:r>
            <a:r>
              <a:rPr lang="ru-RU" dirty="0"/>
              <a:t> писав як </a:t>
            </a:r>
            <a:r>
              <a:rPr lang="ru-RU" dirty="0" err="1"/>
              <a:t>духовний</a:t>
            </a:r>
            <a:r>
              <a:rPr lang="ru-RU" dirty="0"/>
              <a:t> </a:t>
            </a:r>
            <a:r>
              <a:rPr lang="ru-RU" dirty="0" err="1"/>
              <a:t>заповіт</a:t>
            </a:r>
            <a:r>
              <a:rPr lang="ru-RU" dirty="0"/>
              <a:t> </a:t>
            </a:r>
            <a:r>
              <a:rPr lang="ru-RU" dirty="0" err="1"/>
              <a:t>нащадкам</a:t>
            </a:r>
            <a:r>
              <a:rPr lang="ru-RU" dirty="0"/>
              <a:t>. </a:t>
            </a:r>
            <a:r>
              <a:rPr lang="ru-RU" dirty="0" err="1"/>
              <a:t>Жодного</a:t>
            </a:r>
            <a:r>
              <a:rPr lang="ru-RU" dirty="0"/>
              <a:t> рядка з роману не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надруковано</a:t>
            </a:r>
            <a:r>
              <a:rPr lang="ru-RU" dirty="0"/>
              <a:t> в </a:t>
            </a:r>
            <a:r>
              <a:rPr lang="ru-RU" dirty="0" err="1"/>
              <a:t>ті</a:t>
            </a:r>
            <a:r>
              <a:rPr lang="ru-RU" dirty="0"/>
              <a:t> роки, а критика писала,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Б.Пастернак</a:t>
            </a:r>
            <a:r>
              <a:rPr lang="ru-RU" dirty="0"/>
              <a:t> </a:t>
            </a:r>
            <a:r>
              <a:rPr lang="ru-RU" dirty="0" err="1"/>
              <a:t>відірвався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соціалістичного</a:t>
            </a:r>
            <a:r>
              <a:rPr lang="ru-RU" dirty="0"/>
              <a:t> </a:t>
            </a:r>
            <a:r>
              <a:rPr lang="ru-RU" dirty="0" err="1"/>
              <a:t>будівництва</a:t>
            </a:r>
            <a:r>
              <a:rPr lang="ru-RU" dirty="0"/>
              <a:t>, </a:t>
            </a:r>
            <a:r>
              <a:rPr lang="ru-RU" dirty="0" err="1"/>
              <a:t>протиставив</a:t>
            </a:r>
            <a:r>
              <a:rPr lang="ru-RU" dirty="0"/>
              <a:t> себе </a:t>
            </a:r>
            <a:r>
              <a:rPr lang="ru-RU" dirty="0" err="1"/>
              <a:t>народові</a:t>
            </a:r>
            <a:r>
              <a:rPr lang="ru-RU" dirty="0"/>
              <a:t>. </a:t>
            </a:r>
            <a:r>
              <a:rPr lang="ru-RU" dirty="0" err="1"/>
              <a:t>Письменника</a:t>
            </a:r>
            <a:r>
              <a:rPr lang="ru-RU" dirty="0"/>
              <a:t> не </a:t>
            </a:r>
            <a:r>
              <a:rPr lang="ru-RU" dirty="0" err="1"/>
              <a:t>чіпали</a:t>
            </a:r>
            <a:r>
              <a:rPr lang="ru-RU" dirty="0"/>
              <a:t>, але </a:t>
            </a:r>
            <a:r>
              <a:rPr lang="ru-RU" dirty="0" err="1"/>
              <a:t>сиділа</a:t>
            </a:r>
            <a:r>
              <a:rPr lang="ru-RU" dirty="0"/>
              <a:t> у </a:t>
            </a:r>
            <a:r>
              <a:rPr lang="ru-RU" dirty="0" err="1"/>
              <a:t>в'язниці</a:t>
            </a:r>
            <a:r>
              <a:rPr lang="ru-RU" dirty="0"/>
              <a:t> </a:t>
            </a:r>
            <a:r>
              <a:rPr lang="ru-RU" dirty="0" err="1"/>
              <a:t>близька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- Ольга </a:t>
            </a:r>
            <a:r>
              <a:rPr lang="ru-RU" dirty="0" err="1"/>
              <a:t>Івінська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стала прототипом Лари у </a:t>
            </a:r>
            <a:r>
              <a:rPr lang="ru-RU" dirty="0" err="1"/>
              <a:t>романі</a:t>
            </a:r>
            <a:r>
              <a:rPr lang="ru-RU" dirty="0"/>
              <a:t> "Доктор Живаго". </a:t>
            </a:r>
            <a:r>
              <a:rPr lang="ru-RU" dirty="0" err="1"/>
              <a:t>Він</a:t>
            </a:r>
            <a:r>
              <a:rPr lang="ru-RU" dirty="0"/>
              <a:t> писав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Ренаті</a:t>
            </a:r>
            <a:r>
              <a:rPr lang="ru-RU" dirty="0"/>
              <a:t> </a:t>
            </a:r>
            <a:r>
              <a:rPr lang="ru-RU" dirty="0" err="1"/>
              <a:t>Швейцер</a:t>
            </a:r>
            <a:r>
              <a:rPr lang="ru-RU" dirty="0"/>
              <a:t>: "</a:t>
            </a:r>
            <a:r>
              <a:rPr lang="ru-RU" dirty="0" err="1"/>
              <a:t>її</a:t>
            </a:r>
            <a:r>
              <a:rPr lang="ru-RU" dirty="0"/>
              <a:t> посадили через мене.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домогтися</a:t>
            </a:r>
            <a:r>
              <a:rPr lang="ru-RU" dirty="0"/>
              <a:t> </a:t>
            </a:r>
            <a:r>
              <a:rPr lang="ru-RU" dirty="0" err="1"/>
              <a:t>свідчень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мене.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мужності</a:t>
            </a:r>
            <a:r>
              <a:rPr lang="ru-RU" dirty="0"/>
              <a:t> я </a:t>
            </a:r>
            <a:r>
              <a:rPr lang="ru-RU" dirty="0" err="1"/>
              <a:t>зобов'язаний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мене не </a:t>
            </a:r>
            <a:r>
              <a:rPr lang="ru-RU" dirty="0" err="1"/>
              <a:t>арештували</a:t>
            </a:r>
            <a:r>
              <a:rPr lang="ru-RU" dirty="0"/>
              <a:t> і я маю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писати</a:t>
            </a:r>
            <a:r>
              <a:rPr lang="ru-RU" dirty="0"/>
              <a:t>".</a:t>
            </a:r>
            <a:endParaRPr lang="ru-RU" dirty="0"/>
          </a:p>
        </p:txBody>
      </p:sp>
      <p:pic>
        <p:nvPicPr>
          <p:cNvPr id="6146" name="Picture 2" descr="C:\Users\liza\Desktop\978-5-389-01724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" y="-9702"/>
            <a:ext cx="4359503" cy="682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03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-1" y="0"/>
            <a:ext cx="3882629" cy="666936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/>
              <a:t>Б. Пастернак разом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романом пережили </a:t>
            </a:r>
            <a:r>
              <a:rPr lang="ru-RU" dirty="0" err="1"/>
              <a:t>страшні</a:t>
            </a:r>
            <a:r>
              <a:rPr lang="ru-RU" dirty="0"/>
              <a:t> </a:t>
            </a:r>
            <a:r>
              <a:rPr lang="ru-RU" dirty="0" err="1"/>
              <a:t>сорокові</a:t>
            </a:r>
            <a:r>
              <a:rPr lang="ru-RU" dirty="0"/>
              <a:t> роки. </a:t>
            </a:r>
            <a:r>
              <a:rPr lang="ru-RU" dirty="0" err="1"/>
              <a:t>Розправа</a:t>
            </a:r>
            <a:r>
              <a:rPr lang="ru-RU" dirty="0"/>
              <a:t> над </a:t>
            </a:r>
            <a:r>
              <a:rPr lang="ru-RU" dirty="0" err="1"/>
              <a:t>поетом</a:t>
            </a:r>
            <a:r>
              <a:rPr lang="ru-RU" dirty="0"/>
              <a:t> </a:t>
            </a:r>
            <a:r>
              <a:rPr lang="ru-RU" dirty="0" err="1"/>
              <a:t>відбулася</a:t>
            </a:r>
            <a:r>
              <a:rPr lang="ru-RU" dirty="0"/>
              <a:t>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пізніше</a:t>
            </a:r>
            <a:r>
              <a:rPr lang="ru-RU" dirty="0"/>
              <a:t>, коли до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прийшов</a:t>
            </a:r>
            <a:r>
              <a:rPr lang="ru-RU" dirty="0"/>
              <a:t> М. </a:t>
            </a:r>
            <a:r>
              <a:rPr lang="ru-RU" dirty="0" err="1"/>
              <a:t>Хрущов</a:t>
            </a:r>
            <a:r>
              <a:rPr lang="ru-RU" dirty="0"/>
              <a:t>. </a:t>
            </a:r>
            <a:r>
              <a:rPr lang="ru-RU" dirty="0" err="1"/>
              <a:t>Незважаючи</a:t>
            </a:r>
            <a:r>
              <a:rPr lang="ru-RU" dirty="0"/>
              <a:t> на "</a:t>
            </a:r>
            <a:r>
              <a:rPr lang="ru-RU" dirty="0" err="1"/>
              <a:t>відлигу</a:t>
            </a:r>
            <a:r>
              <a:rPr lang="ru-RU" dirty="0"/>
              <a:t>", на </a:t>
            </a:r>
            <a:r>
              <a:rPr lang="ru-RU" dirty="0" err="1"/>
              <a:t>свіжий</a:t>
            </a:r>
            <a:r>
              <a:rPr lang="ru-RU" dirty="0"/>
              <a:t> </a:t>
            </a:r>
            <a:r>
              <a:rPr lang="ru-RU" dirty="0" err="1"/>
              <a:t>вітер</a:t>
            </a:r>
            <a:r>
              <a:rPr lang="ru-RU" dirty="0"/>
              <a:t> </a:t>
            </a:r>
            <a:r>
              <a:rPr lang="ru-RU" dirty="0" err="1"/>
              <a:t>свободи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начебто</a:t>
            </a:r>
            <a:r>
              <a:rPr lang="ru-RU" dirty="0"/>
              <a:t> </a:t>
            </a:r>
            <a:r>
              <a:rPr lang="ru-RU" dirty="0" err="1"/>
              <a:t>з'явився</a:t>
            </a:r>
            <a:r>
              <a:rPr lang="ru-RU" dirty="0"/>
              <a:t>, </a:t>
            </a:r>
            <a:r>
              <a:rPr lang="ru-RU" dirty="0" err="1"/>
              <a:t>хід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не </a:t>
            </a:r>
            <a:r>
              <a:rPr lang="ru-RU" dirty="0" err="1"/>
              <a:t>змінився</a:t>
            </a:r>
            <a:r>
              <a:rPr lang="ru-RU" dirty="0"/>
              <a:t>,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почалися</a:t>
            </a:r>
            <a:r>
              <a:rPr lang="ru-RU" dirty="0"/>
              <a:t> </a:t>
            </a:r>
            <a:r>
              <a:rPr lang="ru-RU" dirty="0" err="1"/>
              <a:t>переслідування</a:t>
            </a:r>
            <a:r>
              <a:rPr lang="ru-RU" dirty="0"/>
              <a:t> </a:t>
            </a:r>
            <a:r>
              <a:rPr lang="ru-RU" dirty="0" err="1"/>
              <a:t>інтелігенції</a:t>
            </a:r>
            <a:r>
              <a:rPr lang="ru-RU" dirty="0"/>
              <a:t>. </a:t>
            </a:r>
            <a:endParaRPr lang="en-US" dirty="0" smtClean="0"/>
          </a:p>
          <a:p>
            <a:r>
              <a:rPr lang="ru-RU" dirty="0" smtClean="0"/>
              <a:t>Одним </a:t>
            </a:r>
            <a:r>
              <a:rPr lang="ru-RU" dirty="0" err="1"/>
              <a:t>із</a:t>
            </a:r>
            <a:r>
              <a:rPr lang="ru-RU" dirty="0"/>
              <a:t> перших вони </a:t>
            </a:r>
            <a:r>
              <a:rPr lang="ru-RU" dirty="0" err="1"/>
              <a:t>торкнулися</a:t>
            </a:r>
            <a:r>
              <a:rPr lang="ru-RU" dirty="0"/>
              <a:t> </a:t>
            </a:r>
            <a:r>
              <a:rPr lang="ru-RU" dirty="0" err="1"/>
              <a:t>Б.Пастернака</a:t>
            </a:r>
            <a:r>
              <a:rPr lang="ru-RU" dirty="0"/>
              <a:t>, за ним </a:t>
            </a:r>
            <a:r>
              <a:rPr lang="ru-RU" dirty="0" err="1"/>
              <a:t>цькували</a:t>
            </a:r>
            <a:r>
              <a:rPr lang="ru-RU" dirty="0"/>
              <a:t> </a:t>
            </a:r>
            <a:r>
              <a:rPr lang="ru-RU" dirty="0" err="1"/>
              <a:t>О.Солженіцина</a:t>
            </a:r>
            <a:r>
              <a:rPr lang="ru-RU" dirty="0"/>
              <a:t> і </a:t>
            </a:r>
            <a:r>
              <a:rPr lang="ru-RU" dirty="0" err="1"/>
              <a:t>О.Твардовського</a:t>
            </a:r>
            <a:r>
              <a:rPr lang="ru-RU" dirty="0"/>
              <a:t>, </a:t>
            </a:r>
            <a:r>
              <a:rPr lang="ru-RU" dirty="0" err="1"/>
              <a:t>І.Синявського</a:t>
            </a:r>
            <a:r>
              <a:rPr lang="ru-RU" dirty="0"/>
              <a:t> і </a:t>
            </a:r>
            <a:r>
              <a:rPr lang="ru-RU" dirty="0" err="1"/>
              <a:t>Ю.Даніеля</a:t>
            </a:r>
            <a:r>
              <a:rPr lang="ru-RU" dirty="0"/>
              <a:t>, </a:t>
            </a:r>
            <a:r>
              <a:rPr lang="ru-RU" dirty="0" err="1"/>
              <a:t>Й.Бродського</a:t>
            </a:r>
            <a:r>
              <a:rPr lang="ru-RU" dirty="0"/>
              <a:t> і </a:t>
            </a:r>
            <a:r>
              <a:rPr lang="ru-RU" dirty="0" err="1"/>
              <a:t>О.Галича</a:t>
            </a:r>
            <a:r>
              <a:rPr lang="ru-RU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   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щасливому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роман "Доктор Живаго" пережив </a:t>
            </a:r>
            <a:r>
              <a:rPr lang="ru-RU" dirty="0" err="1"/>
              <a:t>сталінські</a:t>
            </a:r>
            <a:r>
              <a:rPr lang="ru-RU" dirty="0"/>
              <a:t> й </a:t>
            </a:r>
            <a:r>
              <a:rPr lang="ru-RU" dirty="0" err="1"/>
              <a:t>хрущовські</a:t>
            </a:r>
            <a:r>
              <a:rPr lang="ru-RU" dirty="0"/>
              <a:t> </a:t>
            </a:r>
            <a:r>
              <a:rPr lang="ru-RU" dirty="0" err="1"/>
              <a:t>часи</a:t>
            </a:r>
            <a:r>
              <a:rPr lang="ru-RU" dirty="0"/>
              <a:t>. </a:t>
            </a:r>
            <a:r>
              <a:rPr lang="ru-RU" dirty="0" err="1"/>
              <a:t>Зберегла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Ольга </a:t>
            </a:r>
            <a:r>
              <a:rPr lang="ru-RU" dirty="0" err="1"/>
              <a:t>Івінська</a:t>
            </a:r>
            <a:r>
              <a:rPr lang="ru-RU" dirty="0"/>
              <a:t>. Вона передала роман в </a:t>
            </a:r>
            <a:r>
              <a:rPr lang="ru-RU" dirty="0" err="1"/>
              <a:t>італійське</a:t>
            </a:r>
            <a:r>
              <a:rPr lang="ru-RU" dirty="0"/>
              <a:t> </a:t>
            </a:r>
            <a:r>
              <a:rPr lang="ru-RU" dirty="0" err="1"/>
              <a:t>видавництво</a:t>
            </a:r>
            <a:r>
              <a:rPr lang="ru-RU" dirty="0"/>
              <a:t> </a:t>
            </a:r>
            <a:r>
              <a:rPr lang="ru-RU" dirty="0" err="1"/>
              <a:t>Фільтрінеллі</a:t>
            </a:r>
            <a:r>
              <a:rPr lang="ru-RU" dirty="0"/>
              <a:t>, де </a:t>
            </a:r>
            <a:r>
              <a:rPr lang="ru-RU" dirty="0" err="1"/>
              <a:t>він</a:t>
            </a:r>
            <a:r>
              <a:rPr lang="ru-RU" dirty="0"/>
              <a:t> і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надрукований</a:t>
            </a:r>
            <a:r>
              <a:rPr lang="ru-RU" dirty="0"/>
              <a:t> 1957 р. У 1958р. </a:t>
            </a:r>
            <a:r>
              <a:rPr lang="ru-RU" dirty="0" err="1"/>
              <a:t>Б.Пастернак</a:t>
            </a:r>
            <a:r>
              <a:rPr lang="ru-RU" dirty="0"/>
              <a:t> за </a:t>
            </a:r>
            <a:r>
              <a:rPr lang="ru-RU" dirty="0" err="1"/>
              <a:t>досягнення</a:t>
            </a:r>
            <a:r>
              <a:rPr lang="ru-RU" dirty="0"/>
              <a:t> в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класичної</a:t>
            </a:r>
            <a:r>
              <a:rPr lang="ru-RU" dirty="0"/>
              <a:t> </a:t>
            </a:r>
            <a:r>
              <a:rPr lang="ru-RU" dirty="0" err="1"/>
              <a:t>поезії</a:t>
            </a:r>
            <a:r>
              <a:rPr lang="ru-RU" dirty="0"/>
              <a:t> й </a:t>
            </a:r>
            <a:r>
              <a:rPr lang="ru-RU" dirty="0" err="1"/>
              <a:t>прози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удостоєний</a:t>
            </a:r>
            <a:r>
              <a:rPr lang="ru-RU" dirty="0"/>
              <a:t> </a:t>
            </a:r>
            <a:r>
              <a:rPr lang="ru-RU" dirty="0" err="1"/>
              <a:t>Нобелівської</a:t>
            </a:r>
            <a:r>
              <a:rPr lang="ru-RU" dirty="0"/>
              <a:t> </a:t>
            </a:r>
            <a:r>
              <a:rPr lang="ru-RU" dirty="0" err="1"/>
              <a:t>премії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7173" name="Picture 5" descr="C:\Users\liza\Desktop\b52cb5122a87e3edbeefc8ce7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629" y="0"/>
            <a:ext cx="52613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793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42</TotalTime>
  <Words>397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BlackTie</vt:lpstr>
      <vt:lpstr>Пастернак  Борис Леонідович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Пастернак  Борис Леонідович</dc:title>
  <dc:creator>Lizk</dc:creator>
  <cp:lastModifiedBy>Lizk</cp:lastModifiedBy>
  <cp:revision>6</cp:revision>
  <dcterms:created xsi:type="dcterms:W3CDTF">2014-12-08T17:32:34Z</dcterms:created>
  <dcterms:modified xsi:type="dcterms:W3CDTF">2014-12-08T21:19:36Z</dcterms:modified>
</cp:coreProperties>
</file>