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69C"/>
    <a:srgbClr val="681E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250D-B1AA-4B95-A52B-3B98983CF58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5EB4-9862-4FCB-8422-D041826928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7930-8BEE-437A-A8D7-1026CA57D14E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0AC0-EFBB-4122-8D50-0920F577D3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357166"/>
            <a:ext cx="6357982" cy="21431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428604"/>
            <a:ext cx="5017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 екранізація</a:t>
            </a:r>
          </a:p>
          <a:p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Німеччина 1910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429000"/>
            <a:ext cx="6357982" cy="2500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500438"/>
            <a:ext cx="6357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2 екранізація</a:t>
            </a:r>
          </a:p>
          <a:p>
            <a:pPr algn="ctr"/>
            <a:r>
              <a:rPr lang="uk-UA" sz="4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Російська імперія</a:t>
            </a:r>
          </a:p>
          <a:p>
            <a:pPr algn="ctr"/>
            <a:r>
              <a:rPr lang="uk-UA" sz="4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(фільм втрачений) 1911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amer.ru/system/attached_images/images/000/587/258/original/tatyana-drubich-anna-kare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235644" cy="4143380"/>
          </a:xfrm>
          <a:prstGeom prst="rect">
            <a:avLst/>
          </a:prstGeom>
          <a:noFill/>
        </p:spPr>
      </p:pic>
      <p:pic>
        <p:nvPicPr>
          <p:cNvPr id="26628" name="Picture 4" descr="http://civility.ru/wp-content/uploads/2012/10/Tatyana-Drub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775" y="357166"/>
            <a:ext cx="3705225" cy="324802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5000636"/>
            <a:ext cx="4714908" cy="114300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Тетяна </a:t>
            </a:r>
            <a:r>
              <a:rPr lang="uk-UA" sz="2800" dirty="0" err="1" smtClean="0">
                <a:latin typeface="Monotype Corsiva" pitchFamily="66" charset="0"/>
              </a:rPr>
              <a:t>Друбич</a:t>
            </a:r>
            <a:endParaRPr lang="uk-UA" sz="2800" dirty="0" smtClean="0">
              <a:latin typeface="Monotype Corsiva" pitchFamily="66" charset="0"/>
            </a:endParaRP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Росія 2009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news.passion.ru/sites/passion.ru/files/content/images/s_article/keira-25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1480"/>
            <a:ext cx="5257837" cy="3429024"/>
          </a:xfrm>
          <a:prstGeom prst="rect">
            <a:avLst/>
          </a:prstGeom>
          <a:noFill/>
        </p:spPr>
      </p:pic>
      <p:pic>
        <p:nvPicPr>
          <p:cNvPr id="27654" name="Picture 6" descr="https://encrypted-tbn0.gstatic.com/images?q=tbn:ANd9GcSn_noLo0tM0SFN5hh2RJEn7jgdm-unxIYxCgp_u1_Ki0MjtUMa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194060" cy="421484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4348" y="5143512"/>
            <a:ext cx="3214710" cy="92869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Великобританія 2012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4214818"/>
            <a:ext cx="4929222" cy="78581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Кіра </a:t>
            </a:r>
            <a:r>
              <a:rPr lang="uk-UA" sz="3200" dirty="0" err="1" smtClean="0">
                <a:latin typeface="Monotype Corsiva" pitchFamily="66" charset="0"/>
              </a:rPr>
              <a:t>Найтлі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571480"/>
            <a:ext cx="6786610" cy="857256"/>
          </a:xfrm>
          <a:prstGeom prst="roundRect">
            <a:avLst/>
          </a:prstGeom>
          <a:solidFill>
            <a:srgbClr val="1B0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30 екранізацій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857364"/>
            <a:ext cx="6643734" cy="785818"/>
          </a:xfrm>
          <a:prstGeom prst="roundRect">
            <a:avLst/>
          </a:prstGeom>
          <a:solidFill>
            <a:srgbClr val="1B0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10 фільмів в жанрі німе кіно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2928934"/>
            <a:ext cx="6715172" cy="857256"/>
          </a:xfrm>
          <a:prstGeom prst="roundRect">
            <a:avLst/>
          </a:prstGeom>
          <a:solidFill>
            <a:srgbClr val="1B0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 </a:t>
            </a:r>
            <a:r>
              <a:rPr lang="uk-UA" dirty="0" err="1" smtClean="0"/>
              <a:t>серіала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4214818"/>
            <a:ext cx="6572296" cy="714380"/>
          </a:xfrm>
          <a:prstGeom prst="roundRect">
            <a:avLst/>
          </a:prstGeom>
          <a:solidFill>
            <a:srgbClr val="1B0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 екранізація вистав і </a:t>
            </a:r>
            <a:r>
              <a:rPr lang="uk-UA" dirty="0" err="1" smtClean="0"/>
              <a:t>фільм-</a:t>
            </a:r>
            <a:r>
              <a:rPr lang="uk-UA" dirty="0" smtClean="0"/>
              <a:t> балет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5357826"/>
            <a:ext cx="6715172" cy="928694"/>
          </a:xfrm>
          <a:prstGeom prst="roundRect">
            <a:avLst/>
          </a:prstGeom>
          <a:solidFill>
            <a:srgbClr val="1B0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11 країн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8445"/>
            <a:ext cx="3571900" cy="556316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000636"/>
            <a:ext cx="3643338" cy="85725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Анна -Жанна </a:t>
            </a:r>
            <a:r>
              <a:rPr lang="ru-RU" sz="2800" dirty="0" err="1" smtClean="0">
                <a:latin typeface="Monotype Corsiva" pitchFamily="66" charset="0"/>
              </a:rPr>
              <a:t>Дельве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5929306"/>
            <a:ext cx="3500462" cy="92869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Франція 1912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1" name="Picture 2" descr="File:Maria Germa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610459" cy="500063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786314" y="4929198"/>
            <a:ext cx="3643338" cy="7858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Марія Германова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5857868"/>
            <a:ext cx="4000528" cy="100013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Російська імперія 1914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lle.ua/var/elleru/storage/images/media/images/betti-nansen/2075635-1-eng-GB/Betti-Nan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4000528" cy="537095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5000636"/>
            <a:ext cx="3500462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Бетті </a:t>
            </a:r>
            <a:r>
              <a:rPr lang="uk-UA" sz="3200" dirty="0" err="1" smtClean="0">
                <a:latin typeface="Monotype Corsiva" pitchFamily="66" charset="0"/>
              </a:rPr>
              <a:t>Нансен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929306"/>
            <a:ext cx="3500462" cy="6429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США 1915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9" name="Picture 2" descr="http://okno.ru/uploads/admin/images/1918_%D0%98%D1%80%D0%B5%D0%BD%20%D0%92%D0%B0%D1%80%D1%81%D0%B0%D0%BD%D1%8C%D0%B8%20(Ir%C3%A9n%20Vars%C3%A1nyi)_%D0%92%D0%B5%D0%BD%D0%B3%D1%80%D0%B8%D1%8F_%20%D0%A0%D0%B5%D0%B6%D0%B8%D1%81%D1%81%D0%B5%D1%80%20-%20%D0%9C%D0%B0%D1%80%D1%82%D0%BE%D0%BD%20%D0%93%D0%B0%D1%80%D0%B0%D1%81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52"/>
            <a:ext cx="3312357" cy="52863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857752" y="4857760"/>
            <a:ext cx="3857652" cy="100013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latin typeface="Monotype Corsiva" pitchFamily="66" charset="0"/>
              </a:rPr>
              <a:t>Ірен</a:t>
            </a:r>
            <a:r>
              <a:rPr lang="uk-UA" sz="3200" dirty="0" smtClean="0">
                <a:latin typeface="Monotype Corsiva" pitchFamily="66" charset="0"/>
              </a:rPr>
              <a:t> </a:t>
            </a:r>
            <a:r>
              <a:rPr lang="uk-UA" sz="3200" dirty="0" err="1" smtClean="0">
                <a:latin typeface="Monotype Corsiva" pitchFamily="66" charset="0"/>
              </a:rPr>
              <a:t>Варсаньї</a:t>
            </a:r>
            <a:endParaRPr lang="uk-UA" sz="3200" dirty="0" smtClean="0"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5929330"/>
            <a:ext cx="3929090" cy="78584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Угорщина1918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kno.ru/uploads/admin/images/1919_%D0%9B%D0%B8%D0%B0%20%D0%9C%D0%B0%D1%80%D0%B0%20(Lya%20Mara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83643" cy="585791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786314" y="500042"/>
            <a:ext cx="3929090" cy="114300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Лія Мара</a:t>
            </a:r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uk-UA" sz="3200" dirty="0" smtClean="0">
                <a:latin typeface="Monotype Corsiva" pitchFamily="66" charset="0"/>
              </a:rPr>
              <a:t>Німеччина1919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8436" name="Picture 4" descr="http://www.olkogolek.ru/ann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s49.radikal.ru/i125/0812/e5/bfdf1dca7f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3435"/>
            <a:ext cx="3663679" cy="4854565"/>
          </a:xfrm>
          <a:prstGeom prst="rect">
            <a:avLst/>
          </a:prstGeom>
          <a:noFill/>
        </p:spPr>
      </p:pic>
      <p:pic>
        <p:nvPicPr>
          <p:cNvPr id="19460" name="Picture 4" descr="http://bigpicture.ru/wp-content/uploads/2012/05/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3"/>
            <a:ext cx="3685883" cy="3714776"/>
          </a:xfrm>
          <a:prstGeom prst="rect">
            <a:avLst/>
          </a:prstGeom>
          <a:noFill/>
        </p:spPr>
      </p:pic>
      <p:pic>
        <p:nvPicPr>
          <p:cNvPr id="19462" name="Picture 6" descr="http://images.superstyle.ru/pic/art_pics/1_3_10330_13055512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963" y="142852"/>
            <a:ext cx="3011022" cy="364333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000504"/>
            <a:ext cx="250033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Грета Гарбо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40" y="3929066"/>
            <a:ext cx="214314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США 1927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5500702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Любов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5572140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США  1935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mg-mozg.ru/image/velikie/viven-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786214" cy="5112189"/>
          </a:xfrm>
          <a:prstGeom prst="rect">
            <a:avLst/>
          </a:prstGeom>
          <a:noFill/>
        </p:spPr>
      </p:pic>
      <p:pic>
        <p:nvPicPr>
          <p:cNvPr id="22532" name="Picture 4" descr="http://www.izuminki.com/manager_content/images/15-interesnyx-faktov-o-viven-li/big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077193" cy="514353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5786454"/>
            <a:ext cx="8429684" cy="714380"/>
          </a:xfrm>
          <a:prstGeom prst="roundRect">
            <a:avLst/>
          </a:prstGeom>
          <a:solidFill>
            <a:srgbClr val="681E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Вів</a:t>
            </a:r>
            <a:r>
              <a:rPr lang="en-US" sz="3200" dirty="0" smtClean="0">
                <a:latin typeface="Monotype Corsiva" pitchFamily="66" charset="0"/>
              </a:rPr>
              <a:t>’</a:t>
            </a:r>
            <a:r>
              <a:rPr lang="uk-UA" sz="3200" dirty="0" smtClean="0">
                <a:latin typeface="Monotype Corsiva" pitchFamily="66" charset="0"/>
              </a:rPr>
              <a:t>єн Лі. Великобританія. 1948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.baskino.com/uploads/images/2013/310/hbbp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3714776" cy="5204590"/>
          </a:xfrm>
          <a:prstGeom prst="rect">
            <a:avLst/>
          </a:prstGeom>
          <a:noFill/>
        </p:spPr>
      </p:pic>
      <p:pic>
        <p:nvPicPr>
          <p:cNvPr id="21508" name="Picture 4" descr="http://s017.radikal.ru/i416/1305/c0/383feeaf8b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3810000" cy="527685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5643578"/>
            <a:ext cx="8286808" cy="92869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Тетяна </a:t>
            </a:r>
            <a:r>
              <a:rPr lang="uk-UA" sz="3200" dirty="0" err="1" smtClean="0">
                <a:latin typeface="Monotype Corsiva" pitchFamily="66" charset="0"/>
              </a:rPr>
              <a:t>Самойлова</a:t>
            </a:r>
            <a:r>
              <a:rPr lang="uk-UA" sz="3200" dirty="0" smtClean="0">
                <a:latin typeface="Monotype Corsiva" pitchFamily="66" charset="0"/>
              </a:rPr>
              <a:t>. СССР. 1967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elive.com.ua/wp-content/uploads/2013/09/Jacqueline_Bisset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714907" cy="4714908"/>
          </a:xfrm>
          <a:prstGeom prst="rect">
            <a:avLst/>
          </a:prstGeom>
          <a:noFill/>
        </p:spPr>
      </p:pic>
      <p:pic>
        <p:nvPicPr>
          <p:cNvPr id="24584" name="Picture 8" descr="http://www.kinomania.ru/images/photos_people/p_29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4585165" cy="578647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00034" y="5143512"/>
            <a:ext cx="3500462" cy="92869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latin typeface="Monotype Corsiva" pitchFamily="66" charset="0"/>
              </a:rPr>
              <a:t>Жаклін</a:t>
            </a:r>
            <a:r>
              <a:rPr lang="uk-UA" sz="3200" dirty="0" smtClean="0">
                <a:latin typeface="Monotype Corsiva" pitchFamily="66" charset="0"/>
              </a:rPr>
              <a:t> </a:t>
            </a:r>
            <a:r>
              <a:rPr lang="uk-UA" sz="3200" dirty="0" err="1" smtClean="0">
                <a:latin typeface="Monotype Corsiva" pitchFamily="66" charset="0"/>
              </a:rPr>
              <a:t>Біссет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6072206"/>
            <a:ext cx="4572032" cy="57150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США 1985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1.liveinternet.ru/images/attach/c/5/88/756/88756121_large_sofi_mars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00042"/>
            <a:ext cx="5376398" cy="4129074"/>
          </a:xfrm>
          <a:prstGeom prst="rect">
            <a:avLst/>
          </a:prstGeom>
          <a:noFill/>
        </p:spPr>
      </p:pic>
      <p:pic>
        <p:nvPicPr>
          <p:cNvPr id="25602" name="Picture 2" descr="http://img0.liveinternet.ru/images/attach/c/7/97/121/97121438_large_karenin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357718" cy="5421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5857892"/>
            <a:ext cx="4143404" cy="7143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Софі </a:t>
            </a:r>
            <a:r>
              <a:rPr lang="uk-UA" sz="3200" dirty="0" err="1" smtClean="0">
                <a:latin typeface="Monotype Corsiva" pitchFamily="66" charset="0"/>
              </a:rPr>
              <a:t>Марсо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4786322"/>
            <a:ext cx="4143404" cy="107157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США 1997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2014-02-04T12:29:45Z</dcterms:created>
  <dcterms:modified xsi:type="dcterms:W3CDTF">2014-02-04T14:42:38Z</dcterms:modified>
</cp:coreProperties>
</file>