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692696"/>
            <a:ext cx="839524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The most important problems of our environmental</a:t>
            </a:r>
          </a:p>
          <a:p>
            <a:pPr algn="ctr"/>
            <a:r>
              <a:rPr lang="en-US" sz="2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And </a:t>
            </a:r>
          </a:p>
          <a:p>
            <a:pPr algn="ctr"/>
            <a:r>
              <a:rPr lang="en-US" sz="2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How save our planet?</a:t>
            </a:r>
            <a:endParaRPr lang="ru-RU" sz="2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4338" name="Picture 2" descr="http://www.jucelinoluz.com/wp-content/uploads/2014/11/Save-the-plan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068960"/>
            <a:ext cx="5962650" cy="335280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3970784" cy="432511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Environmentalists say the air in a modern apartment 4 times dirtier than the outside, and 7 times more toxic. The main source of pollution - finishing materials and </a:t>
            </a:r>
            <a:r>
              <a:rPr lang="en-US" sz="1800" dirty="0" smtClean="0"/>
              <a:t>furniture.</a:t>
            </a:r>
          </a:p>
          <a:p>
            <a:endParaRPr lang="en-US" sz="1800" dirty="0" smtClean="0"/>
          </a:p>
          <a:p>
            <a:r>
              <a:rPr lang="ru-RU" sz="1800" dirty="0" smtClean="0"/>
              <a:t> </a:t>
            </a:r>
            <a:r>
              <a:rPr lang="en-US" sz="1800" dirty="0" smtClean="0"/>
              <a:t>For </a:t>
            </a:r>
            <a:r>
              <a:rPr lang="en-US" sz="1800" dirty="0" smtClean="0"/>
              <a:t>construction and repair of premises used harmless substances</a:t>
            </a:r>
            <a:r>
              <a:rPr lang="en-US" sz="1800" dirty="0" smtClean="0"/>
              <a:t>.</a:t>
            </a:r>
          </a:p>
          <a:p>
            <a:endParaRPr lang="en-US" sz="1800" dirty="0" smtClean="0"/>
          </a:p>
          <a:p>
            <a:r>
              <a:rPr lang="en-US" sz="1800" dirty="0" smtClean="0"/>
              <a:t>Such material are more  friendly for our health 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836712"/>
            <a:ext cx="62568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Eco-material 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026" name="Picture 2" descr="http://static.globered.com/images/users/213433/20110117001205000013072000002134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916832"/>
            <a:ext cx="2511549" cy="1792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 descr="http://www.smugglersdaughter.com/assets/images/catagoryheads/eco_friendly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933056"/>
            <a:ext cx="4104456" cy="13196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808"/>
            <a:ext cx="4258816" cy="4419936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Pollution from car , factories and power station is causing harmful greenhouse gases to build up in the Earth’s atmosphere.</a:t>
            </a:r>
          </a:p>
          <a:p>
            <a:endParaRPr lang="en-US" sz="2000" dirty="0" smtClean="0"/>
          </a:p>
          <a:p>
            <a:r>
              <a:rPr lang="en-US" sz="2000" dirty="0" smtClean="0"/>
              <a:t>These gases prevent heat from escaping , and as a result our planet is getting warmer.</a:t>
            </a:r>
          </a:p>
          <a:p>
            <a:endParaRPr lang="en-US" sz="2000" dirty="0" smtClean="0"/>
          </a:p>
          <a:p>
            <a:r>
              <a:rPr lang="en-US" sz="2000" dirty="0" smtClean="0"/>
              <a:t>This process is know as </a:t>
            </a:r>
            <a:r>
              <a:rPr lang="en-US" sz="2000" b="1" dirty="0" smtClean="0"/>
              <a:t>global warming</a:t>
            </a:r>
            <a:endParaRPr lang="ru-RU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548680"/>
            <a:ext cx="45223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Factories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5362" name="Picture 2" descr="http://s1.ibtimes.com/sites/www.ibtimes.com/files/styles/v2_article_large/public/2013/01/31/file-photo-factories-industrial-zone-seen-haneda-airport-tokyo.jpg?itok=UJUhRX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844824"/>
            <a:ext cx="2808312" cy="18242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364" name="Picture 4" descr="http://img.thesun.co.uk/aidemitlum/archive/01446/factory-532_1446890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17869" y="4254939"/>
            <a:ext cx="2842563" cy="18383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149080"/>
            <a:ext cx="8208912" cy="237626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biggest polluter today is the car. This problem is especially bad in cities , where the number of cars is increasing every year.</a:t>
            </a:r>
          </a:p>
          <a:p>
            <a:endParaRPr lang="en-US" sz="2000" dirty="0" smtClean="0"/>
          </a:p>
          <a:p>
            <a:r>
              <a:rPr lang="en-US" sz="2000" dirty="0" smtClean="0"/>
              <a:t>For shorter journeys cycling is a much healthier alternative to driving a car , and many towns have introduced special </a:t>
            </a:r>
            <a:r>
              <a:rPr lang="en-US" sz="2000" b="1" dirty="0" smtClean="0"/>
              <a:t>cycle</a:t>
            </a:r>
            <a:r>
              <a:rPr lang="en-US" sz="2000" dirty="0" smtClean="0"/>
              <a:t> </a:t>
            </a:r>
            <a:r>
              <a:rPr lang="en-US" sz="2000" b="1" dirty="0" smtClean="0"/>
              <a:t>lanes</a:t>
            </a:r>
            <a:r>
              <a:rPr lang="en-US" sz="2000" dirty="0" smtClean="0"/>
              <a:t>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836712"/>
            <a:ext cx="64540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Cycling roads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6386" name="Picture 2" descr="http://twowheelsandalady.files.wordpress.com/2012/09/bikelan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988840"/>
            <a:ext cx="2745495" cy="1899403"/>
          </a:xfrm>
          <a:prstGeom prst="rect">
            <a:avLst/>
          </a:prstGeom>
          <a:noFill/>
        </p:spPr>
      </p:pic>
      <p:pic>
        <p:nvPicPr>
          <p:cNvPr id="16388" name="Picture 4" descr="http://lavidaesloca.files.wordpress.com/2008/05/cicloru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988840"/>
            <a:ext cx="2592288" cy="1872208"/>
          </a:xfrm>
          <a:prstGeom prst="rect">
            <a:avLst/>
          </a:prstGeom>
          <a:noFill/>
        </p:spPr>
      </p:pic>
      <p:pic>
        <p:nvPicPr>
          <p:cNvPr id="16390" name="Picture 6" descr="http://www.bikerumor.com/wp-content/uploads/2012/03/do-bike-paths-promote-biki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1988840"/>
            <a:ext cx="2880320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04864"/>
            <a:ext cx="3923928" cy="388843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big car companies are also working on developing new engine technology , so that cars can  run on </a:t>
            </a:r>
            <a:r>
              <a:rPr lang="en-US" sz="2000" b="1" dirty="0" smtClean="0"/>
              <a:t>clear</a:t>
            </a:r>
            <a:r>
              <a:rPr lang="en-US" sz="2000" dirty="0" smtClean="0"/>
              <a:t> fuels such as hydrogen instead of petrol .</a:t>
            </a:r>
          </a:p>
          <a:p>
            <a:endParaRPr lang="en-US" sz="2000" dirty="0" smtClean="0"/>
          </a:p>
          <a:p>
            <a:r>
              <a:rPr lang="en-US" sz="2000" dirty="0" smtClean="0"/>
              <a:t>This reduce the amount of  </a:t>
            </a:r>
            <a:r>
              <a:rPr lang="en-US" sz="2000" dirty="0" err="1" smtClean="0"/>
              <a:t>pillution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476672"/>
            <a:ext cx="50898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Eco-patrol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8434" name="Picture 2" descr="http://cs315420.userapi.com/v315420578/4f39/5XpS00BiEO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5608" y="1268760"/>
            <a:ext cx="3528392" cy="2003706"/>
          </a:xfrm>
          <a:prstGeom prst="rect">
            <a:avLst/>
          </a:prstGeom>
          <a:noFill/>
        </p:spPr>
      </p:pic>
      <p:pic>
        <p:nvPicPr>
          <p:cNvPr id="18436" name="Picture 4" descr="http://hameleons.com/uploads/posts/2011-11/1321474552_n8khct2pprgl6ad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573016"/>
            <a:ext cx="2376264" cy="28515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916832"/>
            <a:ext cx="4176464" cy="432048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We can help the environmental by choosing to buy green products , for example  organic foods that are produced without using pesticides. 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548680"/>
            <a:ext cx="450956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Eco-label</a:t>
            </a:r>
          </a:p>
          <a:p>
            <a:pPr algn="ctr"/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9458" name="Picture 2" descr="http://www.cotesdarmor.cci.fr/var/fr/storage/images/outils/evenements/ecolabel-europeen-2-nouvelles-formations-proposees-par-les-cci-de-bretagne/21262-2-fre-FR/Ecolabel-Europeen-2-nouvelles-formations-proposees-par-les-CCI-de-Bretag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412776"/>
            <a:ext cx="2981325" cy="314325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04048" y="4581128"/>
            <a:ext cx="3888432" cy="13681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Eco-labels</a:t>
            </a:r>
            <a:r>
              <a:rPr lang="en-US" dirty="0" smtClean="0"/>
              <a:t> and </a:t>
            </a:r>
            <a:r>
              <a:rPr lang="en-US" b="1" dirty="0" smtClean="0"/>
              <a:t>Green Stickers</a:t>
            </a:r>
            <a:r>
              <a:rPr lang="en-US" dirty="0" smtClean="0"/>
              <a:t> are labeling systems for food and consumer products.</a:t>
            </a:r>
            <a:endParaRPr lang="ru-RU" dirty="0"/>
          </a:p>
        </p:txBody>
      </p:sp>
      <p:pic>
        <p:nvPicPr>
          <p:cNvPr id="19460" name="Picture 4" descr="http://espaceeducatif.ac-rennes.fr/jahia/webdav/site/espaceeducatif3/groups/STI_Webmestres/public/GM/eco_con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3573016"/>
            <a:ext cx="2101416" cy="28018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04864"/>
            <a:ext cx="3419872" cy="4181096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In this day people should clean parks , beaches , streets from rubbishes . We have to meet once on week and make our environmental more cleaner. We must take carry about our future. 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836712"/>
            <a:ext cx="45480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Clean day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7410" name="Picture 2" descr="http://vkurse.zp.ua/sites/default/files/m/x_ec1af07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060848"/>
            <a:ext cx="2520280" cy="20340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412" name="Picture 4" descr="http://www.ipnews.in.ua/wp-content/uploads/2013/04/subbotnik_vladimir_er_r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4437112"/>
            <a:ext cx="3327646" cy="21538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4042792" cy="432511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The term GM foods </a:t>
            </a:r>
            <a:r>
              <a:rPr lang="en-US" sz="1800" dirty="0" smtClean="0"/>
              <a:t>is </a:t>
            </a:r>
            <a:r>
              <a:rPr lang="en-US" sz="1800" dirty="0" smtClean="0"/>
              <a:t>most commonly used to refer to crop plants created for human or animal consumption using the latest molecular biology </a:t>
            </a:r>
            <a:r>
              <a:rPr lang="en-US" sz="1800" dirty="0" smtClean="0"/>
              <a:t>techniques.</a:t>
            </a:r>
          </a:p>
          <a:p>
            <a:endParaRPr lang="en-US" sz="1800" dirty="0" smtClean="0"/>
          </a:p>
          <a:p>
            <a:pPr algn="ctr">
              <a:buNone/>
            </a:pPr>
            <a:r>
              <a:rPr lang="en-US" sz="1800" b="1" dirty="0" smtClean="0"/>
              <a:t>Human health </a:t>
            </a:r>
            <a:r>
              <a:rPr lang="en-US" sz="1800" b="1" dirty="0" smtClean="0"/>
              <a:t>risks</a:t>
            </a:r>
            <a:r>
              <a:rPr lang="ru-RU" sz="1800" dirty="0" smtClean="0"/>
              <a:t>:</a:t>
            </a:r>
            <a:endParaRPr lang="en-US" sz="1800" dirty="0" smtClean="0"/>
          </a:p>
          <a:p>
            <a:r>
              <a:rPr lang="en-US" sz="1800" dirty="0" err="1" smtClean="0"/>
              <a:t>Allergenicity</a:t>
            </a:r>
            <a:endParaRPr lang="ru-RU" sz="1800" dirty="0" smtClean="0"/>
          </a:p>
          <a:p>
            <a:r>
              <a:rPr lang="en-US" sz="1800" dirty="0" smtClean="0"/>
              <a:t>Unknown effects on human health</a:t>
            </a:r>
            <a:endParaRPr lang="en-US" sz="1800" b="1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620688"/>
            <a:ext cx="67153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Don’t use pesticides</a:t>
            </a:r>
            <a:endParaRPr lang="ru-RU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20482" name="Picture 2" descr="http://www4.dr-rath-foundation.org/shared/media/EU/websites/foundation/news/gmo_nogm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556792"/>
            <a:ext cx="2105025" cy="2171701"/>
          </a:xfrm>
          <a:prstGeom prst="rect">
            <a:avLst/>
          </a:prstGeom>
          <a:noFill/>
        </p:spPr>
      </p:pic>
      <p:pic>
        <p:nvPicPr>
          <p:cNvPr id="20484" name="Picture 4" descr="http://forcechangecom.c.presscdn.com/wp-content/uploads/2011/12/1412_1_38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293096"/>
            <a:ext cx="2304256" cy="2304256"/>
          </a:xfrm>
          <a:prstGeom prst="rect">
            <a:avLst/>
          </a:prstGeom>
          <a:noFill/>
        </p:spPr>
      </p:pic>
      <p:pic>
        <p:nvPicPr>
          <p:cNvPr id="20488" name="Picture 8" descr="http://completecolorado.com/pagetwo/wp-content/uploads/2014/09/GM-Food-word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4509120"/>
            <a:ext cx="2664296" cy="21781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185</TotalTime>
  <Words>280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Настя</dc:creator>
  <cp:lastModifiedBy>RePack by SPecialiST</cp:lastModifiedBy>
  <cp:revision>20</cp:revision>
  <dcterms:created xsi:type="dcterms:W3CDTF">2015-01-25T12:22:04Z</dcterms:created>
  <dcterms:modified xsi:type="dcterms:W3CDTF">2015-01-25T15:38:22Z</dcterms:modified>
</cp:coreProperties>
</file>