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1" r:id="rId25"/>
    <p:sldId id="280" r:id="rId26"/>
    <p:sldId id="279" r:id="rId27"/>
    <p:sldId id="278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3A6A56-03B9-4F3C-9FAC-E41C536A458A}" type="datetimeFigureOut">
              <a:rPr lang="ru-RU" smtClean="0"/>
              <a:t>сб 31.01.15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7A3DFB-11F4-477F-82B7-1C46B2805F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Джордж </a:t>
            </a:r>
            <a:r>
              <a:rPr lang="uk-UA" dirty="0" err="1" smtClean="0"/>
              <a:t>Ноел</a:t>
            </a:r>
            <a:r>
              <a:rPr lang="uk-UA" dirty="0" smtClean="0"/>
              <a:t> </a:t>
            </a:r>
            <a:r>
              <a:rPr lang="uk-UA" dirty="0" err="1" smtClean="0"/>
              <a:t>гордон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байрон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5400" dirty="0" smtClean="0">
              <a:solidFill>
                <a:schemeClr val="bg2"/>
              </a:solidFill>
            </a:endParaRPr>
          </a:p>
        </p:txBody>
      </p:sp>
      <p:pic>
        <p:nvPicPr>
          <p:cNvPr id="1026" name="Picture 2" descr="C:\Users\User\Downloads\Lord_By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168352" cy="410445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/>
              <a:t>Віщали</a:t>
            </a:r>
            <a:r>
              <a:rPr lang="ru-RU" b="0" dirty="0" smtClean="0"/>
              <a:t> </a:t>
            </a:r>
            <a:r>
              <a:rPr lang="ru-RU" b="0" dirty="0" err="1" smtClean="0"/>
              <a:t>мені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4" name="Содержимое 3" descr="coff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Ті</a:t>
            </a:r>
            <a:r>
              <a:rPr lang="ru-RU" b="0" dirty="0" smtClean="0"/>
              <a:t> </a:t>
            </a:r>
            <a:r>
              <a:rPr lang="ru-RU" b="0" dirty="0" err="1" smtClean="0"/>
              <a:t>роси</a:t>
            </a:r>
            <a:r>
              <a:rPr lang="ru-RU" b="0" dirty="0" smtClean="0"/>
              <a:t> до </a:t>
            </a:r>
            <a:r>
              <a:rPr lang="ru-RU" b="0" dirty="0" err="1" smtClean="0"/>
              <a:t>світу</a:t>
            </a:r>
            <a:r>
              <a:rPr lang="ru-RU" b="0" dirty="0" smtClean="0"/>
              <a:t>,-</a:t>
            </a:r>
            <a:endParaRPr lang="ru-RU" dirty="0"/>
          </a:p>
        </p:txBody>
      </p:sp>
      <p:pic>
        <p:nvPicPr>
          <p:cNvPr id="4" name="Содержимое 3" descr="425288_3471966996192_1181651171_3444677_11495777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Ті</a:t>
            </a:r>
            <a:r>
              <a:rPr lang="ru-RU" b="0" dirty="0" smtClean="0"/>
              <a:t> </a:t>
            </a:r>
            <a:r>
              <a:rPr lang="ru-RU" b="0" dirty="0" err="1" smtClean="0"/>
              <a:t>сльози</a:t>
            </a:r>
            <a:r>
              <a:rPr lang="ru-RU" b="0" dirty="0" smtClean="0"/>
              <a:t> </a:t>
            </a:r>
            <a:r>
              <a:rPr lang="ru-RU" b="0" dirty="0" err="1" smtClean="0"/>
              <a:t>між</a:t>
            </a:r>
            <a:r>
              <a:rPr lang="ru-RU" b="0" dirty="0" smtClean="0"/>
              <a:t> </a:t>
            </a:r>
            <a:r>
              <a:rPr lang="ru-RU" b="0" dirty="0" err="1" smtClean="0"/>
              <a:t>віт</a:t>
            </a:r>
            <a:r>
              <a:rPr lang="ru-RU" b="0" dirty="0" smtClean="0"/>
              <a:t>,-</a:t>
            </a:r>
            <a:endParaRPr lang="ru-RU" dirty="0"/>
          </a:p>
        </p:txBody>
      </p:sp>
      <p:pic>
        <p:nvPicPr>
          <p:cNvPr id="6" name="Содержимое 5" descr="6a00d8341d9f5853ef011571594edb970c-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180" y="1600200"/>
            <a:ext cx="7533640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Були </a:t>
            </a:r>
            <a:r>
              <a:rPr lang="ru-RU" b="0" dirty="0" err="1" smtClean="0"/>
              <a:t>мов</a:t>
            </a:r>
            <a:r>
              <a:rPr lang="ru-RU" b="0" dirty="0" smtClean="0"/>
              <a:t> </a:t>
            </a:r>
            <a:r>
              <a:rPr lang="ru-RU" b="0" dirty="0" err="1" smtClean="0"/>
              <a:t>приміта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6" name="Содержимое 5" descr="foto11_1357309035_670x0_1377263963_67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125" y="1830387"/>
            <a:ext cx="638175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Сьогоднішніх</a:t>
            </a:r>
            <a:r>
              <a:rPr lang="ru-RU" b="0" dirty="0" smtClean="0"/>
              <a:t> </a:t>
            </a:r>
            <a:r>
              <a:rPr lang="ru-RU" b="0" dirty="0" err="1" smtClean="0"/>
              <a:t>бід</a:t>
            </a:r>
            <a:r>
              <a:rPr lang="ru-RU" b="0" dirty="0" smtClean="0"/>
              <a:t>. </a:t>
            </a:r>
            <a:endParaRPr lang="ru-RU" dirty="0"/>
          </a:p>
        </p:txBody>
      </p:sp>
      <p:pic>
        <p:nvPicPr>
          <p:cNvPr id="4" name="Содержимое 3" descr="59671877_081c3a3e7a76c9ae03473ca101550e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616624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Ти</a:t>
            </a:r>
            <a:r>
              <a:rPr lang="ru-RU" b="0" dirty="0" smtClean="0"/>
              <a:t> слово </a:t>
            </a:r>
            <a:r>
              <a:rPr lang="ru-RU" b="0" dirty="0" err="1" smtClean="0"/>
              <a:t>зламала</a:t>
            </a:r>
            <a:r>
              <a:rPr lang="ru-RU" b="0" dirty="0" smtClean="0"/>
              <a:t>,</a:t>
            </a:r>
            <a:endParaRPr lang="ru-RU" dirty="0"/>
          </a:p>
        </p:txBody>
      </p:sp>
      <p:pic>
        <p:nvPicPr>
          <p:cNvPr id="4" name="Содержимое 3" descr="fb8e78705fe211df8d4b000b2f3ed3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83264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Про тебе в </a:t>
            </a:r>
            <a:r>
              <a:rPr lang="ru-RU" b="0" dirty="0" err="1" smtClean="0"/>
              <a:t>юрбі</a:t>
            </a:r>
            <a:endParaRPr lang="ru-RU" dirty="0"/>
          </a:p>
        </p:txBody>
      </p:sp>
      <p:pic>
        <p:nvPicPr>
          <p:cNvPr id="4" name="Содержимое 3" descr="7df80691a81688c48f8d135e9cbfa0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7066" y="1600200"/>
            <a:ext cx="698986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Начувсь</a:t>
            </a:r>
            <a:r>
              <a:rPr lang="ru-RU" b="0" dirty="0" smtClean="0"/>
              <a:t> я не мало, </a:t>
            </a:r>
            <a:endParaRPr lang="ru-RU" dirty="0"/>
          </a:p>
        </p:txBody>
      </p:sp>
      <p:pic>
        <p:nvPicPr>
          <p:cNvPr id="4" name="Содержимое 3" descr="ankaragucu-sporcusu-prim-bekliy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125" y="1706562"/>
            <a:ext cx="63817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Улігши</a:t>
            </a:r>
            <a:r>
              <a:rPr lang="ru-RU" b="0" dirty="0" smtClean="0"/>
              <a:t> </a:t>
            </a:r>
            <a:r>
              <a:rPr lang="ru-RU" b="0" dirty="0" err="1" smtClean="0"/>
              <a:t>ганьбі</a:t>
            </a:r>
            <a:r>
              <a:rPr lang="ru-RU" b="0" dirty="0" smtClean="0"/>
              <a:t>. </a:t>
            </a:r>
            <a:endParaRPr lang="ru-RU" dirty="0"/>
          </a:p>
        </p:txBody>
      </p:sp>
      <p:pic>
        <p:nvPicPr>
          <p:cNvPr id="4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6600" y="1827212"/>
            <a:ext cx="7670800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Стоуста </a:t>
            </a:r>
            <a:r>
              <a:rPr lang="ru-RU" b="0" dirty="0" err="1" smtClean="0"/>
              <a:t>неслава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1348209466_leak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Розстання</a:t>
            </a:r>
            <a:endParaRPr lang="ru-RU" dirty="0"/>
          </a:p>
        </p:txBody>
      </p:sp>
      <p:pic>
        <p:nvPicPr>
          <p:cNvPr id="4" name="Содержимое 3" descr="12617765_12617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98477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Про тебе </a:t>
            </a:r>
            <a:r>
              <a:rPr lang="ru-RU" b="0" dirty="0" err="1" smtClean="0"/>
              <a:t>гримить</a:t>
            </a:r>
            <a:r>
              <a:rPr lang="ru-RU" b="0" dirty="0" smtClean="0"/>
              <a:t>. </a:t>
            </a:r>
            <a:endParaRPr lang="ru-RU" dirty="0"/>
          </a:p>
        </p:txBody>
      </p:sp>
      <p:pic>
        <p:nvPicPr>
          <p:cNvPr id="8" name="Содержимое 7" descr="11423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48883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Як я нелукаво</a:t>
            </a:r>
            <a:endParaRPr lang="ru-RU" dirty="0"/>
          </a:p>
        </p:txBody>
      </p:sp>
      <p:pic>
        <p:nvPicPr>
          <p:cNvPr id="4" name="Содержимое 3" descr="136982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1276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Таку</a:t>
            </a:r>
            <a:r>
              <a:rPr lang="ru-RU" b="0" dirty="0" smtClean="0"/>
              <a:t> </a:t>
            </a:r>
            <a:r>
              <a:rPr lang="ru-RU" b="0" dirty="0" err="1" smtClean="0"/>
              <a:t>міг</a:t>
            </a:r>
            <a:r>
              <a:rPr lang="ru-RU" b="0" dirty="0" smtClean="0"/>
              <a:t> любить? </a:t>
            </a:r>
            <a:endParaRPr lang="ru-RU" dirty="0"/>
          </a:p>
        </p:txBody>
      </p:sp>
      <p:pic>
        <p:nvPicPr>
          <p:cNvPr id="4" name="Содержимое 3" descr="fotosessija-osenju-lav-stori_1-400x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552728" cy="460851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Тебе </a:t>
            </a:r>
            <a:r>
              <a:rPr lang="ru-RU" b="0" dirty="0" err="1" smtClean="0"/>
              <a:t>зневажає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tDr8BLYtN3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11256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Юрби</a:t>
            </a:r>
            <a:r>
              <a:rPr lang="ru-RU" b="0" dirty="0" smtClean="0"/>
              <a:t> </a:t>
            </a:r>
            <a:r>
              <a:rPr lang="ru-RU" b="0" dirty="0" err="1" smtClean="0"/>
              <a:t>поговір</a:t>
            </a:r>
            <a:r>
              <a:rPr lang="ru-RU" b="0" dirty="0" smtClean="0"/>
              <a:t>: </a:t>
            </a:r>
            <a:endParaRPr lang="ru-RU" dirty="0"/>
          </a:p>
        </p:txBody>
      </p:sp>
      <p:pic>
        <p:nvPicPr>
          <p:cNvPr id="4" name="Содержимое 3" descr="bigstock_Friendship_4345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Не </a:t>
            </a:r>
            <a:r>
              <a:rPr lang="ru-RU" b="0" dirty="0" err="1" smtClean="0"/>
              <a:t>знає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знаю</a:t>
            </a:r>
            <a:endParaRPr lang="ru-RU" dirty="0"/>
          </a:p>
        </p:txBody>
      </p:sp>
      <p:pic>
        <p:nvPicPr>
          <p:cNvPr id="4" name="Содержимое 3" descr="00404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18457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Тебе я </a:t>
            </a:r>
            <a:r>
              <a:rPr lang="ru-RU" b="0" dirty="0" err="1" smtClean="0"/>
              <a:t>надмір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6" name="Содержимое 5" descr="_sIRXEjjzl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12776"/>
            <a:ext cx="511256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...</a:t>
            </a:r>
            <a:r>
              <a:rPr lang="ru-RU" b="0" dirty="0" err="1" smtClean="0"/>
              <a:t>Стрічались</a:t>
            </a:r>
            <a:r>
              <a:rPr lang="ru-RU" b="0" dirty="0" smtClean="0"/>
              <a:t> ми тайно - </a:t>
            </a:r>
            <a:endParaRPr lang="ru-RU" dirty="0"/>
          </a:p>
        </p:txBody>
      </p:sp>
      <p:pic>
        <p:nvPicPr>
          <p:cNvPr id="4" name="Содержимое 3" descr="00474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184576" cy="496855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Й печаль я таю.</a:t>
            </a:r>
            <a:endParaRPr lang="ru-RU" dirty="0"/>
          </a:p>
        </p:txBody>
      </p:sp>
      <p:pic>
        <p:nvPicPr>
          <p:cNvPr id="4" name="Содержимое 3" descr="jqKfKgbDqB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12879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Забула</a:t>
            </a:r>
            <a:r>
              <a:rPr lang="ru-RU" b="0" dirty="0" smtClean="0"/>
              <a:t>, </a:t>
            </a:r>
            <a:r>
              <a:rPr lang="ru-RU" b="0" dirty="0" err="1" smtClean="0"/>
              <a:t>звичайно</a:t>
            </a:r>
            <a:r>
              <a:rPr lang="ru-RU" b="0" dirty="0" smtClean="0"/>
              <a:t>,</a:t>
            </a:r>
            <a:endParaRPr lang="ru-RU" dirty="0"/>
          </a:p>
        </p:txBody>
      </p:sp>
      <p:pic>
        <p:nvPicPr>
          <p:cNvPr id="10" name="Содержимое 9" descr="dNd8uKDAQ_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83264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Те </a:t>
            </a:r>
            <a:r>
              <a:rPr lang="ru-RU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скорбне</a:t>
            </a:r>
            <a:r>
              <a:rPr lang="ru-RU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розстання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1393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56084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Любов</a:t>
            </a:r>
            <a:r>
              <a:rPr lang="ru-RU" b="0" dirty="0" smtClean="0"/>
              <a:t> </a:t>
            </a:r>
            <a:r>
              <a:rPr lang="ru-RU" b="0" dirty="0" err="1" smtClean="0"/>
              <a:t>ти</a:t>
            </a:r>
            <a:r>
              <a:rPr lang="ru-RU" b="0" dirty="0" smtClean="0"/>
              <a:t> мою.</a:t>
            </a:r>
            <a:endParaRPr lang="ru-RU" dirty="0"/>
          </a:p>
        </p:txBody>
      </p:sp>
      <p:pic>
        <p:nvPicPr>
          <p:cNvPr id="4" name="Содержимое 3" descr="00520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261" y="1600200"/>
            <a:ext cx="703947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Якби</a:t>
            </a:r>
            <a:r>
              <a:rPr lang="ru-RU" b="0" dirty="0" smtClean="0"/>
              <a:t> в </a:t>
            </a:r>
            <a:r>
              <a:rPr lang="ru-RU" b="0" dirty="0" err="1" smtClean="0"/>
              <a:t>цім</a:t>
            </a:r>
            <a:r>
              <a:rPr lang="ru-RU" b="0" dirty="0" smtClean="0"/>
              <a:t> </a:t>
            </a:r>
            <a:r>
              <a:rPr lang="ru-RU" b="0" dirty="0" err="1" smtClean="0"/>
              <a:t>безслав'ї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6" name="Содержимое 5" descr="To06uRjZDM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7048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Й </a:t>
            </a:r>
            <a:r>
              <a:rPr lang="ru-RU" b="0" dirty="0" err="1" smtClean="0"/>
              <a:t>зустрілися</a:t>
            </a:r>
            <a:r>
              <a:rPr lang="ru-RU" b="0" dirty="0" smtClean="0"/>
              <a:t> ми, </a:t>
            </a:r>
            <a:endParaRPr lang="ru-RU" dirty="0"/>
          </a:p>
        </p:txBody>
      </p:sp>
      <p:pic>
        <p:nvPicPr>
          <p:cNvPr id="4" name="Содержимое 3" descr="14-02-572x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33670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Тебе б </a:t>
            </a:r>
            <a:r>
              <a:rPr lang="ru-RU" b="0" dirty="0" err="1" smtClean="0"/>
              <a:t>привітав</a:t>
            </a:r>
            <a:r>
              <a:rPr lang="ru-RU" b="0" dirty="0" smtClean="0"/>
              <a:t> я </a:t>
            </a:r>
            <a:endParaRPr lang="ru-RU" dirty="0"/>
          </a:p>
        </p:txBody>
      </p:sp>
      <p:pic>
        <p:nvPicPr>
          <p:cNvPr id="4" name="Содержимое 3" descr="12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69674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Мовчанням</a:t>
            </a:r>
            <a:r>
              <a:rPr lang="ru-RU" b="0" dirty="0" smtClean="0"/>
              <a:t>, </a:t>
            </a:r>
            <a:r>
              <a:rPr lang="ru-RU" b="0" dirty="0" err="1" smtClean="0"/>
              <a:t>слізьми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4" name="Содержимое 3" descr="AS2F5sTEc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0567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 algn="r">
              <a:buNone/>
            </a:pPr>
            <a:r>
              <a:rPr lang="uk-UA" dirty="0" smtClean="0"/>
              <a:t>Підготувала</a:t>
            </a:r>
          </a:p>
          <a:p>
            <a:pPr algn="r">
              <a:buNone/>
            </a:pPr>
            <a:r>
              <a:rPr lang="uk-UA" dirty="0" smtClean="0"/>
              <a:t>у</a:t>
            </a:r>
            <a:r>
              <a:rPr lang="uk-UA" dirty="0" smtClean="0"/>
              <a:t>чениця 9 класу</a:t>
            </a:r>
          </a:p>
          <a:p>
            <a:pPr algn="r">
              <a:buNone/>
            </a:pPr>
            <a:r>
              <a:rPr lang="uk-UA" dirty="0" err="1" smtClean="0"/>
              <a:t>Іркліївської</a:t>
            </a:r>
            <a:r>
              <a:rPr lang="uk-UA" dirty="0" smtClean="0"/>
              <a:t> ЗОШ</a:t>
            </a:r>
          </a:p>
          <a:p>
            <a:pPr algn="r">
              <a:buNone/>
            </a:pPr>
            <a:r>
              <a:rPr lang="uk-UA" dirty="0" smtClean="0"/>
              <a:t>Білоножко Оксана</a:t>
            </a:r>
            <a:endParaRPr lang="ru-RU" dirty="0"/>
          </a:p>
        </p:txBody>
      </p:sp>
      <p:pic>
        <p:nvPicPr>
          <p:cNvPr id="2050" name="Picture 2" descr="C:\Users\User\Downloads\zUzfxUQy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816424" cy="6388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На </a:t>
            </a:r>
            <a:r>
              <a:rPr lang="ru-RU" b="0" dirty="0" err="1" smtClean="0"/>
              <a:t>довгі</a:t>
            </a:r>
            <a:r>
              <a:rPr lang="ru-RU" b="0" dirty="0" smtClean="0"/>
              <a:t> </a:t>
            </a:r>
            <a:r>
              <a:rPr lang="ru-RU" b="0" dirty="0" err="1" smtClean="0"/>
              <a:t>літа</a:t>
            </a:r>
            <a:r>
              <a:rPr lang="ru-RU" b="0" dirty="0" smtClean="0"/>
              <a:t>, </a:t>
            </a:r>
            <a:endParaRPr lang="ru-RU" dirty="0"/>
          </a:p>
        </p:txBody>
      </p:sp>
      <p:pic>
        <p:nvPicPr>
          <p:cNvPr id="4" name="Содержимое 3" descr="751685f09f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888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Останні</a:t>
            </a:r>
            <a:r>
              <a:rPr lang="ru-RU" b="0" dirty="0" smtClean="0"/>
              <a:t> </a:t>
            </a:r>
            <a:r>
              <a:rPr lang="ru-RU" b="0" dirty="0" err="1" smtClean="0"/>
              <a:t>зітхання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6" name="Содержимое 5" descr="kak_pravilno_rasstatsya_s_parn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18457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 </a:t>
            </a:r>
            <a:r>
              <a:rPr lang="ru-RU" b="0" dirty="0" err="1" smtClean="0"/>
              <a:t>холодність</a:t>
            </a:r>
            <a:r>
              <a:rPr lang="ru-RU" b="0" dirty="0" smtClean="0"/>
              <a:t> та, </a:t>
            </a:r>
            <a:endParaRPr lang="ru-RU" dirty="0"/>
          </a:p>
        </p:txBody>
      </p:sp>
      <p:pic>
        <p:nvPicPr>
          <p:cNvPr id="4" name="Содержимое 3" descr="97054699_large_5005793_418503_13165700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896" y="1600200"/>
            <a:ext cx="625420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Безслізна</a:t>
            </a:r>
            <a:r>
              <a:rPr lang="ru-RU" b="0" dirty="0" smtClean="0"/>
              <a:t> </a:t>
            </a:r>
            <a:r>
              <a:rPr lang="ru-RU" b="0" dirty="0" err="1" smtClean="0"/>
              <a:t>розлука</a:t>
            </a:r>
            <a:r>
              <a:rPr lang="ru-RU" b="0" dirty="0" smtClean="0"/>
              <a:t>,</a:t>
            </a:r>
            <a:endParaRPr lang="ru-RU" dirty="0"/>
          </a:p>
        </p:txBody>
      </p:sp>
      <p:pic>
        <p:nvPicPr>
          <p:cNvPr id="4" name="Содержимое 3" descr="1327264638_384627_343089599037685_221778351168811_1420467_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048671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Цілунки</a:t>
            </a:r>
            <a:r>
              <a:rPr lang="ru-RU" b="0" dirty="0" smtClean="0"/>
              <a:t> </a:t>
            </a:r>
            <a:r>
              <a:rPr lang="ru-RU" b="0" dirty="0" err="1" smtClean="0"/>
              <a:t>сумні</a:t>
            </a:r>
            <a:r>
              <a:rPr lang="ru-RU" b="0" dirty="0" smtClean="0"/>
              <a:t> </a:t>
            </a:r>
            <a:endParaRPr lang="ru-RU" dirty="0"/>
          </a:p>
        </p:txBody>
      </p:sp>
      <p:pic>
        <p:nvPicPr>
          <p:cNvPr id="4" name="Содержимое 3" descr="k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632" y="1746186"/>
            <a:ext cx="5888736" cy="441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Сьогоднішню</a:t>
            </a:r>
            <a:r>
              <a:rPr lang="ru-RU" b="0" dirty="0" smtClean="0"/>
              <a:t> муку</a:t>
            </a:r>
            <a:endParaRPr lang="ru-RU" dirty="0"/>
          </a:p>
        </p:txBody>
      </p:sp>
      <p:pic>
        <p:nvPicPr>
          <p:cNvPr id="4" name="Содержимое 3" descr="0617970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015" y="1600200"/>
            <a:ext cx="7053970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128</Words>
  <Application>Microsoft Office PowerPoint</Application>
  <PresentationFormat>Экран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Джордж Ноел гордон  байрон</vt:lpstr>
      <vt:lpstr>Розстання</vt:lpstr>
      <vt:lpstr>Те скорбне розстання </vt:lpstr>
      <vt:lpstr>На довгі літа, </vt:lpstr>
      <vt:lpstr>Останні зітхання </vt:lpstr>
      <vt:lpstr>I холодність та, </vt:lpstr>
      <vt:lpstr>Безслізна розлука,</vt:lpstr>
      <vt:lpstr>Цілунки сумні </vt:lpstr>
      <vt:lpstr>Сьогоднішню муку</vt:lpstr>
      <vt:lpstr>Віщали мені.</vt:lpstr>
      <vt:lpstr>Ті роси до світу,-</vt:lpstr>
      <vt:lpstr>Ті сльози між віт,-</vt:lpstr>
      <vt:lpstr>Були мов приміта </vt:lpstr>
      <vt:lpstr>Сьогоднішніх бід. </vt:lpstr>
      <vt:lpstr>Ти слово зламала,</vt:lpstr>
      <vt:lpstr>Про тебе в юрбі</vt:lpstr>
      <vt:lpstr>Начувсь я не мало, </vt:lpstr>
      <vt:lpstr>Улігши ганьбі. </vt:lpstr>
      <vt:lpstr>Стоуста неслава </vt:lpstr>
      <vt:lpstr>Про тебе гримить. </vt:lpstr>
      <vt:lpstr>Як я нелукаво</vt:lpstr>
      <vt:lpstr>Таку міг любить? </vt:lpstr>
      <vt:lpstr>Тебе зневажає </vt:lpstr>
      <vt:lpstr>Юрби поговір: </vt:lpstr>
      <vt:lpstr>Не знає, що знаю</vt:lpstr>
      <vt:lpstr>Тебе я надмір.</vt:lpstr>
      <vt:lpstr>...Стрічались ми тайно - </vt:lpstr>
      <vt:lpstr>Й печаль я таю.</vt:lpstr>
      <vt:lpstr>Забула, звичайно,</vt:lpstr>
      <vt:lpstr>Любов ти мою.</vt:lpstr>
      <vt:lpstr>Якби в цім безслав'ї </vt:lpstr>
      <vt:lpstr>Й зустрілися ми, </vt:lpstr>
      <vt:lpstr>Тебе б привітав я </vt:lpstr>
      <vt:lpstr>Мовчанням, слізьми.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Ноел гордон  байрон</dc:title>
  <dc:creator>Пользователь</dc:creator>
  <cp:lastModifiedBy>Пользователь</cp:lastModifiedBy>
  <cp:revision>15</cp:revision>
  <dcterms:created xsi:type="dcterms:W3CDTF">2015-01-31T18:46:12Z</dcterms:created>
  <dcterms:modified xsi:type="dcterms:W3CDTF">2015-01-31T21:12:48Z</dcterms:modified>
</cp:coreProperties>
</file>