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5" r:id="rId4"/>
    <p:sldId id="266" r:id="rId5"/>
    <p:sldId id="264" r:id="rId6"/>
    <p:sldId id="258" r:id="rId7"/>
    <p:sldId id="259" r:id="rId8"/>
    <p:sldId id="260" r:id="rId9"/>
    <p:sldId id="261" r:id="rId10"/>
    <p:sldId id="262" r:id="rId11"/>
    <p:sldId id="26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4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597DA-06F7-42FE-A0E4-7606448B48B5}" type="datetimeFigureOut">
              <a:rPr lang="ru-RU" smtClean="0"/>
              <a:t>16.04.2014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FEE51-11BE-4881-AE98-057D25FB7E9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amond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Еміль Золя</a:t>
            </a:r>
            <a:br>
              <a:rPr lang="uk-UA" dirty="0" smtClean="0"/>
            </a:br>
            <a:r>
              <a:rPr lang="uk-UA" dirty="0" smtClean="0"/>
              <a:t>(1840-1902)</a:t>
            </a:r>
            <a:endParaRPr lang="uk-UA" dirty="0"/>
          </a:p>
        </p:txBody>
      </p:sp>
      <p:pic>
        <p:nvPicPr>
          <p:cNvPr id="4" name="Рисунок 3" descr="zol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9" y="1"/>
            <a:ext cx="3429023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786314" y="1071563"/>
            <a:ext cx="4214842" cy="550227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Потім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Александріна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отримала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анонімний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лист,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який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розповів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їй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всю правду про другу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сім'ю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її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чоловіка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Александріна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прийшла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лють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і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навіть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збиралася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розлучитися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Золя,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але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потім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її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злість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вляглася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1009580-i_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142984"/>
            <a:ext cx="4786346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636"/>
            <a:ext cx="8229600" cy="12881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першій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половині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70-х Золя часто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зустрічався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Клодом Моне, Альфонсом Доде та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Іваном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Тургенєвим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uk-U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Claude_Monet_1899_Nad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00042"/>
            <a:ext cx="2428892" cy="3720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428625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Клод Моне</a:t>
            </a:r>
            <a:endParaRPr lang="uk-UA" dirty="0"/>
          </a:p>
        </p:txBody>
      </p:sp>
      <p:pic>
        <p:nvPicPr>
          <p:cNvPr id="6" name="Рисунок 5" descr="ипми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500042"/>
            <a:ext cx="278608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00364" y="421481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Альфонс Доде</a:t>
            </a:r>
            <a:endParaRPr lang="uk-UA" dirty="0"/>
          </a:p>
        </p:txBody>
      </p:sp>
      <p:pic>
        <p:nvPicPr>
          <p:cNvPr id="8" name="Рисунок 7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428604"/>
            <a:ext cx="2855011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357950" y="421481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Іван </a:t>
            </a:r>
            <a:r>
              <a:rPr lang="uk-UA" dirty="0" err="1" smtClean="0"/>
              <a:t>Тургєнєв</a:t>
            </a:r>
            <a:endParaRPr lang="uk-UA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785794"/>
            <a:ext cx="4643470" cy="60722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13 січня 1898 була опублікована стаття письменника «Я звинувачую» як реакція на справу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</a:rPr>
              <a:t>Дрейфуса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. Вона написана у формі відкритого листа, адресованого тодішньому президенту Франції Феліксу Фору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Золя наголошував на упередженості військового суду та відсутності серйозних доказів вини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</a:rPr>
              <a:t>Дрейфуса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uk-UA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451px-J_accu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14356"/>
            <a:ext cx="4123944" cy="5477256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282" y="6150114"/>
            <a:ext cx="4143404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звинувачую</a:t>
            </a: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». 13 січня 1898 </a:t>
            </a:r>
            <a:endParaRPr lang="ru-RU" sz="2000" b="1" dirty="0">
              <a:solidFill>
                <a:schemeClr val="accent5">
                  <a:lumMod val="25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Стаття в газеті </a:t>
            </a: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Орор</a:t>
            </a: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357298"/>
            <a:ext cx="4114800" cy="235745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Згодом Золя був звинувачений у наклепі і засуджений 23 лютого 1898 року. Щоб запобігти ув'язненню, письменник утік до Англії. </a:t>
            </a:r>
            <a:endParaRPr lang="uk-UA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856px-Émile_Zola_Nad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4214842" cy="47113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5500702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Він зміг повернутися до Франції лише після самогубства полковника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Анрі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 та втечі майора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Естергазі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, двох головних фігур справи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Дрейфуса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 в червні 1899 року.</a:t>
            </a:r>
            <a:endParaRPr lang="uk-UA" sz="20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282" y="5000636"/>
            <a:ext cx="8786843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1878 </a:t>
            </a:r>
            <a:r>
              <a:rPr lang="ru-RU" sz="2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успіх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Золя дозволив </a:t>
            </a:r>
            <a:r>
              <a:rPr lang="ru-RU" sz="2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купити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невеликий </a:t>
            </a:r>
            <a:r>
              <a:rPr lang="ru-RU" sz="2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будинок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околиці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Парижа. Тут </a:t>
            </a:r>
            <a:r>
              <a:rPr lang="ru-RU" sz="2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жив </a:t>
            </a:r>
            <a:r>
              <a:rPr lang="ru-RU" sz="2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ru-RU" sz="2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красивому </a:t>
            </a:r>
            <a:r>
              <a:rPr lang="ru-RU" sz="2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будинку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Золя </a:t>
            </a:r>
            <a:r>
              <a:rPr lang="ru-RU" sz="2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приймав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знайомий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писав кожного дня.</a:t>
            </a:r>
          </a:p>
        </p:txBody>
      </p:sp>
      <p:pic>
        <p:nvPicPr>
          <p:cNvPr id="7" name="Picture 2" descr="C:\Documents and Settings\Lena\Рабочий стол\золя\maison-demile-zola-med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596187" cy="4941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857232"/>
            <a:ext cx="4643470" cy="5717304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час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мешкання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Медан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Еміль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Золя написав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вісім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знаменитих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романів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1885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завершив роботу над романом "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Жерміналь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". </a:t>
            </a:r>
            <a:endParaRPr lang="uk-UA" sz="2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Emіl_Zolya__Zhermі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1" y="571480"/>
            <a:ext cx="3675267" cy="5715040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000108"/>
            <a:ext cx="4357686" cy="55744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Отримуючи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значні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гонорари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твори, </a:t>
            </a:r>
            <a:r>
              <a:rPr lang="ru-RU" sz="2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користувалися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популярністю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Золя </a:t>
            </a:r>
            <a:r>
              <a:rPr lang="ru-RU" sz="2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розширив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відремонтував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будинок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почав </a:t>
            </a:r>
            <a:r>
              <a:rPr lang="ru-RU" sz="2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популярні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літературних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колах "</a:t>
            </a:r>
            <a:r>
              <a:rPr lang="ru-RU" sz="2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вечори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Медані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2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активну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участь брав </a:t>
            </a:r>
            <a:r>
              <a:rPr lang="ru-RU" sz="2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 Мопассан. </a:t>
            </a:r>
          </a:p>
          <a:p>
            <a:endParaRPr lang="uk-UA" dirty="0"/>
          </a:p>
        </p:txBody>
      </p:sp>
      <p:pic>
        <p:nvPicPr>
          <p:cNvPr id="4" name="Рисунок 3" descr="i_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14356"/>
            <a:ext cx="440055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 descr="C:\Documents and Settings\Lena\Рабочий стол\золя\maison-demile-zola-med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571604" y="6211669"/>
            <a:ext cx="578644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У місті Медан Золя жив до самої смерті - 1902 року.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В даний час в будинку Золя діє музей письменника.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143512"/>
            <a:ext cx="8643998" cy="14310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ніч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на 29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жовтня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1902 р. Золя помер у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своїй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паризькій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квартирі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отруєння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чадним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газом за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досі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нез'ясованих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обставин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uk-U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tumblr_mdt5qoohRY1qfnespo1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0"/>
            <a:ext cx="3692047" cy="5109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135958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У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своїй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надгробній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промові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А.Франс назвав Золя «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етапом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свідомості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людства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».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Творчість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Золя справила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величезний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вплив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розвиток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натуралізму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реалізму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усьому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світі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uk-UA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571479"/>
            <a:ext cx="7090168" cy="4572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20739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Народився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Парижі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дитинство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провів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південній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Франції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де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його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батько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інженер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італійського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походження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був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вплутаний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будівництво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системи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міського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водопостачання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 Старший Золя помер в 1846 р.,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залишивши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мадам Золя та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свого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малого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сина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злиднях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mota_ru_991811-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1" y="500042"/>
            <a:ext cx="4643471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ZOLA_Paren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428604"/>
            <a:ext cx="3571900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857892"/>
            <a:ext cx="914400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Могила Е. </a:t>
            </a:r>
            <a:r>
              <a:rPr lang="uk-UA" b="1" dirty="0">
                <a:solidFill>
                  <a:schemeClr val="tx1"/>
                </a:solidFill>
              </a:rPr>
              <a:t>Золя на кладовищі </a:t>
            </a:r>
            <a:r>
              <a:rPr lang="uk-UA" b="1" dirty="0" err="1" smtClean="0">
                <a:solidFill>
                  <a:schemeClr val="tx1"/>
                </a:solidFill>
              </a:rPr>
              <a:t>Монмартр</a:t>
            </a: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5" name="Picture 6" descr="C:\Documents and Settings\Lena\Рабочий стол\золя\03-emile-zola.jpg"/>
          <p:cNvPicPr>
            <a:picLocks noChangeAspect="1" noChangeArrowheads="1"/>
          </p:cNvPicPr>
          <p:nvPr/>
        </p:nvPicPr>
        <p:blipFill>
          <a:blip r:embed="rId2"/>
          <a:srcRect b="4031"/>
          <a:stretch>
            <a:fillRect/>
          </a:stretch>
        </p:blipFill>
        <p:spPr bwMode="auto">
          <a:xfrm>
            <a:off x="0" y="1000108"/>
            <a:ext cx="4572000" cy="442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Documents and Settings\Lena\Рабочий стол\золя\450px-Grave_of_Emile_Z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5267" y="928670"/>
            <a:ext cx="4418733" cy="4500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320943" cy="5343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-214346" y="6000768"/>
            <a:ext cx="9858443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У 1908 р. </a:t>
            </a:r>
            <a:r>
              <a:rPr lang="ru-RU" sz="2400" dirty="0" err="1" smtClean="0">
                <a:solidFill>
                  <a:schemeClr val="tx1"/>
                </a:solidFill>
              </a:rPr>
              <a:t>тіло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письменника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було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перенесене</a:t>
            </a:r>
            <a:r>
              <a:rPr lang="ru-RU" sz="2400" dirty="0" smtClean="0">
                <a:solidFill>
                  <a:schemeClr val="tx1"/>
                </a:solidFill>
              </a:rPr>
              <a:t> в Пантеон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43446"/>
            <a:ext cx="8229600" cy="193109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Незважаючи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те,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Золя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закінчив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ліцей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Святого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Луїса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Парижі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двічі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іспит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бакалавра,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передумовою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подальшої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1859 р. юнак почав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шукати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прибуткове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uk-UA" dirty="0"/>
          </a:p>
        </p:txBody>
      </p:sp>
      <p:pic>
        <p:nvPicPr>
          <p:cNvPr id="4" name="Picture 1" descr="C:\Documents and Settings\Lena\Рабочий стол\золя\zo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3429024" cy="4148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_0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428604"/>
            <a:ext cx="4643470" cy="4048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429125" y="1000125"/>
            <a:ext cx="4714875" cy="557371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Зрештою, в 1862 р. Золя найнявся на роботу клерком. Щоб доповнити свій прибуток, Золя почав писати статті для різних періодичних видань.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defaul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00108"/>
            <a:ext cx="4143404" cy="5220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357188" y="4498975"/>
            <a:ext cx="8229600" cy="235902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 1865 р. Золя написав свій перший автобіографічний роман «Сповідь Клода». Отримавши достатню репутацію як письменник, щоб утримувати себе й свою матір, він покинув роботу в видавництві, аби мати час займатися письменництвом.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350px-Ludwigsli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57166"/>
            <a:ext cx="5857916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2875" y="4949825"/>
            <a:ext cx="900112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наступні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роки Золя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продовжив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кар'єру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журналіста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написав два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романи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«Тереза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Ракен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(1867) та «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Медлін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Фера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(1868). Проект Золя,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включав 10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романів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розширювався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охопив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томів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C:\Documents and Settings\Lena\Рабочий стол\золя\kinopoisk.ru-_26_23201_3Bmile-Zola-11665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00042"/>
            <a:ext cx="6654800" cy="431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3" y="428625"/>
            <a:ext cx="8786812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1870 р. Золя одружився з Габріеллою-Александріною Меле. Після 18 років подружнього життя, в якому  було мало  любові, Золя став товстим, старим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нещасним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5" name="Рисунок 4" descr="1009580-i_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785926"/>
            <a:ext cx="4643470" cy="4900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3857619" y="642938"/>
            <a:ext cx="4643443" cy="35718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Починаючи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1887 року,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його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життя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змінилося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неймовірним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чином.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Він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почав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худнути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а через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рік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познайомився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Жанною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Розеро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Їй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було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20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років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вона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була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висока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і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темноока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1009580-i_0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00042"/>
            <a:ext cx="3857652" cy="4297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5750" y="4714875"/>
            <a:ext cx="85725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Жанна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злегка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здивувалася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Золя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взагалі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звернув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незабаром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по-справжньому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закохався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поселив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дівчину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гарному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будинку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5500694" y="642918"/>
            <a:ext cx="3429024" cy="378620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Жанни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від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нього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народилося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двоє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дітей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яких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щасливі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батьки назвали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Деніз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і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Жак. 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56"/>
            <a:ext cx="5214974" cy="4017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4929198"/>
            <a:ext cx="8358188" cy="156966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Золя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любив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обох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матір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яка принесла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невідоме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Золя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успішно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підтримував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любовний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зв'язок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Жанною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доглядав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приховуючи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факт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Александріни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2" descr="C:\Documents and Settings\All Users\Документы\774px-Emile_zola_et_sa_famille.jpg"/>
          <p:cNvPicPr>
            <a:picLocks noChangeAspect="1" noChangeArrowheads="1"/>
          </p:cNvPicPr>
          <p:nvPr/>
        </p:nvPicPr>
        <p:blipFill>
          <a:blip r:embed="rId3"/>
          <a:srcRect l="2197" t="3307" r="2930" b="7087"/>
          <a:stretch>
            <a:fillRect/>
          </a:stretch>
        </p:blipFill>
        <p:spPr bwMode="auto">
          <a:xfrm>
            <a:off x="142844" y="642918"/>
            <a:ext cx="5429288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49</TotalTime>
  <Words>694</Words>
  <PresentationFormat>Экран (4:3)</PresentationFormat>
  <Paragraphs>30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Городская</vt:lpstr>
      <vt:lpstr>Еміль Золя (1840-1902)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Еміль Золя (1840-1902)</dc:title>
  <dc:creator>Администратор</dc:creator>
  <cp:lastModifiedBy>DNA7 X86</cp:lastModifiedBy>
  <cp:revision>7</cp:revision>
  <dcterms:created xsi:type="dcterms:W3CDTF">2014-04-16T14:12:42Z</dcterms:created>
  <dcterms:modified xsi:type="dcterms:W3CDTF">2014-04-16T15:12:30Z</dcterms:modified>
</cp:coreProperties>
</file>