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4540-G\Desktop\пушкін\800px-Пушкинская_67_ПушкинНаталья2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243" y="2788"/>
            <a:ext cx="92322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3"/>
          <p:cNvSpPr>
            <a:spLocks noGrp="1"/>
          </p:cNvSpPr>
          <p:nvPr>
            <p:ph type="ctrTitle"/>
          </p:nvPr>
        </p:nvSpPr>
        <p:spPr>
          <a:xfrm>
            <a:off x="0" y="1219200"/>
            <a:ext cx="8964488" cy="2152650"/>
          </a:xfrm>
        </p:spPr>
        <p:txBody>
          <a:bodyPr>
            <a:noAutofit/>
          </a:bodyPr>
          <a:lstStyle/>
          <a:p>
            <a:pPr algn="ctr"/>
            <a:r>
              <a:rPr lang="ru-RU" sz="5400" i="1" spc="-300" dirty="0" err="1" smtClean="0">
                <a:effectLst/>
              </a:rPr>
              <a:t>Одруження</a:t>
            </a:r>
            <a:r>
              <a:rPr lang="ru-RU" sz="5400" i="1" spc="-300" dirty="0" smtClean="0">
                <a:effectLst/>
              </a:rPr>
              <a:t> та </a:t>
            </a:r>
            <a:r>
              <a:rPr lang="ru-RU" sz="5400" i="1" spc="-300" dirty="0" err="1" smtClean="0">
                <a:effectLst/>
              </a:rPr>
              <a:t>загибель</a:t>
            </a:r>
            <a:r>
              <a:rPr lang="ru-RU" sz="5400" i="1" spc="-300" dirty="0" smtClean="0">
                <a:effectLst/>
              </a:rPr>
              <a:t/>
            </a:r>
            <a:br>
              <a:rPr lang="ru-RU" sz="5400" i="1" spc="-300" dirty="0" smtClean="0">
                <a:effectLst/>
              </a:rPr>
            </a:br>
            <a:r>
              <a:rPr lang="uk-UA" sz="5400" i="1" spc="-300" dirty="0" smtClean="0">
                <a:effectLst/>
              </a:rPr>
              <a:t>Пушкіна О. С.</a:t>
            </a:r>
            <a:endParaRPr lang="ru-RU" sz="5400" i="1" spc="-300" dirty="0">
              <a:effectLst/>
            </a:endParaRPr>
          </a:p>
        </p:txBody>
      </p:sp>
      <p:sp>
        <p:nvSpPr>
          <p:cNvPr id="6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508104" y="4149080"/>
            <a:ext cx="3240360" cy="2480272"/>
          </a:xfrm>
        </p:spPr>
        <p:txBody>
          <a:bodyPr>
            <a:normAutofit/>
          </a:bodyPr>
          <a:lstStyle/>
          <a:p>
            <a:pPr algn="l"/>
            <a:r>
              <a:rPr lang="uk-UA" sz="2800" spc="-300" dirty="0" smtClean="0"/>
              <a:t>Підготувала </a:t>
            </a:r>
          </a:p>
          <a:p>
            <a:pPr algn="l"/>
            <a:r>
              <a:rPr lang="uk-UA" sz="2800" spc="-300" dirty="0" smtClean="0"/>
              <a:t>Учениця 9-А класу</a:t>
            </a:r>
          </a:p>
          <a:p>
            <a:pPr algn="l"/>
            <a:r>
              <a:rPr lang="uk-UA" sz="2800" spc="-300" dirty="0" err="1" smtClean="0"/>
              <a:t>Воловецької</a:t>
            </a:r>
            <a:r>
              <a:rPr lang="uk-UA" sz="2800" spc="-300" dirty="0" smtClean="0"/>
              <a:t> ЗОШ</a:t>
            </a:r>
          </a:p>
          <a:p>
            <a:pPr algn="l"/>
            <a:r>
              <a:rPr lang="en-US" sz="2800" spc="-300" dirty="0" smtClean="0"/>
              <a:t>I-III</a:t>
            </a:r>
            <a:r>
              <a:rPr lang="uk-UA" sz="2800" spc="-300" dirty="0" smtClean="0"/>
              <a:t> ступенів</a:t>
            </a:r>
          </a:p>
          <a:p>
            <a:pPr algn="l"/>
            <a:r>
              <a:rPr lang="uk-UA" sz="2800" spc="-300" dirty="0" smtClean="0"/>
              <a:t>Басюк Тетяна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98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37291" y="6317940"/>
            <a:ext cx="4487336" cy="1080120"/>
          </a:xfrm>
        </p:spPr>
        <p:txBody>
          <a:bodyPr>
            <a:normAutofit/>
          </a:bodyPr>
          <a:lstStyle/>
          <a:p>
            <a:r>
              <a:rPr lang="uk-UA" sz="2000" dirty="0" err="1">
                <a:effectLst/>
                <a:latin typeface="Times New Roman" pitchFamily="18" charset="0"/>
                <a:cs typeface="Times New Roman" pitchFamily="18" charset="0"/>
              </a:rPr>
              <a:t>Гончарова</a:t>
            </a:r>
            <a:r>
              <a:rPr lang="uk-UA" sz="2000" dirty="0">
                <a:effectLst/>
                <a:latin typeface="Times New Roman" pitchFamily="18" charset="0"/>
                <a:cs typeface="Times New Roman" pitchFamily="18" charset="0"/>
              </a:rPr>
              <a:t> Наталія Миколаївна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96500" y="1556792"/>
            <a:ext cx="4114800" cy="3456384"/>
          </a:xfrm>
        </p:spPr>
        <p:txBody>
          <a:bodyPr numCol="1">
            <a:normAutofit/>
          </a:bodyPr>
          <a:lstStyle/>
          <a:p>
            <a:pPr marL="64008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Пушкін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зустрів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Наталю Гончарову 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грудні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1828 року на балу танцмейстера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Йогеля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квітні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1829 року просив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руки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через Толстого-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Американця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Гончарової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невизначеною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4008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1830,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згоду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шлюб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отримано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4540-G\Desktop\пушкін\468px-N.Goncharova_by_Ha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291" y="548680"/>
            <a:ext cx="4457700" cy="570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6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4841" y="6077802"/>
            <a:ext cx="4896544" cy="785242"/>
          </a:xfrm>
        </p:spPr>
        <p:txBody>
          <a:bodyPr>
            <a:normAutofit/>
          </a:bodyPr>
          <a:lstStyle/>
          <a:p>
            <a:r>
              <a:rPr lang="ru-RU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Церква</a:t>
            </a: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  <a:t>Великого </a:t>
            </a:r>
            <a:r>
              <a:rPr lang="ru-RU" sz="1800" dirty="0" err="1">
                <a:effectLst/>
                <a:latin typeface="Times New Roman" pitchFamily="18" charset="0"/>
                <a:cs typeface="Times New Roman" pitchFamily="18" charset="0"/>
              </a:rPr>
              <a:t>Вознесіння</a:t>
            </a:r>
            <a:endParaRPr lang="ru-RU" sz="1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3466728" cy="457200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18 лютого (2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1831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відбулося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московській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церкві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Великого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Вознесіння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Нікітських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воріт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4540-G\Desktop\пушкін\516px-Great_Ascension_Church_Nikitskie_Gates_Mosc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7" y="476672"/>
            <a:ext cx="4815731" cy="559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08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0" y="3846041"/>
            <a:ext cx="2736304" cy="1527174"/>
          </a:xfrm>
        </p:spPr>
        <p:txBody>
          <a:bodyPr>
            <a:normAutofit/>
          </a:bodyPr>
          <a:lstStyle/>
          <a:p>
            <a:pPr algn="ctr"/>
            <a:r>
              <a:rPr lang="uk-UA" sz="1800" dirty="0" smtClean="0">
                <a:effectLst/>
                <a:latin typeface="Times New Roman" pitchFamily="18" charset="0"/>
                <a:cs typeface="Times New Roman" pitchFamily="18" charset="0"/>
              </a:rPr>
              <a:t>Марія</a:t>
            </a:r>
            <a:br>
              <a:rPr lang="uk-UA" sz="1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  <a:t>(19 </a:t>
            </a:r>
            <a:r>
              <a:rPr lang="ru-RU" sz="1800" dirty="0" err="1">
                <a:effectLst/>
                <a:latin typeface="Times New Roman" pitchFamily="18" charset="0"/>
                <a:cs typeface="Times New Roman" pitchFamily="18" charset="0"/>
              </a:rPr>
              <a:t>травня</a:t>
            </a:r>
            <a: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  <a:t> 1832 - 7 </a:t>
            </a:r>
            <a:r>
              <a:rPr lang="ru-RU" sz="1800" dirty="0" err="1">
                <a:effectLst/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  <a:t> 1919)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33" y="0"/>
            <a:ext cx="3682752" cy="764704"/>
          </a:xfrm>
        </p:spPr>
        <p:txBody>
          <a:bodyPr/>
          <a:lstStyle/>
          <a:p>
            <a:pPr marL="64008" indent="0">
              <a:buNone/>
            </a:pPr>
            <a:r>
              <a:rPr lang="uk-UA" dirty="0" smtClean="0"/>
              <a:t>Діти Пушкіних:</a:t>
            </a:r>
            <a:endParaRPr lang="ru-RU" dirty="0"/>
          </a:p>
        </p:txBody>
      </p:sp>
      <p:pic>
        <p:nvPicPr>
          <p:cNvPr id="7170" name="Picture 2" descr="C:\Users\4540-G\Desktop\пушкін\390px-Мария_Александровна_Пушкина_18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836712"/>
            <a:ext cx="1959329" cy="300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4540-G\Desktop\пушкін\438px-Григорий_Александрович_Пушкин_185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437" y="836712"/>
            <a:ext cx="2191282" cy="29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4540-G\Desktop\пушкін\465px-Александр_Александрович_Пушкин_185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61331"/>
            <a:ext cx="2301300" cy="296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4540-G\Desktop\пушкін\Пушкина_Наталья_Александровна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361331"/>
            <a:ext cx="1668463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763688" y="5330750"/>
            <a:ext cx="2661340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Олександр</a:t>
            </a:r>
            <a:endParaRPr lang="ru-RU" sz="18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 (6 </a:t>
            </a:r>
            <a:r>
              <a:rPr lang="ru-RU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 1833 – 19 </a:t>
            </a:r>
            <a:r>
              <a:rPr lang="ru-RU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 1914)</a:t>
            </a:r>
            <a:endParaRPr lang="ru-RU" sz="1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386254" y="3833465"/>
            <a:ext cx="2698612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Григорій</a:t>
            </a: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(14 </a:t>
            </a:r>
            <a:r>
              <a:rPr lang="ru-RU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травня</a:t>
            </a: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 1835 - 5 </a:t>
            </a:r>
            <a:r>
              <a:rPr lang="ru-RU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 1905)</a:t>
            </a:r>
            <a:endParaRPr lang="ru-RU" sz="1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300192" y="4884501"/>
            <a:ext cx="2652004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Наталья </a:t>
            </a:r>
          </a:p>
          <a:p>
            <a:pPr algn="ctr"/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(23 мая 1836 — 10 марта 1913)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05852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6996" y="5085184"/>
            <a:ext cx="2880320" cy="641226"/>
          </a:xfrm>
        </p:spPr>
        <p:txBody>
          <a:bodyPr>
            <a:normAutofit/>
          </a:bodyPr>
          <a:lstStyle/>
          <a:p>
            <a: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  <a:t>Жорж Дантес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4906888" cy="60501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1835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Наталія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Миколаївна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познайомилася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французьким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підданим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Жоржем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Дантесом. 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листопада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друзям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поета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розісланий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анонімний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лист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образливими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натяками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адресу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Пушкіна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дружини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Пушкін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котрий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дізнався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день,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упевнений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вони - справа рук Дантеса.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Увечері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4 листопада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викликав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дуель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Дантеса.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Жуковського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Загряжським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дуель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вдалося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запобігти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Дантес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оголосив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одруження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сестрі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Наталії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Миколаївни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Катерині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Увечері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того ж дня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офіційно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оголошено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заручини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Дантеса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Катерини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Гончарової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4540-G\Desktop\пушкін\Georges_d'Anthès,_18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164" y="476672"/>
            <a:ext cx="3312368" cy="441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78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085" y="231960"/>
            <a:ext cx="8229600" cy="2132476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листопаді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1836 року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конфлікт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поета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поручиком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Геккереном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(Дантесом). Сварка, причиною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ображено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честь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Пушкіна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привела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дуелі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4008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січня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дуелі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поет поранений; куля перебила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шийку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стегна і проникла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живіт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Поранення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виявилось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смертельним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122" name="Picture 2" descr="C:\Users\4540-G\Desktop\пушкін\800px-Pushkin's_duel_with_d'Anthes,_atrist_A._Naumov_18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93124"/>
            <a:ext cx="7259960" cy="446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43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5612" y="6110139"/>
            <a:ext cx="3888432" cy="713234"/>
          </a:xfrm>
        </p:spPr>
        <p:txBody>
          <a:bodyPr>
            <a:normAutofit/>
          </a:bodyPr>
          <a:lstStyle/>
          <a:p>
            <a:r>
              <a:rPr lang="ru-RU" sz="1800" dirty="0" err="1">
                <a:effectLst/>
                <a:latin typeface="Times New Roman" pitchFamily="18" charset="0"/>
                <a:cs typeface="Times New Roman" pitchFamily="18" charset="0"/>
              </a:rPr>
              <a:t>Пам'ятник</a:t>
            </a:r>
            <a: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  <a:t> А. С. </a:t>
            </a:r>
            <a:r>
              <a:rPr lang="ru-RU" sz="1800" dirty="0" err="1">
                <a:effectLst/>
                <a:latin typeface="Times New Roman" pitchFamily="18" charset="0"/>
                <a:cs typeface="Times New Roman" pitchFamily="18" charset="0"/>
              </a:rPr>
              <a:t>Пушкіну</a:t>
            </a:r>
            <a: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  <a:t> і Н. М. </a:t>
            </a:r>
            <a:r>
              <a:rPr lang="ru-RU" sz="1800" dirty="0" err="1">
                <a:effectLst/>
                <a:latin typeface="Times New Roman" pitchFamily="18" charset="0"/>
                <a:cs typeface="Times New Roman" pitchFamily="18" charset="0"/>
              </a:rPr>
              <a:t>Гончарової</a:t>
            </a:r>
            <a:r>
              <a:rPr lang="ru-RU" sz="1800" dirty="0"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effectLst/>
                <a:latin typeface="Times New Roman" pitchFamily="18" charset="0"/>
                <a:cs typeface="Times New Roman" pitchFamily="18" charset="0"/>
              </a:rPr>
              <a:t>Арбаті</a:t>
            </a:r>
            <a:endParaRPr lang="ru-RU" sz="1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4693902" cy="547408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Пушкіна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дружина, за словами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друзів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залишала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Коли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Пушкіну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стало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гірше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просив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приховувати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Наталії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Миколаївни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Пушкін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кликав дружину, і вони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залишалися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наодинці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повторював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Наталія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Миколаївна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невинна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довіряв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4008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Смерть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чоловіка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стала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Наталі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Миколаївни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важким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потрясінням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вона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захворіла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П'ятниця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день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чоловіка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стала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траурним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днем ​​для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Наталі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Миколаївни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6146" name="Picture 2" descr="C:\Users\4540-G\Desktop\пушкін\375px-Pushkin_Goncharova_Arbat_2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087" y="380780"/>
            <a:ext cx="3571875" cy="570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16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100</TotalTime>
  <Words>228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Одруження та загибель Пушкіна О. С.</vt:lpstr>
      <vt:lpstr>Гончарова Наталія Миколаївна </vt:lpstr>
      <vt:lpstr>Церква Великого Вознесіння</vt:lpstr>
      <vt:lpstr>Марія (19 травня 1832 - 7 березня 1919)</vt:lpstr>
      <vt:lpstr>Жорж Дантес</vt:lpstr>
      <vt:lpstr>Презентация PowerPoint</vt:lpstr>
      <vt:lpstr>Пам'ятник А. С. Пушкіну і Н. М. Гончарової на Арбаті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Одруження та загибель Пушкіна О. С.</dc:title>
  <dc:creator>4540-G</dc:creator>
  <cp:lastModifiedBy>4540-G</cp:lastModifiedBy>
  <cp:revision>9</cp:revision>
  <dcterms:created xsi:type="dcterms:W3CDTF">2013-02-17T08:44:13Z</dcterms:created>
  <dcterms:modified xsi:type="dcterms:W3CDTF">2013-02-17T10:29:19Z</dcterms:modified>
</cp:coreProperties>
</file>