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68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B737EC9-CF07-492A-8058-3B1C51C470DB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A0BF321-DB04-41C5-B6D7-B6FAB18DCC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37EC9-CF07-492A-8058-3B1C51C470DB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BF321-DB04-41C5-B6D7-B6FAB18DCC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37EC9-CF07-492A-8058-3B1C51C470DB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BF321-DB04-41C5-B6D7-B6FAB18DCC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37EC9-CF07-492A-8058-3B1C51C470DB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BF321-DB04-41C5-B6D7-B6FAB18DCC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37EC9-CF07-492A-8058-3B1C51C470DB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BF321-DB04-41C5-B6D7-B6FAB18DCC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37EC9-CF07-492A-8058-3B1C51C470DB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BF321-DB04-41C5-B6D7-B6FAB18DCC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737EC9-CF07-492A-8058-3B1C51C470DB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A0BF321-DB04-41C5-B6D7-B6FAB18DCC0D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B737EC9-CF07-492A-8058-3B1C51C470DB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A0BF321-DB04-41C5-B6D7-B6FAB18DCC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37EC9-CF07-492A-8058-3B1C51C470DB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BF321-DB04-41C5-B6D7-B6FAB18DCC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37EC9-CF07-492A-8058-3B1C51C470DB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BF321-DB04-41C5-B6D7-B6FAB18DCC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37EC9-CF07-492A-8058-3B1C51C470DB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BF321-DB04-41C5-B6D7-B6FAB18DCC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B737EC9-CF07-492A-8058-3B1C51C470DB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A0BF321-DB04-41C5-B6D7-B6FAB18DCC0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Достоєвський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Підготувала</a:t>
            </a:r>
          </a:p>
          <a:p>
            <a:r>
              <a:rPr lang="uk-UA" dirty="0" smtClean="0"/>
              <a:t>Учениця 10-А класу</a:t>
            </a:r>
          </a:p>
          <a:p>
            <a:r>
              <a:rPr lang="uk-UA" dirty="0" smtClean="0"/>
              <a:t>Мороз Дарина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Молодша сестра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Віра Михайлівна Достоєвська (Іванова) (нар. 22 липня 1829 пом. 1896).</a:t>
            </a:r>
          </a:p>
          <a:p>
            <a:r>
              <a:rPr lang="uk-UA" dirty="0" smtClean="0"/>
              <a:t>шлюб:  </a:t>
            </a:r>
            <a:r>
              <a:rPr lang="uk-UA" dirty="0" err="1" smtClean="0"/>
              <a:t>Александр</a:t>
            </a:r>
            <a:r>
              <a:rPr lang="uk-UA" dirty="0" smtClean="0"/>
              <a:t> Павлович </a:t>
            </a:r>
            <a:r>
              <a:rPr lang="uk-UA" dirty="0" smtClean="0"/>
              <a:t>І</a:t>
            </a:r>
            <a:r>
              <a:rPr lang="uk-UA" dirty="0" smtClean="0"/>
              <a:t>ванов.</a:t>
            </a:r>
            <a:r>
              <a:rPr lang="ru-RU" dirty="0" smtClean="0"/>
              <a:t> Мала 11 </a:t>
            </a:r>
            <a:r>
              <a:rPr lang="ru-RU" dirty="0" err="1" smtClean="0"/>
              <a:t>дітей</a:t>
            </a:r>
            <a:r>
              <a:rPr lang="ru-RU" dirty="0" smtClean="0"/>
              <a:t>: </a:t>
            </a:r>
            <a:r>
              <a:rPr lang="ru-RU" dirty="0" err="1" smtClean="0"/>
              <a:t>Софія</a:t>
            </a:r>
            <a:r>
              <a:rPr lang="ru-RU" dirty="0" smtClean="0"/>
              <a:t>, </a:t>
            </a:r>
            <a:r>
              <a:rPr lang="ru-RU" dirty="0" err="1" smtClean="0"/>
              <a:t>Марія</a:t>
            </a:r>
            <a:r>
              <a:rPr lang="ru-RU" dirty="0" smtClean="0"/>
              <a:t>, </a:t>
            </a:r>
            <a:r>
              <a:rPr lang="ru-RU" dirty="0" err="1" smtClean="0"/>
              <a:t>Олександр</a:t>
            </a:r>
            <a:r>
              <a:rPr lang="ru-RU" dirty="0" smtClean="0"/>
              <a:t>, </a:t>
            </a:r>
            <a:r>
              <a:rPr lang="ru-RU" dirty="0" err="1" smtClean="0"/>
              <a:t>Юлія</a:t>
            </a:r>
            <a:r>
              <a:rPr lang="ru-RU" dirty="0" smtClean="0"/>
              <a:t>, </a:t>
            </a:r>
            <a:r>
              <a:rPr lang="ru-RU" dirty="0" err="1" smtClean="0"/>
              <a:t>Віктор</a:t>
            </a:r>
            <a:r>
              <a:rPr lang="ru-RU" dirty="0" smtClean="0"/>
              <a:t>, Катерина, </a:t>
            </a:r>
            <a:r>
              <a:rPr lang="ru-RU" dirty="0" err="1" smtClean="0"/>
              <a:t>Ігор</a:t>
            </a:r>
            <a:r>
              <a:rPr lang="ru-RU" dirty="0" smtClean="0"/>
              <a:t>, </a:t>
            </a:r>
            <a:r>
              <a:rPr lang="ru-RU" dirty="0" err="1" smtClean="0"/>
              <a:t>Олексій</a:t>
            </a:r>
            <a:r>
              <a:rPr lang="ru-RU" dirty="0" smtClean="0"/>
              <a:t>, Ольга, </a:t>
            </a:r>
            <a:r>
              <a:rPr lang="ru-RU" dirty="0" err="1" smtClean="0"/>
              <a:t>Володимир</a:t>
            </a:r>
            <a:r>
              <a:rPr lang="ru-RU" dirty="0" smtClean="0"/>
              <a:t>, </a:t>
            </a:r>
            <a:r>
              <a:rPr lang="ru-RU" dirty="0" err="1" smtClean="0"/>
              <a:t>Наталія</a:t>
            </a:r>
            <a:r>
              <a:rPr lang="ru-RU" dirty="0" smtClean="0"/>
              <a:t>.</a:t>
            </a:r>
            <a:endParaRPr lang="uk-UA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Молодша сестра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Любов Михайлівна Достоєвська (нар. 22 липня 1829 пом. після 22 липня 1829);</a:t>
            </a:r>
            <a:endParaRPr lang="uk-UA" b="1" dirty="0" smtClean="0"/>
          </a:p>
          <a:p>
            <a:r>
              <a:rPr lang="uk-UA" dirty="0" smtClean="0"/>
              <a:t> </a:t>
            </a:r>
            <a:r>
              <a:rPr lang="uk-UA" i="1" dirty="0" smtClean="0"/>
              <a:t>Близнюк Віри Михайлівни;</a:t>
            </a:r>
            <a:endParaRPr lang="uk-UA" dirty="0" smtClean="0"/>
          </a:p>
          <a:p>
            <a:r>
              <a:rPr lang="uk-UA" b="1" dirty="0" smtClean="0"/>
              <a:t>після 22 липня 1829 </a:t>
            </a:r>
            <a:r>
              <a:rPr lang="uk-UA" dirty="0" smtClean="0"/>
              <a:t>смерть: </a:t>
            </a:r>
            <a:r>
              <a:rPr lang="uk-UA" i="1" dirty="0" smtClean="0"/>
              <a:t>Прожила лише декілька днів. </a:t>
            </a:r>
            <a:r>
              <a:rPr lang="uk-UA" dirty="0" smtClean="0"/>
              <a:t>Похоронена на </a:t>
            </a:r>
            <a:r>
              <a:rPr lang="uk-UA" dirty="0" err="1" smtClean="0"/>
              <a:t>Лазаревом</a:t>
            </a:r>
            <a:r>
              <a:rPr lang="uk-UA" dirty="0" smtClean="0"/>
              <a:t> кладовищі, поряд з </a:t>
            </a:r>
            <a:r>
              <a:rPr lang="uk-UA" dirty="0" err="1" smtClean="0"/>
              <a:t>бабушкой</a:t>
            </a:r>
            <a:r>
              <a:rPr lang="uk-UA" dirty="0" smtClean="0"/>
              <a:t> </a:t>
            </a:r>
            <a:r>
              <a:rPr lang="uk-UA" dirty="0" err="1" smtClean="0"/>
              <a:t>Варварой</a:t>
            </a:r>
            <a:r>
              <a:rPr lang="uk-UA" dirty="0" smtClean="0"/>
              <a:t> </a:t>
            </a:r>
            <a:r>
              <a:rPr lang="uk-UA" dirty="0" err="1" smtClean="0"/>
              <a:t>Михайлівной</a:t>
            </a:r>
            <a:r>
              <a:rPr lang="uk-UA" dirty="0" smtClean="0"/>
              <a:t> </a:t>
            </a:r>
            <a:r>
              <a:rPr lang="uk-UA" dirty="0" err="1" smtClean="0"/>
              <a:t>Нечаєвой</a:t>
            </a:r>
            <a:r>
              <a:rPr lang="uk-UA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Молодший брат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Микола Михайлович Достоєвський (</a:t>
            </a:r>
            <a:r>
              <a:rPr lang="ru-RU" dirty="0" smtClean="0"/>
              <a:t>нар. 13 </a:t>
            </a:r>
            <a:r>
              <a:rPr lang="ru-RU" dirty="0" err="1" smtClean="0"/>
              <a:t>грудня</a:t>
            </a:r>
            <a:r>
              <a:rPr lang="ru-RU" dirty="0" smtClean="0"/>
              <a:t> 1831 </a:t>
            </a:r>
            <a:r>
              <a:rPr lang="ru-RU" dirty="0" err="1" smtClean="0"/>
              <a:t>пом</a:t>
            </a:r>
            <a:r>
              <a:rPr lang="ru-RU" dirty="0" smtClean="0"/>
              <a:t>. 18 лютого </a:t>
            </a:r>
            <a:r>
              <a:rPr lang="ru-RU" dirty="0" smtClean="0"/>
              <a:t>1883);</a:t>
            </a:r>
          </a:p>
          <a:p>
            <a:r>
              <a:rPr lang="uk-UA" dirty="0" smtClean="0"/>
              <a:t>Професія: архітектор,інженер.</a:t>
            </a:r>
          </a:p>
          <a:p>
            <a:r>
              <a:rPr lang="uk-UA" dirty="0" smtClean="0"/>
              <a:t>Неодружений. </a:t>
            </a:r>
            <a:endParaRPr lang="ru-RU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Молодша сестра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Олександра Михайлівна Достоєвська (</a:t>
            </a:r>
            <a:r>
              <a:rPr lang="uk-UA" dirty="0" err="1" smtClean="0"/>
              <a:t>Голеновська</a:t>
            </a:r>
            <a:r>
              <a:rPr lang="uk-UA" dirty="0" smtClean="0"/>
              <a:t>, </a:t>
            </a:r>
            <a:r>
              <a:rPr lang="uk-UA" dirty="0" err="1" smtClean="0"/>
              <a:t>Шевякова</a:t>
            </a:r>
            <a:r>
              <a:rPr lang="uk-UA" dirty="0" smtClean="0"/>
              <a:t>) (нар. 25 липня 1835 пом. 31 жовтня 1889;)</a:t>
            </a:r>
          </a:p>
          <a:p>
            <a:r>
              <a:rPr lang="uk-UA" b="1" dirty="0" smtClean="0"/>
              <a:t>лютого 1854 </a:t>
            </a:r>
            <a:r>
              <a:rPr lang="uk-UA" dirty="0" smtClean="0"/>
              <a:t>шлюб:  Микола Іванович </a:t>
            </a:r>
            <a:r>
              <a:rPr lang="uk-UA" dirty="0" err="1" smtClean="0"/>
              <a:t>Голеновський</a:t>
            </a:r>
            <a:r>
              <a:rPr lang="uk-UA" dirty="0" smtClean="0"/>
              <a:t>; Мала 4 дітей: Марія, Олександр, Катерина, Микола.</a:t>
            </a:r>
          </a:p>
          <a:p>
            <a:r>
              <a:rPr lang="uk-UA" b="1" dirty="0" smtClean="0"/>
              <a:t>1875 </a:t>
            </a:r>
            <a:r>
              <a:rPr lang="uk-UA" dirty="0" smtClean="0"/>
              <a:t>шлюб: Володимир Васильович </a:t>
            </a:r>
            <a:r>
              <a:rPr lang="uk-UA" dirty="0" err="1" smtClean="0"/>
              <a:t>Шевяков</a:t>
            </a:r>
            <a:endParaRPr lang="uk-UA" dirty="0" smtClean="0"/>
          </a:p>
          <a:p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642918"/>
            <a:ext cx="3786214" cy="1066800"/>
          </a:xfrm>
        </p:spPr>
        <p:txBody>
          <a:bodyPr/>
          <a:lstStyle/>
          <a:p>
            <a:r>
              <a:rPr lang="uk-UA" dirty="0" smtClean="0"/>
              <a:t>Дружина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4329114" cy="4717172"/>
          </a:xfrm>
        </p:spPr>
        <p:txBody>
          <a:bodyPr>
            <a:normAutofit fontScale="92500"/>
          </a:bodyPr>
          <a:lstStyle/>
          <a:p>
            <a:r>
              <a:rPr lang="uk-UA" b="1" dirty="0" smtClean="0"/>
              <a:t>1857 </a:t>
            </a:r>
            <a:r>
              <a:rPr lang="uk-UA" dirty="0" smtClean="0"/>
              <a:t>шлюб:  Марія Дмитрівна Констант (Ісаєва, Достоєвська) (нар. 1825 пом. 15 квітня 1864;</a:t>
            </a:r>
          </a:p>
          <a:p>
            <a:r>
              <a:rPr lang="uk-UA" b="1" dirty="0" smtClean="0"/>
              <a:t>15 лютого 1867 </a:t>
            </a:r>
            <a:r>
              <a:rPr lang="uk-UA" dirty="0" smtClean="0"/>
              <a:t>шлюб:  Анна Григорівна </a:t>
            </a:r>
            <a:r>
              <a:rPr lang="uk-UA" dirty="0" err="1" smtClean="0"/>
              <a:t>Сниткіна</a:t>
            </a:r>
            <a:r>
              <a:rPr lang="uk-UA" dirty="0" smtClean="0"/>
              <a:t> (</a:t>
            </a:r>
            <a:r>
              <a:rPr lang="uk-UA" dirty="0" err="1" smtClean="0"/>
              <a:t>Достоевская</a:t>
            </a:r>
            <a:r>
              <a:rPr lang="uk-UA" dirty="0" smtClean="0"/>
              <a:t>). Мали 4 дітей: Софія, Любов, Федір, Олексій.</a:t>
            </a:r>
          </a:p>
          <a:p>
            <a:endParaRPr lang="ru-RU" dirty="0"/>
          </a:p>
        </p:txBody>
      </p:sp>
      <p:pic>
        <p:nvPicPr>
          <p:cNvPr id="58370" name="Picture 2" descr="http://uk.rodovid.org/images/thumb/f/f2/%D0%9C%D0%B0%D1%80%D0%B8%D1%8F_%D0%94%D0%BC%D0%B8%D1%82%D1%80%D0%B8%D0%B5%D0%B2%D0%BD%D0%B0_%D0%9A%D0%BE%D0%BD%D1%81%D1%82%D0%B0%D0%BD%D1%82_%D0%94%D0%BE%D1%81%D1%82%D0%BE%D0%B5%D0%B2%D1%81%D0%BA%D0%B0%D1%8F.jpg/180px-%D0%9C%D0%B0%D1%80%D0%B8%D1%8F_%D0%94%D0%BC%D0%B8%D1%82%D1%80%D0%B8%D0%B5%D0%B2%D0%BD%D0%B0_%D0%9A%D0%BE%D0%BD%D1%81%D1%82%D0%B0%D0%BD%D1%82_%D0%94%D0%BE%D1%81%D1%82%D0%BE%D0%B5%D0%B2%D1%81%D0%BA%D0%B0%D1%8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928670"/>
            <a:ext cx="2483466" cy="3214710"/>
          </a:xfrm>
          <a:prstGeom prst="rect">
            <a:avLst/>
          </a:prstGeom>
          <a:noFill/>
        </p:spPr>
      </p:pic>
      <p:pic>
        <p:nvPicPr>
          <p:cNvPr id="58372" name="Picture 4" descr="Портрет Сниткиной-Достоевской Анны Григорьевны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2904328"/>
            <a:ext cx="2643194" cy="3729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00108"/>
            <a:ext cx="4071966" cy="5214974"/>
          </a:xfrm>
        </p:spPr>
        <p:txBody>
          <a:bodyPr/>
          <a:lstStyle/>
          <a:p>
            <a:r>
              <a:rPr lang="uk-UA" b="1" dirty="0" smtClean="0"/>
              <a:t>Федір Михайлович Достоєвський</a:t>
            </a:r>
            <a:r>
              <a:rPr lang="uk-UA" dirty="0" smtClean="0"/>
              <a:t> </a:t>
            </a:r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/>
              <a:t> (30 жовтня (11 листопада) 1821 — †28 січня (9 лютого)1881) — російський письменник.</a:t>
            </a:r>
            <a:endParaRPr lang="uk-UA" dirty="0"/>
          </a:p>
        </p:txBody>
      </p:sp>
      <p:pic>
        <p:nvPicPr>
          <p:cNvPr id="50178" name="Picture 2" descr="Файл:Dostoevsky 187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1643050"/>
            <a:ext cx="3509955" cy="43783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Мав 4 сестри та три брата. Друга дитина в сім</a:t>
            </a:r>
            <a:r>
              <a:rPr lang="en-US" dirty="0" smtClean="0"/>
              <a:t>’</a:t>
            </a:r>
            <a:r>
              <a:rPr lang="uk-UA" dirty="0" smtClean="0"/>
              <a:t>ї.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10668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Далекий предок </a:t>
            </a:r>
            <a:r>
              <a:rPr lang="ru-RU" dirty="0" err="1" smtClean="0"/>
              <a:t>Достоєвських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249424"/>
            <a:ext cx="4000528" cy="432511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uk-UA" b="1" noProof="1" smtClean="0"/>
              <a:t>Достоєвські</a:t>
            </a:r>
            <a:r>
              <a:rPr lang="uk-UA" noProof="1" smtClean="0"/>
              <a:t> (пол.</a:t>
            </a:r>
            <a:r>
              <a:rPr lang="uk-UA" noProof="1" smtClean="0"/>
              <a:t> </a:t>
            </a:r>
            <a:r>
              <a:rPr lang="uk-UA" i="1" noProof="1" smtClean="0"/>
              <a:t>Dostojewscy</a:t>
            </a:r>
            <a:r>
              <a:rPr lang="uk-UA" noProof="1" smtClean="0"/>
              <a:t>) </a:t>
            </a:r>
            <a:r>
              <a:rPr lang="uk-UA" noProof="1" smtClean="0"/>
              <a:t>—православний</a:t>
            </a:r>
            <a:r>
              <a:rPr lang="uk-UA" noProof="1" smtClean="0"/>
              <a:t> </a:t>
            </a:r>
            <a:r>
              <a:rPr lang="uk-UA" noProof="1" smtClean="0"/>
              <a:t>шляхетський</a:t>
            </a:r>
            <a:r>
              <a:rPr lang="uk-UA" noProof="1" smtClean="0"/>
              <a:t> рід власного гербу </a:t>
            </a:r>
            <a:r>
              <a:rPr lang="uk-UA" noProof="1" smtClean="0"/>
              <a:t>з</a:t>
            </a:r>
            <a:r>
              <a:rPr lang="uk-UA" noProof="1" smtClean="0"/>
              <a:t> </a:t>
            </a:r>
            <a:r>
              <a:rPr lang="uk-UA" noProof="1" smtClean="0"/>
              <a:t>Великого </a:t>
            </a:r>
            <a:r>
              <a:rPr lang="uk-UA" noProof="1" smtClean="0"/>
              <a:t>князівства </a:t>
            </a:r>
            <a:r>
              <a:rPr lang="ru-RU" dirty="0" err="1" smtClean="0"/>
              <a:t>Литовського</a:t>
            </a:r>
            <a:r>
              <a:rPr lang="ru-RU" dirty="0" smtClean="0"/>
              <a:t>. </a:t>
            </a:r>
            <a:endParaRPr lang="ru-RU" dirty="0"/>
          </a:p>
        </p:txBody>
      </p:sp>
      <p:pic>
        <p:nvPicPr>
          <p:cNvPr id="52226" name="Picture 2" descr="http://upload.wikimedia.org/wikipedia/commons/thumb/9/9d/Herb_Dostojewski.svg/200px-Herb_Dostojewski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1714488"/>
            <a:ext cx="3333760" cy="47506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3071834" cy="10668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Батько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49424"/>
            <a:ext cx="3900486" cy="4325112"/>
          </a:xfrm>
        </p:spPr>
        <p:txBody>
          <a:bodyPr>
            <a:normAutofit/>
          </a:bodyPr>
          <a:lstStyle/>
          <a:p>
            <a:r>
              <a:rPr lang="uk-UA" dirty="0" smtClean="0"/>
              <a:t>Михайло Андрійович Достоєвський (</a:t>
            </a:r>
            <a:r>
              <a:rPr lang="ru-RU" dirty="0" smtClean="0"/>
              <a:t>нар. 1789 </a:t>
            </a:r>
            <a:r>
              <a:rPr lang="ru-RU" dirty="0" err="1" smtClean="0"/>
              <a:t>пом</a:t>
            </a:r>
            <a:r>
              <a:rPr lang="ru-RU" dirty="0" smtClean="0"/>
              <a:t>. </a:t>
            </a:r>
            <a:r>
              <a:rPr lang="ru-RU" dirty="0" smtClean="0"/>
              <a:t>1839)</a:t>
            </a:r>
            <a:r>
              <a:rPr lang="ru-RU" dirty="0" smtClean="0"/>
              <a:t>  </a:t>
            </a:r>
            <a:r>
              <a:rPr lang="ru-RU" dirty="0" err="1" smtClean="0"/>
              <a:t>працював</a:t>
            </a:r>
            <a:r>
              <a:rPr lang="ru-RU" dirty="0" smtClean="0"/>
              <a:t> в </a:t>
            </a:r>
            <a:r>
              <a:rPr lang="ru-RU" dirty="0" err="1" smtClean="0"/>
              <a:t>лікарні</a:t>
            </a:r>
            <a:r>
              <a:rPr lang="ru-RU" dirty="0" smtClean="0"/>
              <a:t> для </a:t>
            </a:r>
            <a:r>
              <a:rPr lang="ru-RU" dirty="0" err="1" smtClean="0"/>
              <a:t>малоімущих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53250" name="Picture 2" descr="Зображення:Михаил Андреевич Достоевский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1571612"/>
            <a:ext cx="3733800" cy="49244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3357586" cy="92869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Мати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3900486" cy="4860048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Марія</a:t>
            </a:r>
            <a:r>
              <a:rPr lang="ru-RU" dirty="0" smtClean="0"/>
              <a:t> </a:t>
            </a:r>
            <a:r>
              <a:rPr lang="ru-RU" dirty="0" err="1" smtClean="0"/>
              <a:t>Федорівна</a:t>
            </a:r>
            <a:r>
              <a:rPr lang="ru-RU" dirty="0" smtClean="0"/>
              <a:t> </a:t>
            </a:r>
            <a:r>
              <a:rPr lang="ru-RU" dirty="0" err="1" smtClean="0"/>
              <a:t>Нечаєва</a:t>
            </a:r>
            <a:r>
              <a:rPr lang="ru-RU" dirty="0" smtClean="0"/>
              <a:t> (</a:t>
            </a:r>
            <a:r>
              <a:rPr lang="ru-RU" dirty="0" err="1" smtClean="0"/>
              <a:t>Достоевська</a:t>
            </a:r>
            <a:r>
              <a:rPr lang="ru-RU" dirty="0" smtClean="0"/>
              <a:t>) </a:t>
            </a:r>
            <a:r>
              <a:rPr lang="ru-RU" dirty="0" smtClean="0"/>
              <a:t>(нар</a:t>
            </a:r>
            <a:r>
              <a:rPr lang="ru-RU" dirty="0" smtClean="0"/>
              <a:t>. 1800 </a:t>
            </a:r>
            <a:r>
              <a:rPr lang="ru-RU" dirty="0" err="1" smtClean="0"/>
              <a:t>пом</a:t>
            </a:r>
            <a:r>
              <a:rPr lang="ru-RU" dirty="0" smtClean="0"/>
              <a:t>. 27 лютого </a:t>
            </a:r>
            <a:r>
              <a:rPr lang="ru-RU" dirty="0" smtClean="0"/>
              <a:t>1837)</a:t>
            </a:r>
            <a:r>
              <a:rPr lang="ru-RU" dirty="0" smtClean="0"/>
              <a:t> походила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купецького</a:t>
            </a:r>
            <a:r>
              <a:rPr lang="ru-RU" dirty="0" smtClean="0"/>
              <a:t> роду.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smtClean="0"/>
              <a:t>веселою та </a:t>
            </a:r>
            <a:r>
              <a:rPr lang="ru-RU" dirty="0" err="1" smtClean="0"/>
              <a:t>світлою</a:t>
            </a:r>
            <a:r>
              <a:rPr lang="ru-RU" dirty="0" smtClean="0"/>
              <a:t> </a:t>
            </a:r>
            <a:r>
              <a:rPr lang="ru-RU" dirty="0" err="1" smtClean="0"/>
              <a:t>жінкою</a:t>
            </a:r>
            <a:r>
              <a:rPr lang="ru-RU" dirty="0" smtClean="0"/>
              <a:t>. Любила </a:t>
            </a:r>
            <a:r>
              <a:rPr lang="ru-RU" dirty="0" err="1" smtClean="0"/>
              <a:t>поезію</a:t>
            </a:r>
            <a:r>
              <a:rPr lang="ru-RU" dirty="0" smtClean="0"/>
              <a:t>.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обірвалося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сухот</a:t>
            </a:r>
            <a:r>
              <a:rPr lang="ru-RU" dirty="0" smtClean="0"/>
              <a:t>. </a:t>
            </a:r>
          </a:p>
          <a:p>
            <a:endParaRPr lang="ru-RU" dirty="0"/>
          </a:p>
        </p:txBody>
      </p:sp>
      <p:pic>
        <p:nvPicPr>
          <p:cNvPr id="54274" name="Picture 2" descr="Зображення:Мария Фёдоровна Достоевска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1500174"/>
            <a:ext cx="3733800" cy="49244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3929090" cy="1066800"/>
          </a:xfrm>
        </p:spPr>
        <p:txBody>
          <a:bodyPr/>
          <a:lstStyle/>
          <a:p>
            <a:r>
              <a:rPr lang="uk-UA" dirty="0" smtClean="0"/>
              <a:t>Старший брат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3757610" cy="478861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Михайло Михайлович </a:t>
            </a:r>
            <a:r>
              <a:rPr lang="ru-RU" dirty="0" err="1" smtClean="0"/>
              <a:t>Достоєвський</a:t>
            </a:r>
            <a:r>
              <a:rPr lang="ru-RU" dirty="0" smtClean="0"/>
              <a:t> (13 </a:t>
            </a:r>
            <a:r>
              <a:rPr lang="ru-RU" dirty="0" err="1" smtClean="0"/>
              <a:t>жовтня</a:t>
            </a:r>
            <a:r>
              <a:rPr lang="ru-RU" dirty="0" smtClean="0"/>
              <a:t> (25 </a:t>
            </a:r>
            <a:r>
              <a:rPr lang="ru-RU" dirty="0" err="1" smtClean="0"/>
              <a:t>жовтня</a:t>
            </a:r>
            <a:r>
              <a:rPr lang="ru-RU" dirty="0" smtClean="0"/>
              <a:t>) 1820, Москва - 10 </a:t>
            </a:r>
            <a:r>
              <a:rPr lang="ru-RU" dirty="0" err="1" smtClean="0"/>
              <a:t>липня</a:t>
            </a:r>
            <a:r>
              <a:rPr lang="ru-RU" dirty="0" smtClean="0"/>
              <a:t> (22 </a:t>
            </a:r>
            <a:r>
              <a:rPr lang="ru-RU" dirty="0" err="1" smtClean="0"/>
              <a:t>липня</a:t>
            </a:r>
            <a:r>
              <a:rPr lang="ru-RU" dirty="0" smtClean="0"/>
              <a:t>) 1864, Петербург) - </a:t>
            </a:r>
            <a:r>
              <a:rPr lang="ru-RU" dirty="0" err="1" smtClean="0"/>
              <a:t>російський</a:t>
            </a:r>
            <a:r>
              <a:rPr lang="ru-RU" dirty="0" smtClean="0"/>
              <a:t> </a:t>
            </a:r>
            <a:r>
              <a:rPr lang="ru-RU" dirty="0" err="1" smtClean="0"/>
              <a:t>письменник</a:t>
            </a:r>
            <a:r>
              <a:rPr lang="ru-RU" dirty="0" smtClean="0"/>
              <a:t>, </a:t>
            </a:r>
            <a:r>
              <a:rPr lang="ru-RU" dirty="0" err="1" smtClean="0"/>
              <a:t>видавець</a:t>
            </a:r>
            <a:r>
              <a:rPr lang="ru-RU" dirty="0" smtClean="0"/>
              <a:t> </a:t>
            </a:r>
            <a:r>
              <a:rPr lang="ru-RU" dirty="0" err="1" smtClean="0"/>
              <a:t>журналів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Січень</a:t>
            </a:r>
            <a:r>
              <a:rPr lang="ru-RU" b="1" dirty="0" smtClean="0"/>
              <a:t> 1841</a:t>
            </a:r>
            <a:r>
              <a:rPr lang="ru-RU" b="1" dirty="0" smtClean="0"/>
              <a:t> </a:t>
            </a:r>
            <a:r>
              <a:rPr lang="ru-RU" dirty="0" err="1" smtClean="0"/>
              <a:t>шлюб</a:t>
            </a:r>
            <a:r>
              <a:rPr lang="ru-RU" dirty="0" smtClean="0"/>
              <a:t>:</a:t>
            </a:r>
            <a:r>
              <a:rPr lang="ru-RU" dirty="0" smtClean="0"/>
              <a:t> </a:t>
            </a:r>
            <a:r>
              <a:rPr lang="ru-RU" dirty="0" err="1" smtClean="0"/>
              <a:t>Кароліна</a:t>
            </a:r>
            <a:r>
              <a:rPr lang="ru-RU" dirty="0" smtClean="0"/>
              <a:t> </a:t>
            </a:r>
            <a:r>
              <a:rPr lang="ru-RU" dirty="0" err="1" smtClean="0"/>
              <a:t>Емілія</a:t>
            </a:r>
            <a:r>
              <a:rPr lang="ru-RU" dirty="0" smtClean="0"/>
              <a:t> </a:t>
            </a:r>
            <a:r>
              <a:rPr lang="ru-RU" dirty="0" err="1" smtClean="0"/>
              <a:t>Федорівна</a:t>
            </a:r>
            <a:r>
              <a:rPr lang="ru-RU" dirty="0" smtClean="0"/>
              <a:t> </a:t>
            </a:r>
            <a:r>
              <a:rPr lang="ru-RU" dirty="0" smtClean="0"/>
              <a:t>фон </a:t>
            </a:r>
            <a:r>
              <a:rPr lang="ru-RU" dirty="0" err="1" smtClean="0"/>
              <a:t>Дітмар</a:t>
            </a:r>
            <a:r>
              <a:rPr lang="ru-RU" dirty="0" smtClean="0"/>
              <a:t>. </a:t>
            </a:r>
            <a:r>
              <a:rPr lang="ru-RU" dirty="0" err="1" smtClean="0"/>
              <a:t>Мав</a:t>
            </a:r>
            <a:r>
              <a:rPr lang="ru-RU" dirty="0" smtClean="0"/>
              <a:t> </a:t>
            </a:r>
            <a:r>
              <a:rPr lang="ru-RU" dirty="0" err="1" smtClean="0"/>
              <a:t>чотирьох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: </a:t>
            </a:r>
            <a:r>
              <a:rPr lang="ru-RU" dirty="0" err="1" smtClean="0"/>
              <a:t>Федір</a:t>
            </a:r>
            <a:r>
              <a:rPr lang="ru-RU" dirty="0" smtClean="0"/>
              <a:t>, </a:t>
            </a:r>
            <a:r>
              <a:rPr lang="ru-RU" dirty="0" err="1" smtClean="0"/>
              <a:t>Марія</a:t>
            </a:r>
            <a:r>
              <a:rPr lang="ru-RU" dirty="0" smtClean="0"/>
              <a:t>, Михайло, Катерина.</a:t>
            </a:r>
            <a:endParaRPr lang="ru-RU" dirty="0"/>
          </a:p>
        </p:txBody>
      </p:sp>
      <p:pic>
        <p:nvPicPr>
          <p:cNvPr id="55298" name="Picture 2" descr="Mikhail Mikhailovich Dostoyevsky 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1234554"/>
            <a:ext cx="4134638" cy="5318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Молодша сестра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Варвара </a:t>
            </a:r>
            <a:r>
              <a:rPr lang="uk-UA" dirty="0" err="1" smtClean="0"/>
              <a:t>Михайловна</a:t>
            </a:r>
            <a:r>
              <a:rPr lang="uk-UA" dirty="0" smtClean="0"/>
              <a:t> </a:t>
            </a:r>
            <a:r>
              <a:rPr lang="uk-UA" dirty="0" err="1" smtClean="0"/>
              <a:t>Достоевская</a:t>
            </a:r>
            <a:r>
              <a:rPr lang="uk-UA" dirty="0" smtClean="0"/>
              <a:t> (</a:t>
            </a:r>
            <a:r>
              <a:rPr lang="uk-UA" dirty="0" err="1" smtClean="0"/>
              <a:t>Карепина</a:t>
            </a:r>
            <a:r>
              <a:rPr lang="uk-UA" dirty="0" smtClean="0"/>
              <a:t>) (нар. 5 грудня 1822 пом. 20 січня 1893)</a:t>
            </a:r>
          </a:p>
          <a:p>
            <a:r>
              <a:rPr lang="uk-UA" b="1" dirty="0" err="1" smtClean="0"/>
              <a:t>розрах</a:t>
            </a:r>
            <a:r>
              <a:rPr lang="uk-UA" b="1" dirty="0" smtClean="0"/>
              <a:t>. 1840 </a:t>
            </a:r>
            <a:r>
              <a:rPr lang="uk-UA" dirty="0" smtClean="0"/>
              <a:t>шлюб:  Петро Андрійович </a:t>
            </a:r>
            <a:r>
              <a:rPr lang="uk-UA" dirty="0" err="1" smtClean="0"/>
              <a:t>Карепін</a:t>
            </a:r>
            <a:r>
              <a:rPr lang="uk-UA" dirty="0" smtClean="0"/>
              <a:t>. Мала чотирьох дітей: Софія, Олександр, </a:t>
            </a:r>
            <a:r>
              <a:rPr lang="uk-UA" dirty="0" smtClean="0"/>
              <a:t>М</a:t>
            </a:r>
            <a:r>
              <a:rPr lang="uk-UA" dirty="0" smtClean="0"/>
              <a:t>арія, Петро.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066800"/>
          </a:xfrm>
        </p:spPr>
        <p:txBody>
          <a:bodyPr/>
          <a:lstStyle/>
          <a:p>
            <a:r>
              <a:rPr lang="uk-UA" dirty="0" smtClean="0"/>
              <a:t>Молодший брат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4686304" cy="4931486"/>
          </a:xfrm>
        </p:spPr>
        <p:txBody>
          <a:bodyPr>
            <a:normAutofit fontScale="92500"/>
          </a:bodyPr>
          <a:lstStyle/>
          <a:p>
            <a:r>
              <a:rPr lang="uk-UA" b="1" dirty="0" smtClean="0"/>
              <a:t>Андрій Михайлович Достоєвський</a:t>
            </a:r>
            <a:r>
              <a:rPr lang="uk-UA" dirty="0" smtClean="0"/>
              <a:t> (15 (27) березня 1825 — †7 (19) </a:t>
            </a:r>
            <a:r>
              <a:rPr lang="uk-UA" dirty="0" err="1" smtClean="0"/>
              <a:t>березня</a:t>
            </a:r>
            <a:r>
              <a:rPr lang="uk-UA" dirty="0" smtClean="0"/>
              <a:t> 1897) — російський архітектор, мемуарист; </a:t>
            </a:r>
          </a:p>
          <a:p>
            <a:r>
              <a:rPr lang="ru-RU" b="1" dirty="0" smtClean="0"/>
              <a:t>16 </a:t>
            </a:r>
            <a:r>
              <a:rPr lang="ru-RU" b="1" dirty="0" err="1" smtClean="0"/>
              <a:t>липня</a:t>
            </a:r>
            <a:r>
              <a:rPr lang="ru-RU" b="1" dirty="0" smtClean="0"/>
              <a:t> 1850 </a:t>
            </a:r>
            <a:r>
              <a:rPr lang="ru-RU" u="sng" dirty="0" err="1" smtClean="0"/>
              <a:t>шлюб</a:t>
            </a:r>
            <a:r>
              <a:rPr lang="ru-RU" dirty="0" smtClean="0"/>
              <a:t>:  </a:t>
            </a:r>
            <a:r>
              <a:rPr lang="ru-RU" dirty="0" err="1" smtClean="0"/>
              <a:t>Домніка</a:t>
            </a:r>
            <a:r>
              <a:rPr lang="ru-RU" dirty="0" smtClean="0"/>
              <a:t> </a:t>
            </a:r>
            <a:r>
              <a:rPr lang="ru-RU" dirty="0" err="1" smtClean="0"/>
              <a:t>Іванівна</a:t>
            </a:r>
            <a:r>
              <a:rPr lang="ru-RU" dirty="0" smtClean="0"/>
              <a:t> </a:t>
            </a:r>
            <a:r>
              <a:rPr lang="ru-RU" dirty="0" smtClean="0"/>
              <a:t>Федорченко. </a:t>
            </a:r>
            <a:r>
              <a:rPr lang="ru-RU" dirty="0" err="1" smtClean="0"/>
              <a:t>Мав</a:t>
            </a:r>
            <a:r>
              <a:rPr lang="ru-RU" dirty="0" smtClean="0"/>
              <a:t> 7 </a:t>
            </a:r>
            <a:r>
              <a:rPr lang="ru-RU" dirty="0" err="1" smtClean="0"/>
              <a:t>дітей</a:t>
            </a:r>
            <a:r>
              <a:rPr lang="ru-RU" dirty="0" smtClean="0"/>
              <a:t>: </a:t>
            </a:r>
            <a:r>
              <a:rPr lang="ru-RU" dirty="0" err="1" smtClean="0"/>
              <a:t>Євгенія</a:t>
            </a:r>
            <a:r>
              <a:rPr lang="ru-RU" dirty="0" smtClean="0"/>
              <a:t>, </a:t>
            </a:r>
            <a:r>
              <a:rPr lang="ru-RU" dirty="0" err="1" smtClean="0"/>
              <a:t>Марія</a:t>
            </a:r>
            <a:r>
              <a:rPr lang="ru-RU" dirty="0" smtClean="0"/>
              <a:t>, </a:t>
            </a:r>
            <a:r>
              <a:rPr lang="ru-RU" dirty="0" err="1" smtClean="0"/>
              <a:t>Олександр</a:t>
            </a:r>
            <a:r>
              <a:rPr lang="ru-RU" dirty="0" smtClean="0"/>
              <a:t>, Варвара, </a:t>
            </a:r>
            <a:r>
              <a:rPr lang="ru-RU" dirty="0" err="1" smtClean="0"/>
              <a:t>Іван</a:t>
            </a:r>
            <a:r>
              <a:rPr lang="ru-RU" dirty="0" smtClean="0"/>
              <a:t>, </a:t>
            </a:r>
            <a:r>
              <a:rPr lang="ru-RU" dirty="0" err="1" smtClean="0"/>
              <a:t>Андрій</a:t>
            </a:r>
            <a:r>
              <a:rPr lang="ru-RU" dirty="0" smtClean="0"/>
              <a:t>, Михайло.</a:t>
            </a:r>
            <a:endParaRPr lang="uk-UA" dirty="0"/>
          </a:p>
        </p:txBody>
      </p:sp>
      <p:pic>
        <p:nvPicPr>
          <p:cNvPr id="56322" name="Picture 2" descr="2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80586" y="1428736"/>
            <a:ext cx="3877680" cy="47910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89</TotalTime>
  <Words>226</Words>
  <Application>Microsoft Office PowerPoint</Application>
  <PresentationFormat>Экран (4:3)</PresentationFormat>
  <Paragraphs>40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Городская</vt:lpstr>
      <vt:lpstr>Достоєвський</vt:lpstr>
      <vt:lpstr>Слайд 2</vt:lpstr>
      <vt:lpstr>Слайд 3</vt:lpstr>
      <vt:lpstr>Далекий предок Достоєвських</vt:lpstr>
      <vt:lpstr>Батько</vt:lpstr>
      <vt:lpstr>Мати</vt:lpstr>
      <vt:lpstr>Старший брат</vt:lpstr>
      <vt:lpstr>Молодша сестра</vt:lpstr>
      <vt:lpstr>Молодший брат</vt:lpstr>
      <vt:lpstr>Молодша сестра</vt:lpstr>
      <vt:lpstr>Молодша сестра</vt:lpstr>
      <vt:lpstr>Молодший брат</vt:lpstr>
      <vt:lpstr>Молодша сестра</vt:lpstr>
      <vt:lpstr>Дружина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Достоєвський</dc:title>
  <dc:creator>Дарина</dc:creator>
  <cp:lastModifiedBy>Дарина</cp:lastModifiedBy>
  <cp:revision>15</cp:revision>
  <dcterms:created xsi:type="dcterms:W3CDTF">2013-10-31T16:36:35Z</dcterms:created>
  <dcterms:modified xsi:type="dcterms:W3CDTF">2013-10-31T18:05:52Z</dcterms:modified>
</cp:coreProperties>
</file>